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624638" cy="2538413"/>
  <p:notesSz cx="6858000" cy="9144000"/>
  <p:defaultTextStyle>
    <a:defPPr>
      <a:defRPr lang="ja-JP"/>
    </a:defPPr>
    <a:lvl1pPr marL="0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1pPr>
    <a:lvl2pPr marL="551200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2pPr>
    <a:lvl3pPr marL="1102401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3pPr>
    <a:lvl4pPr marL="1653601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4pPr>
    <a:lvl5pPr marL="2204801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5pPr>
    <a:lvl6pPr marL="2756002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6pPr>
    <a:lvl7pPr marL="3307202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7pPr>
    <a:lvl8pPr marL="3858402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8pPr>
    <a:lvl9pPr marL="4409603" algn="l" defTabSz="1102401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6" d="100"/>
          <a:sy n="206" d="100"/>
        </p:scale>
        <p:origin x="-84" y="-738"/>
      </p:cViewPr>
      <p:guideLst>
        <p:guide orient="horz" pos="801"/>
        <p:guide pos="20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96849" y="788555"/>
            <a:ext cx="5630942" cy="54411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93698" y="1438434"/>
            <a:ext cx="4637246" cy="6487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1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02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5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04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56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07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58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09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02863" y="101656"/>
            <a:ext cx="1490544" cy="2165876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31233" y="101656"/>
            <a:ext cx="4361220" cy="216587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3301" y="1631168"/>
            <a:ext cx="5630942" cy="504157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23301" y="1075891"/>
            <a:ext cx="5630942" cy="55527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12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0240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5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048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560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072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584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096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31233" y="592298"/>
            <a:ext cx="2925881" cy="167523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367525" y="592298"/>
            <a:ext cx="2925881" cy="167523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31233" y="568207"/>
            <a:ext cx="2927032" cy="23680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1200" indent="0">
              <a:buNone/>
              <a:defRPr sz="2400" b="1"/>
            </a:lvl2pPr>
            <a:lvl3pPr marL="1102401" indent="0">
              <a:buNone/>
              <a:defRPr sz="2200" b="1"/>
            </a:lvl3pPr>
            <a:lvl4pPr marL="1653601" indent="0">
              <a:buNone/>
              <a:defRPr sz="1900" b="1"/>
            </a:lvl4pPr>
            <a:lvl5pPr marL="2204801" indent="0">
              <a:buNone/>
              <a:defRPr sz="1900" b="1"/>
            </a:lvl5pPr>
            <a:lvl6pPr marL="2756002" indent="0">
              <a:buNone/>
              <a:defRPr sz="1900" b="1"/>
            </a:lvl6pPr>
            <a:lvl7pPr marL="3307202" indent="0">
              <a:buNone/>
              <a:defRPr sz="1900" b="1"/>
            </a:lvl7pPr>
            <a:lvl8pPr marL="3858402" indent="0">
              <a:buNone/>
              <a:defRPr sz="1900" b="1"/>
            </a:lvl8pPr>
            <a:lvl9pPr marL="4409603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31233" y="805006"/>
            <a:ext cx="2927032" cy="146252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365224" y="568207"/>
            <a:ext cx="2928183" cy="23680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1200" indent="0">
              <a:buNone/>
              <a:defRPr sz="2400" b="1"/>
            </a:lvl2pPr>
            <a:lvl3pPr marL="1102401" indent="0">
              <a:buNone/>
              <a:defRPr sz="2200" b="1"/>
            </a:lvl3pPr>
            <a:lvl4pPr marL="1653601" indent="0">
              <a:buNone/>
              <a:defRPr sz="1900" b="1"/>
            </a:lvl4pPr>
            <a:lvl5pPr marL="2204801" indent="0">
              <a:buNone/>
              <a:defRPr sz="1900" b="1"/>
            </a:lvl5pPr>
            <a:lvl6pPr marL="2756002" indent="0">
              <a:buNone/>
              <a:defRPr sz="1900" b="1"/>
            </a:lvl6pPr>
            <a:lvl7pPr marL="3307202" indent="0">
              <a:buNone/>
              <a:defRPr sz="1900" b="1"/>
            </a:lvl7pPr>
            <a:lvl8pPr marL="3858402" indent="0">
              <a:buNone/>
              <a:defRPr sz="1900" b="1"/>
            </a:lvl8pPr>
            <a:lvl9pPr marL="4409603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365224" y="805006"/>
            <a:ext cx="2928183" cy="146252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1234" y="101069"/>
            <a:ext cx="2179461" cy="43011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90050" y="101068"/>
            <a:ext cx="3703357" cy="2166465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31234" y="531188"/>
            <a:ext cx="2179461" cy="1736345"/>
          </a:xfrm>
        </p:spPr>
        <p:txBody>
          <a:bodyPr/>
          <a:lstStyle>
            <a:lvl1pPr marL="0" indent="0">
              <a:buNone/>
              <a:defRPr sz="1700"/>
            </a:lvl1pPr>
            <a:lvl2pPr marL="551200" indent="0">
              <a:buNone/>
              <a:defRPr sz="1400"/>
            </a:lvl2pPr>
            <a:lvl3pPr marL="1102401" indent="0">
              <a:buNone/>
              <a:defRPr sz="1200"/>
            </a:lvl3pPr>
            <a:lvl4pPr marL="1653601" indent="0">
              <a:buNone/>
              <a:defRPr sz="1100"/>
            </a:lvl4pPr>
            <a:lvl5pPr marL="2204801" indent="0">
              <a:buNone/>
              <a:defRPr sz="1100"/>
            </a:lvl5pPr>
            <a:lvl6pPr marL="2756002" indent="0">
              <a:buNone/>
              <a:defRPr sz="1100"/>
            </a:lvl6pPr>
            <a:lvl7pPr marL="3307202" indent="0">
              <a:buNone/>
              <a:defRPr sz="1100"/>
            </a:lvl7pPr>
            <a:lvl8pPr marL="3858402" indent="0">
              <a:buNone/>
              <a:defRPr sz="1100"/>
            </a:lvl8pPr>
            <a:lvl9pPr marL="4409603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8476" y="1776889"/>
            <a:ext cx="3974783" cy="209772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298476" y="226813"/>
            <a:ext cx="3974783" cy="1523048"/>
          </a:xfrm>
        </p:spPr>
        <p:txBody>
          <a:bodyPr/>
          <a:lstStyle>
            <a:lvl1pPr marL="0" indent="0">
              <a:buNone/>
              <a:defRPr sz="3900"/>
            </a:lvl1pPr>
            <a:lvl2pPr marL="551200" indent="0">
              <a:buNone/>
              <a:defRPr sz="3400"/>
            </a:lvl2pPr>
            <a:lvl3pPr marL="1102401" indent="0">
              <a:buNone/>
              <a:defRPr sz="2900"/>
            </a:lvl3pPr>
            <a:lvl4pPr marL="1653601" indent="0">
              <a:buNone/>
              <a:defRPr sz="2400"/>
            </a:lvl4pPr>
            <a:lvl5pPr marL="2204801" indent="0">
              <a:buNone/>
              <a:defRPr sz="2400"/>
            </a:lvl5pPr>
            <a:lvl6pPr marL="2756002" indent="0">
              <a:buNone/>
              <a:defRPr sz="2400"/>
            </a:lvl6pPr>
            <a:lvl7pPr marL="3307202" indent="0">
              <a:buNone/>
              <a:defRPr sz="2400"/>
            </a:lvl7pPr>
            <a:lvl8pPr marL="3858402" indent="0">
              <a:buNone/>
              <a:defRPr sz="2400"/>
            </a:lvl8pPr>
            <a:lvl9pPr marL="4409603" indent="0">
              <a:buNone/>
              <a:defRPr sz="24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298476" y="1986660"/>
            <a:ext cx="3974783" cy="297912"/>
          </a:xfrm>
        </p:spPr>
        <p:txBody>
          <a:bodyPr/>
          <a:lstStyle>
            <a:lvl1pPr marL="0" indent="0">
              <a:buNone/>
              <a:defRPr sz="1700"/>
            </a:lvl1pPr>
            <a:lvl2pPr marL="551200" indent="0">
              <a:buNone/>
              <a:defRPr sz="1400"/>
            </a:lvl2pPr>
            <a:lvl3pPr marL="1102401" indent="0">
              <a:buNone/>
              <a:defRPr sz="1200"/>
            </a:lvl3pPr>
            <a:lvl4pPr marL="1653601" indent="0">
              <a:buNone/>
              <a:defRPr sz="1100"/>
            </a:lvl4pPr>
            <a:lvl5pPr marL="2204801" indent="0">
              <a:buNone/>
              <a:defRPr sz="1100"/>
            </a:lvl5pPr>
            <a:lvl6pPr marL="2756002" indent="0">
              <a:buNone/>
              <a:defRPr sz="1100"/>
            </a:lvl6pPr>
            <a:lvl7pPr marL="3307202" indent="0">
              <a:buNone/>
              <a:defRPr sz="1100"/>
            </a:lvl7pPr>
            <a:lvl8pPr marL="3858402" indent="0">
              <a:buNone/>
              <a:defRPr sz="1100"/>
            </a:lvl8pPr>
            <a:lvl9pPr marL="4409603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31232" y="101654"/>
            <a:ext cx="5962175" cy="423068"/>
          </a:xfrm>
          <a:prstGeom prst="rect">
            <a:avLst/>
          </a:prstGeom>
        </p:spPr>
        <p:txBody>
          <a:bodyPr vert="horz" lIns="110240" tIns="55120" rIns="110240" bIns="551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31232" y="592298"/>
            <a:ext cx="5962175" cy="1675235"/>
          </a:xfrm>
          <a:prstGeom prst="rect">
            <a:avLst/>
          </a:prstGeom>
        </p:spPr>
        <p:txBody>
          <a:bodyPr vert="horz" lIns="110240" tIns="55120" rIns="110240" bIns="551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31233" y="2352736"/>
            <a:ext cx="1545748" cy="135147"/>
          </a:xfrm>
          <a:prstGeom prst="rect">
            <a:avLst/>
          </a:prstGeom>
        </p:spPr>
        <p:txBody>
          <a:bodyPr vert="horz" lIns="110240" tIns="55120" rIns="110240" bIns="551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263419" y="2352736"/>
            <a:ext cx="2097803" cy="135147"/>
          </a:xfrm>
          <a:prstGeom prst="rect">
            <a:avLst/>
          </a:prstGeom>
        </p:spPr>
        <p:txBody>
          <a:bodyPr vert="horz" lIns="110240" tIns="55120" rIns="110240" bIns="551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747658" y="2352736"/>
            <a:ext cx="1545748" cy="135147"/>
          </a:xfrm>
          <a:prstGeom prst="rect">
            <a:avLst/>
          </a:prstGeom>
        </p:spPr>
        <p:txBody>
          <a:bodyPr vert="horz" lIns="110240" tIns="55120" rIns="110240" bIns="551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02401" rtl="0" eaLnBrk="1" latinLnBrk="0" hangingPunct="1">
        <a:spcBef>
          <a:spcPct val="0"/>
        </a:spcBef>
        <a:buNone/>
        <a:defRPr kumimoji="1"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3400" indent="-413400" algn="l" defTabSz="1102401" rtl="0" eaLnBrk="1" latinLnBrk="0" hangingPunct="1">
        <a:spcBef>
          <a:spcPct val="20000"/>
        </a:spcBef>
        <a:buFont typeface="Arial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95701" indent="-344500" algn="l" defTabSz="1102401" rtl="0" eaLnBrk="1" latinLnBrk="0" hangingPunct="1">
        <a:spcBef>
          <a:spcPct val="20000"/>
        </a:spcBef>
        <a:buFont typeface="Arial" pitchFamily="34" charset="0"/>
        <a:buChar char="–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8001" indent="-275600" algn="l" defTabSz="1102401" rtl="0" eaLnBrk="1" latinLnBrk="0" hangingPunct="1">
        <a:spcBef>
          <a:spcPct val="20000"/>
        </a:spcBef>
        <a:buFont typeface="Arial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9201" indent="-275600" algn="l" defTabSz="1102401" rtl="0" eaLnBrk="1" latinLnBrk="0" hangingPunct="1">
        <a:spcBef>
          <a:spcPct val="20000"/>
        </a:spcBef>
        <a:buFont typeface="Arial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80401" indent="-275600" algn="l" defTabSz="1102401" rtl="0" eaLnBrk="1" latinLnBrk="0" hangingPunct="1">
        <a:spcBef>
          <a:spcPct val="20000"/>
        </a:spcBef>
        <a:buFont typeface="Arial" pitchFamily="34" charset="0"/>
        <a:buChar char="»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31602" indent="-275600" algn="l" defTabSz="1102401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82802" indent="-275600" algn="l" defTabSz="1102401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34002" indent="-275600" algn="l" defTabSz="1102401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85203" indent="-275600" algn="l" defTabSz="1102401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1200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2401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53601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4801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6002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7202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8402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09603" algn="l" defTabSz="1102401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 l="6125" t="-2327" r="4993"/>
          <a:stretch>
            <a:fillRect/>
          </a:stretch>
        </p:blipFill>
        <p:spPr bwMode="auto">
          <a:xfrm>
            <a:off x="143967" y="117078"/>
            <a:ext cx="6408712" cy="225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2</cp:revision>
  <dcterms:created xsi:type="dcterms:W3CDTF">2010-12-22T13:10:07Z</dcterms:created>
  <dcterms:modified xsi:type="dcterms:W3CDTF">2010-12-22T13:15:50Z</dcterms:modified>
</cp:coreProperties>
</file>