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100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2010/12/17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2010/12/17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2010/12/17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2010/12/17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2010/12/17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2010/12/17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2010/12/17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2010/12/17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2010/12/17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2010/12/17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2010/12/17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pPr/>
              <a:t>2010/12/17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76064"/>
            <a:ext cx="9145149" cy="573325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画面に合わせる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スライド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masashi.o</dc:creator>
  <cp:lastModifiedBy>masashi.o</cp:lastModifiedBy>
  <cp:revision>1</cp:revision>
  <dcterms:created xsi:type="dcterms:W3CDTF">2010-12-17T06:05:13Z</dcterms:created>
  <dcterms:modified xsi:type="dcterms:W3CDTF">2010-12-17T06:05:28Z</dcterms:modified>
</cp:coreProperties>
</file>