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6064"/>
            <a:ext cx="9145149" cy="57332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2010-12-17T06:05:13Z</dcterms:created>
  <dcterms:modified xsi:type="dcterms:W3CDTF">2010-12-17T06:05:28Z</dcterms:modified>
</cp:coreProperties>
</file>