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8146713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2" y="-858"/>
      </p:cViewPr>
      <p:guideLst>
        <p:guide orient="horz" pos="2160"/>
        <p:guide pos="57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61004" y="2130426"/>
            <a:ext cx="15424706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22007" y="3886200"/>
            <a:ext cx="127026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3156367" y="274639"/>
            <a:ext cx="408301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07336" y="274639"/>
            <a:ext cx="11946586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3465" y="4406901"/>
            <a:ext cx="1542470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433465" y="2906713"/>
            <a:ext cx="1542470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07336" y="1600201"/>
            <a:ext cx="80147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9224579" y="1600201"/>
            <a:ext cx="80147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07336" y="1535113"/>
            <a:ext cx="80179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907336" y="2174875"/>
            <a:ext cx="80179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218279" y="1535113"/>
            <a:ext cx="80210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9218279" y="2174875"/>
            <a:ext cx="80210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07336" y="273050"/>
            <a:ext cx="5970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094861" y="273051"/>
            <a:ext cx="1014451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907336" y="1435101"/>
            <a:ext cx="5970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883" y="4800600"/>
            <a:ext cx="1088802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3556883" y="612775"/>
            <a:ext cx="1088802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556883" y="5367338"/>
            <a:ext cx="1088802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907336" y="274638"/>
            <a:ext cx="163320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07336" y="1600201"/>
            <a:ext cx="163320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907336" y="6356351"/>
            <a:ext cx="42342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2010/12/27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200127" y="6356351"/>
            <a:ext cx="5746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13005144" y="6356351"/>
            <a:ext cx="42342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otani\写真\1007\P102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9460" y="1052736"/>
            <a:ext cx="6939187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スライド 1</vt:lpstr>
      <vt:lpstr>スライド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masashi.o</dc:creator>
  <cp:lastModifiedBy>masashi.o</cp:lastModifiedBy>
  <cp:revision>3</cp:revision>
  <dcterms:created xsi:type="dcterms:W3CDTF">2010-12-15T04:21:37Z</dcterms:created>
  <dcterms:modified xsi:type="dcterms:W3CDTF">2010-12-27T07:02:02Z</dcterms:modified>
</cp:coreProperties>
</file>