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2010/12/15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otani\写真\1007\P102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masashi.o</dc:creator>
  <cp:lastModifiedBy>masashi.o</cp:lastModifiedBy>
  <cp:revision>1</cp:revision>
  <dcterms:created xsi:type="dcterms:W3CDTF">2010-12-15T04:21:37Z</dcterms:created>
  <dcterms:modified xsi:type="dcterms:W3CDTF">2010-12-15T04:21:46Z</dcterms:modified>
</cp:coreProperties>
</file>