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2" y="332657"/>
            <a:ext cx="9142938" cy="6193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正方形/長方形 5"/>
          <p:cNvSpPr/>
          <p:nvPr/>
        </p:nvSpPr>
        <p:spPr>
          <a:xfrm>
            <a:off x="5364088" y="476672"/>
            <a:ext cx="3168352" cy="1224136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dirty="0" smtClean="0">
                <a:solidFill>
                  <a:srgbClr val="FF0000"/>
                </a:solidFill>
              </a:rPr>
              <a:t>―: MC(after tuning)</a:t>
            </a:r>
          </a:p>
          <a:p>
            <a:r>
              <a:rPr lang="en-US" altLang="ja-JP" sz="2400" b="1" dirty="0" smtClean="0">
                <a:solidFill>
                  <a:srgbClr val="0070C0"/>
                </a:solidFill>
              </a:rPr>
              <a:t>―: MC(before tuning)</a:t>
            </a:r>
            <a:endParaRPr lang="ja-JP" altLang="en-US" sz="2400" b="1" dirty="0" smtClean="0">
              <a:solidFill>
                <a:srgbClr val="0070C0"/>
              </a:solidFill>
            </a:endParaRPr>
          </a:p>
          <a:p>
            <a:r>
              <a:rPr lang="en-US" altLang="ja-JP" sz="2400" b="1" dirty="0" smtClean="0">
                <a:solidFill>
                  <a:sysClr val="windowText" lastClr="000000"/>
                </a:solidFill>
              </a:rPr>
              <a:t>―: data</a:t>
            </a:r>
            <a:endParaRPr lang="ja-JP" altLang="en-US" sz="24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1</cp:revision>
  <dcterms:created xsi:type="dcterms:W3CDTF">2010-12-22T01:04:27Z</dcterms:created>
  <dcterms:modified xsi:type="dcterms:W3CDTF">2010-12-22T01:06:43Z</dcterms:modified>
</cp:coreProperties>
</file>