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4338638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32" y="-90"/>
      </p:cViewPr>
      <p:guideLst>
        <p:guide orient="horz" pos="1367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347790"/>
            <a:ext cx="7772400" cy="92999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2458562"/>
            <a:ext cx="6400800" cy="110876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173747"/>
            <a:ext cx="2057400" cy="3701903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173747"/>
            <a:ext cx="6019800" cy="370190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2787977"/>
            <a:ext cx="7772400" cy="86170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1838900"/>
            <a:ext cx="7772400" cy="94907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12350"/>
            <a:ext cx="4038600" cy="2863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12350"/>
            <a:ext cx="4038600" cy="2863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971172"/>
            <a:ext cx="4040188" cy="4047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1375910"/>
            <a:ext cx="4040188" cy="24997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7" y="971172"/>
            <a:ext cx="4041775" cy="4047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7" y="1375910"/>
            <a:ext cx="4041775" cy="24997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2" y="172743"/>
            <a:ext cx="3008313" cy="73515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172743"/>
            <a:ext cx="5111750" cy="370290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2" y="907901"/>
            <a:ext cx="3008313" cy="29677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3037047"/>
            <a:ext cx="5486400" cy="35854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387665"/>
            <a:ext cx="5486400" cy="260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3395588"/>
            <a:ext cx="5486400" cy="5091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173746"/>
            <a:ext cx="8229600" cy="7231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012350"/>
            <a:ext cx="8229600" cy="2863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4021275"/>
            <a:ext cx="2133600" cy="2309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4021275"/>
            <a:ext cx="2895600" cy="2309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4021275"/>
            <a:ext cx="2133600" cy="2309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008" y="225103"/>
            <a:ext cx="8892480" cy="38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masashi.o</dc:creator>
  <cp:lastModifiedBy>masashi.o</cp:lastModifiedBy>
  <cp:revision>2</cp:revision>
  <dcterms:created xsi:type="dcterms:W3CDTF">2010-12-22T01:04:27Z</dcterms:created>
  <dcterms:modified xsi:type="dcterms:W3CDTF">2010-12-22T01:37:36Z</dcterms:modified>
</cp:coreProperties>
</file>