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433863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2" y="-90"/>
      </p:cViewPr>
      <p:guideLst>
        <p:guide orient="horz" pos="136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347790"/>
            <a:ext cx="7772400" cy="92999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458562"/>
            <a:ext cx="6400800" cy="11087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73747"/>
            <a:ext cx="2057400" cy="37019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73747"/>
            <a:ext cx="6019800" cy="37019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2787977"/>
            <a:ext cx="7772400" cy="8617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838900"/>
            <a:ext cx="7772400" cy="94907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12350"/>
            <a:ext cx="4038600" cy="286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12350"/>
            <a:ext cx="4038600" cy="286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971172"/>
            <a:ext cx="4040188" cy="4047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375910"/>
            <a:ext cx="4040188" cy="24997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971172"/>
            <a:ext cx="4041775" cy="4047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1375910"/>
            <a:ext cx="4041775" cy="24997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172743"/>
            <a:ext cx="3008313" cy="7351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72743"/>
            <a:ext cx="5111750" cy="37029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907901"/>
            <a:ext cx="3008313" cy="29677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037047"/>
            <a:ext cx="5486400" cy="3585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387665"/>
            <a:ext cx="5486400" cy="260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3395588"/>
            <a:ext cx="5486400" cy="509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73746"/>
            <a:ext cx="8229600" cy="723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12350"/>
            <a:ext cx="8229600" cy="2863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021275"/>
            <a:ext cx="2133600" cy="2309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021275"/>
            <a:ext cx="2895600" cy="2309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021275"/>
            <a:ext cx="2133600" cy="2309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225103"/>
            <a:ext cx="8892480" cy="38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2</cp:revision>
  <dcterms:created xsi:type="dcterms:W3CDTF">2010-12-22T01:04:27Z</dcterms:created>
  <dcterms:modified xsi:type="dcterms:W3CDTF">2010-12-22T01:37:36Z</dcterms:modified>
</cp:coreProperties>
</file>