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225088" cy="3978275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2" y="-258"/>
      </p:cViewPr>
      <p:guideLst>
        <p:guide orient="horz" pos="1253"/>
        <p:guide pos="322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66883" y="1235845"/>
            <a:ext cx="8691325" cy="852750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33763" y="2254355"/>
            <a:ext cx="7157562" cy="101667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413190" y="159316"/>
            <a:ext cx="2300645" cy="3394426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11255" y="159316"/>
            <a:ext cx="6731516" cy="3394426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07712" y="2556410"/>
            <a:ext cx="8691325" cy="79013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807712" y="1686163"/>
            <a:ext cx="8691325" cy="87024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11255" y="928266"/>
            <a:ext cx="4516081" cy="262547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197754" y="928266"/>
            <a:ext cx="4516081" cy="262547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11255" y="890509"/>
            <a:ext cx="4517856" cy="37112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11255" y="1261629"/>
            <a:ext cx="4517856" cy="22921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194205" y="890509"/>
            <a:ext cx="4519631" cy="37112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194205" y="1261629"/>
            <a:ext cx="4519631" cy="22921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1256" y="158396"/>
            <a:ext cx="3363984" cy="6740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997725" y="158395"/>
            <a:ext cx="5716108" cy="339534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511256" y="832493"/>
            <a:ext cx="3363984" cy="27212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04190" y="2784793"/>
            <a:ext cx="6135053" cy="32876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004190" y="355466"/>
            <a:ext cx="6135053" cy="23869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004190" y="3113553"/>
            <a:ext cx="6135053" cy="46689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511256" y="159317"/>
            <a:ext cx="9202579" cy="6630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11256" y="928266"/>
            <a:ext cx="9202579" cy="26254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511254" y="3687272"/>
            <a:ext cx="2385854" cy="2118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493573" y="3687272"/>
            <a:ext cx="3237945" cy="2118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327980" y="3687272"/>
            <a:ext cx="2385854" cy="2118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6512" y="188937"/>
            <a:ext cx="5346813" cy="3637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233074"/>
            <a:ext cx="4933008" cy="3610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正方形/長方形 22"/>
          <p:cNvSpPr/>
          <p:nvPr/>
        </p:nvSpPr>
        <p:spPr>
          <a:xfrm>
            <a:off x="1403648" y="620985"/>
            <a:ext cx="1656184" cy="2844170"/>
          </a:xfrm>
          <a:prstGeom prst="rect">
            <a:avLst/>
          </a:prstGeom>
          <a:solidFill>
            <a:srgbClr val="FF0000">
              <a:alpha val="4705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正方形/長方形 24"/>
          <p:cNvSpPr/>
          <p:nvPr/>
        </p:nvSpPr>
        <p:spPr>
          <a:xfrm>
            <a:off x="6586075" y="608106"/>
            <a:ext cx="1656184" cy="2844170"/>
          </a:xfrm>
          <a:prstGeom prst="rect">
            <a:avLst/>
          </a:prstGeom>
          <a:solidFill>
            <a:srgbClr val="FF0000">
              <a:alpha val="4705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正方形/長方形 25"/>
          <p:cNvSpPr/>
          <p:nvPr/>
        </p:nvSpPr>
        <p:spPr>
          <a:xfrm>
            <a:off x="0" y="-12879"/>
            <a:ext cx="936080" cy="47696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正方形/長方形 26"/>
          <p:cNvSpPr/>
          <p:nvPr/>
        </p:nvSpPr>
        <p:spPr>
          <a:xfrm>
            <a:off x="5256560" y="46250"/>
            <a:ext cx="504056" cy="40496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216000" y="-27087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Data</a:t>
            </a:r>
            <a:endParaRPr kumimoji="1" lang="ja-JP" altLang="en-US" sz="2400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5472584" y="-30946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MC</a:t>
            </a:r>
            <a:endParaRPr kumimoji="1" lang="ja-JP" altLang="en-US" sz="2400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224112" y="260945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Beam bunch window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6336680" y="260945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Beam bunch window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8</Words>
  <Application>Microsoft Office PowerPoint</Application>
  <PresentationFormat>ユーザー設定</PresentationFormat>
  <Paragraphs>4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masashi.o</dc:creator>
  <cp:lastModifiedBy>masashi.o</cp:lastModifiedBy>
  <cp:revision>3</cp:revision>
  <dcterms:created xsi:type="dcterms:W3CDTF">2010-12-15T04:21:37Z</dcterms:created>
  <dcterms:modified xsi:type="dcterms:W3CDTF">2010-12-22T02:45:41Z</dcterms:modified>
</cp:coreProperties>
</file>