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25088" cy="39782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258"/>
      </p:cViewPr>
      <p:guideLst>
        <p:guide orient="horz" pos="1253"/>
        <p:guide pos="3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883" y="1235845"/>
            <a:ext cx="8691325" cy="8527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3763" y="2254355"/>
            <a:ext cx="7157562" cy="10166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13190" y="159316"/>
            <a:ext cx="2300645" cy="339442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1255" y="159316"/>
            <a:ext cx="6731516" cy="33944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7712" y="2556410"/>
            <a:ext cx="8691325" cy="7901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07712" y="1686163"/>
            <a:ext cx="8691325" cy="8702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1255" y="928266"/>
            <a:ext cx="4516081" cy="26254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97754" y="928266"/>
            <a:ext cx="4516081" cy="26254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1255" y="890509"/>
            <a:ext cx="4517856" cy="3711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1255" y="1261629"/>
            <a:ext cx="4517856" cy="2292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94205" y="890509"/>
            <a:ext cx="4519631" cy="3711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94205" y="1261629"/>
            <a:ext cx="4519631" cy="2292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1256" y="158396"/>
            <a:ext cx="3363984" cy="67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97725" y="158395"/>
            <a:ext cx="5716108" cy="3395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1256" y="832493"/>
            <a:ext cx="3363984" cy="2721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190" y="2784793"/>
            <a:ext cx="6135053" cy="328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04190" y="355466"/>
            <a:ext cx="6135053" cy="23869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04190" y="3113553"/>
            <a:ext cx="6135053" cy="4668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1256" y="159317"/>
            <a:ext cx="9202579" cy="66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1256" y="928266"/>
            <a:ext cx="9202579" cy="2625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1254" y="3687272"/>
            <a:ext cx="2385854" cy="211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93573" y="3687272"/>
            <a:ext cx="3237945" cy="211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27980" y="3687272"/>
            <a:ext cx="2385854" cy="2118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88937"/>
            <a:ext cx="5346813" cy="363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3074"/>
            <a:ext cx="4933008" cy="361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正方形/長方形 22"/>
          <p:cNvSpPr/>
          <p:nvPr/>
        </p:nvSpPr>
        <p:spPr>
          <a:xfrm>
            <a:off x="1403648" y="620985"/>
            <a:ext cx="1656184" cy="2844170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586075" y="608106"/>
            <a:ext cx="1656184" cy="2844170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0" y="-12879"/>
            <a:ext cx="936080" cy="4769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256560" y="46250"/>
            <a:ext cx="504056" cy="404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6000" y="-2708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Data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72584" y="-3094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MC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24112" y="2609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Beam bunch window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36680" y="2609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Beam bunch window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2010-12-15T04:21:37Z</dcterms:created>
  <dcterms:modified xsi:type="dcterms:W3CDTF">2010-12-22T02:45:41Z</dcterms:modified>
</cp:coreProperties>
</file>