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0040"/>
            <a:ext cx="9101450" cy="616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6228184" y="260648"/>
            <a:ext cx="291581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292080" y="764704"/>
            <a:ext cx="3240360" cy="108012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rgbClr val="0070C0"/>
                </a:solidFill>
              </a:rPr>
              <a:t>―: Center module</a:t>
            </a:r>
            <a:br>
              <a:rPr lang="en-US" altLang="ja-JP" sz="2400" b="1" dirty="0" smtClean="0">
                <a:solidFill>
                  <a:srgbClr val="0070C0"/>
                </a:solidFill>
              </a:rPr>
            </a:br>
            <a:r>
              <a:rPr lang="en-US" altLang="ja-JP" sz="2400" b="1" dirty="0" smtClean="0">
                <a:solidFill>
                  <a:srgbClr val="FF0000"/>
                </a:solidFill>
              </a:rPr>
              <a:t>―: edge module</a:t>
            </a:r>
          </a:p>
          <a:p>
            <a:r>
              <a:rPr lang="en-US" altLang="ja-JP" sz="2400" b="1" dirty="0" smtClean="0">
                <a:solidFill>
                  <a:sysClr val="windowText" lastClr="000000"/>
                </a:solidFill>
              </a:rPr>
              <a:t>―: SK </a:t>
            </a:r>
            <a:endParaRPr lang="ja-JP" altLang="en-US" sz="2400" b="1" dirty="0" smtClean="0">
              <a:solidFill>
                <a:sysClr val="windowText" lastClr="0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16200000">
            <a:off x="-1461536" y="2963889"/>
            <a:ext cx="3419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Neutrino flux[/50MeV]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52527" y="6207695"/>
            <a:ext cx="3419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Neutrino energy[</a:t>
            </a:r>
            <a:r>
              <a:rPr kumimoji="1" lang="en-US" altLang="ja-JP" sz="2400" dirty="0" err="1" smtClean="0"/>
              <a:t>GeV</a:t>
            </a:r>
            <a:r>
              <a:rPr kumimoji="1" lang="en-US" altLang="ja-JP" sz="2400" dirty="0" smtClean="0"/>
              <a:t>]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3</cp:revision>
  <dcterms:created xsi:type="dcterms:W3CDTF">2010-12-15T04:21:37Z</dcterms:created>
  <dcterms:modified xsi:type="dcterms:W3CDTF">2010-12-22T06:16:50Z</dcterms:modified>
</cp:coreProperties>
</file>