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2010/10/10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otani\INGRID\テクニカルノート\otani\pdf\eventselection\IngTechNote_eventselection_vetocut.png"/>
          <p:cNvPicPr>
            <a:picLocks noChangeAspect="1" noChangeArrowheads="1"/>
          </p:cNvPicPr>
          <p:nvPr/>
        </p:nvPicPr>
        <p:blipFill>
          <a:blip r:embed="rId2" cstate="print"/>
          <a:srcRect l="602" t="14855"/>
          <a:stretch>
            <a:fillRect/>
          </a:stretch>
        </p:blipFill>
        <p:spPr bwMode="auto">
          <a:xfrm>
            <a:off x="179512" y="1196752"/>
            <a:ext cx="8838501" cy="54079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masashi.o</dc:creator>
  <cp:lastModifiedBy>masashi.o</cp:lastModifiedBy>
  <cp:revision>1</cp:revision>
  <dcterms:created xsi:type="dcterms:W3CDTF">2010-10-10T11:33:35Z</dcterms:created>
  <dcterms:modified xsi:type="dcterms:W3CDTF">2010-10-10T11:34:01Z</dcterms:modified>
</cp:coreProperties>
</file>