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直線コネクタ 16"/>
          <p:cNvCxnSpPr/>
          <p:nvPr/>
        </p:nvCxnSpPr>
        <p:spPr>
          <a:xfrm rot="5400000" flipH="1" flipV="1">
            <a:off x="42456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2411760" y="2204864"/>
            <a:ext cx="446449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995936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rot="5400000" flipH="1" flipV="1">
            <a:off x="510508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2010-10-11T00:13:27Z</dcterms:created>
  <dcterms:modified xsi:type="dcterms:W3CDTF">2010-10-11T00:33:22Z</dcterms:modified>
</cp:coreProperties>
</file>