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990600"/>
            <a:ext cx="7199313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直線コネクタ 6"/>
          <p:cNvCxnSpPr/>
          <p:nvPr/>
        </p:nvCxnSpPr>
        <p:spPr>
          <a:xfrm rot="5400000" flipH="1" flipV="1">
            <a:off x="424564" y="3356992"/>
            <a:ext cx="3744416" cy="0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>
            <a:off x="2411760" y="2204864"/>
            <a:ext cx="4464496" cy="1588"/>
          </a:xfrm>
          <a:prstGeom prst="straightConnector1">
            <a:avLst/>
          </a:prstGeom>
          <a:ln w="571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3995936" y="1556792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</a:rPr>
              <a:t>select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cxnSp>
        <p:nvCxnSpPr>
          <p:cNvPr id="13" name="直線コネクタ 12"/>
          <p:cNvCxnSpPr/>
          <p:nvPr/>
        </p:nvCxnSpPr>
        <p:spPr>
          <a:xfrm rot="5400000" flipH="1" flipV="1">
            <a:off x="5105084" y="3356992"/>
            <a:ext cx="3744416" cy="0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masashi.o</dc:creator>
  <cp:lastModifiedBy>masashi.o</cp:lastModifiedBy>
  <cp:revision>2</cp:revision>
  <dcterms:created xsi:type="dcterms:W3CDTF">2010-10-11T00:13:27Z</dcterms:created>
  <dcterms:modified xsi:type="dcterms:W3CDTF">2010-10-11T00:33:01Z</dcterms:modified>
</cp:coreProperties>
</file>