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990600"/>
            <a:ext cx="719931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線コネクタ 5"/>
          <p:cNvCxnSpPr/>
          <p:nvPr/>
        </p:nvCxnSpPr>
        <p:spPr>
          <a:xfrm rot="5400000" flipH="1" flipV="1">
            <a:off x="1475655" y="3356992"/>
            <a:ext cx="3744416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>
            <a:off x="3347864" y="2204864"/>
            <a:ext cx="108012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3491880" y="155679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select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1</cp:revision>
  <dcterms:created xsi:type="dcterms:W3CDTF">2010-10-11T00:09:19Z</dcterms:created>
  <dcterms:modified xsi:type="dcterms:W3CDTF">2010-10-11T00:10:36Z</dcterms:modified>
</cp:coreProperties>
</file>