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990600"/>
            <a:ext cx="7199313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masashi.o</dc:creator>
  <cp:lastModifiedBy>masashi.o</cp:lastModifiedBy>
  <cp:revision>1</cp:revision>
  <dcterms:created xsi:type="dcterms:W3CDTF">2010-10-11T00:13:27Z</dcterms:created>
  <dcterms:modified xsi:type="dcterms:W3CDTF">2010-10-11T00:14:51Z</dcterms:modified>
</cp:coreProperties>
</file>