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81F08-EEC0-4F79-9626-E1CB4DA403F1}" type="datetimeFigureOut">
              <a:rPr kumimoji="1" lang="ja-JP" altLang="en-US" smtClean="0"/>
              <a:t>2010/10/11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F3221-AE7E-4A25-B5BF-AF953D463BF5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221-AE7E-4A25-B5BF-AF953D463BF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矢印コネクタ 9"/>
          <p:cNvCxnSpPr/>
          <p:nvPr/>
        </p:nvCxnSpPr>
        <p:spPr>
          <a:xfrm>
            <a:off x="4211960" y="1628800"/>
            <a:ext cx="936104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499992" y="98072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2</cp:revision>
  <dcterms:created xsi:type="dcterms:W3CDTF">2010-10-11T00:09:19Z</dcterms:created>
  <dcterms:modified xsi:type="dcterms:W3CDTF">2010-10-11T00:18:39Z</dcterms:modified>
</cp:coreProperties>
</file>