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63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2010/10/11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2010/10/11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2010/10/11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2010/10/11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2010/10/11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2010/10/11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2010/10/11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2010/10/11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2010/10/11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2010/10/11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2010/10/11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pPr/>
              <a:t>2010/10/11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6"/>
          <p:cNvSpPr txBox="1">
            <a:spLocks noChangeArrowheads="1"/>
          </p:cNvSpPr>
          <p:nvPr/>
        </p:nvSpPr>
        <p:spPr>
          <a:xfrm>
            <a:off x="8358214" y="6492899"/>
            <a:ext cx="78581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E6AD9D3-E02D-4CBC-B79A-9E5537066F9B}" type="slidenum">
              <a:rPr kumimoji="1" lang="en-US" altLang="ja-JP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1" lang="en-US" altLang="ja-JP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2" name="グループ化 5"/>
          <p:cNvGrpSpPr/>
          <p:nvPr/>
        </p:nvGrpSpPr>
        <p:grpSpPr>
          <a:xfrm>
            <a:off x="2895866" y="1512451"/>
            <a:ext cx="3786213" cy="3429024"/>
            <a:chOff x="1315193" y="1774291"/>
            <a:chExt cx="3042493" cy="3242860"/>
          </a:xfrm>
        </p:grpSpPr>
        <p:pic>
          <p:nvPicPr>
            <p:cNvPr id="7" name="Picture 1" descr="E:\100519_EvtDisp_NoHit.png"/>
            <p:cNvPicPr>
              <a:picLocks noChangeAspect="1" noChangeArrowheads="1"/>
            </p:cNvPicPr>
            <p:nvPr/>
          </p:nvPicPr>
          <p:blipFill>
            <a:blip r:embed="rId2" cstate="print"/>
            <a:srcRect l="59116" t="32838" r="7876" b="17906"/>
            <a:stretch>
              <a:fillRect/>
            </a:stretch>
          </p:blipFill>
          <p:spPr bwMode="auto">
            <a:xfrm>
              <a:off x="1315193" y="1774291"/>
              <a:ext cx="3042493" cy="3242860"/>
            </a:xfrm>
            <a:prstGeom prst="rect">
              <a:avLst/>
            </a:prstGeom>
            <a:noFill/>
          </p:spPr>
        </p:pic>
        <p:sp>
          <p:nvSpPr>
            <p:cNvPr id="9" name="正方形/長方形 8"/>
            <p:cNvSpPr/>
            <p:nvPr/>
          </p:nvSpPr>
          <p:spPr>
            <a:xfrm>
              <a:off x="1544815" y="2173231"/>
              <a:ext cx="2066598" cy="2461167"/>
            </a:xfrm>
            <a:prstGeom prst="rect">
              <a:avLst/>
            </a:prstGeom>
            <a:solidFill>
              <a:srgbClr val="FE6C2A">
                <a:alpha val="38824"/>
              </a:srgb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cxnSp>
        <p:nvCxnSpPr>
          <p:cNvPr id="10" name="直線矢印コネクタ 9"/>
          <p:cNvCxnSpPr/>
          <p:nvPr/>
        </p:nvCxnSpPr>
        <p:spPr>
          <a:xfrm>
            <a:off x="3038742" y="4785347"/>
            <a:ext cx="3643338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矢印コネクタ 10"/>
          <p:cNvCxnSpPr/>
          <p:nvPr/>
        </p:nvCxnSpPr>
        <p:spPr>
          <a:xfrm rot="5400000" flipH="1" flipV="1">
            <a:off x="1408920" y="3155525"/>
            <a:ext cx="3286148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テキスト ボックス 11"/>
          <p:cNvSpPr txBox="1"/>
          <p:nvPr/>
        </p:nvSpPr>
        <p:spPr>
          <a:xfrm>
            <a:off x="2752990" y="4655723"/>
            <a:ext cx="10715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 smtClean="0"/>
              <a:t>0</a:t>
            </a:r>
            <a:endParaRPr kumimoji="1" lang="ja-JP" altLang="en-US" sz="2400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2395800" y="1414509"/>
            <a:ext cx="10715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 smtClean="0"/>
              <a:t>120</a:t>
            </a:r>
            <a:endParaRPr kumimoji="1" lang="ja-JP" altLang="en-US" sz="2400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2181486" y="1012385"/>
            <a:ext cx="12858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 err="1" smtClean="0"/>
              <a:t>xy</a:t>
            </a:r>
            <a:r>
              <a:rPr lang="en-US" altLang="ja-JP" sz="2400" dirty="0" smtClean="0"/>
              <a:t>[cm]</a:t>
            </a:r>
            <a:endParaRPr kumimoji="1" lang="ja-JP" altLang="en-US" sz="2400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6610642" y="4727161"/>
            <a:ext cx="12858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 smtClean="0"/>
              <a:t>z[cm]</a:t>
            </a:r>
            <a:endParaRPr kumimoji="1" lang="ja-JP" altLang="en-US" sz="2400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1824296" y="4941475"/>
            <a:ext cx="10715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 smtClean="0">
                <a:solidFill>
                  <a:schemeClr val="accent6">
                    <a:lumMod val="50000"/>
                  </a:schemeClr>
                </a:solidFill>
              </a:rPr>
              <a:t>Iron#</a:t>
            </a:r>
            <a:endParaRPr kumimoji="1" lang="ja-JP" altLang="en-US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3110180" y="4954727"/>
            <a:ext cx="4286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 smtClean="0">
                <a:solidFill>
                  <a:schemeClr val="accent6">
                    <a:lumMod val="50000"/>
                  </a:schemeClr>
                </a:solidFill>
              </a:rPr>
              <a:t>0</a:t>
            </a:r>
            <a:endParaRPr kumimoji="1" lang="ja-JP" altLang="en-US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3448940" y="4954727"/>
            <a:ext cx="4286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 smtClean="0">
                <a:solidFill>
                  <a:schemeClr val="accent6">
                    <a:lumMod val="50000"/>
                  </a:schemeClr>
                </a:solidFill>
              </a:rPr>
              <a:t>1</a:t>
            </a:r>
            <a:endParaRPr kumimoji="1" lang="ja-JP" altLang="en-US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3774448" y="4954727"/>
            <a:ext cx="4286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 smtClean="0">
                <a:solidFill>
                  <a:schemeClr val="accent6">
                    <a:lumMod val="50000"/>
                  </a:schemeClr>
                </a:solidFill>
              </a:rPr>
              <a:t>2</a:t>
            </a:r>
            <a:endParaRPr kumimoji="1" lang="ja-JP" altLang="en-US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4099956" y="4954727"/>
            <a:ext cx="4286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 smtClean="0">
                <a:solidFill>
                  <a:schemeClr val="accent6">
                    <a:lumMod val="50000"/>
                  </a:schemeClr>
                </a:solidFill>
              </a:rPr>
              <a:t>3</a:t>
            </a:r>
            <a:endParaRPr kumimoji="1" lang="ja-JP" altLang="en-US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4412212" y="4954727"/>
            <a:ext cx="4286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 smtClean="0">
                <a:solidFill>
                  <a:schemeClr val="accent6">
                    <a:lumMod val="50000"/>
                  </a:schemeClr>
                </a:solidFill>
              </a:rPr>
              <a:t>4</a:t>
            </a:r>
            <a:endParaRPr kumimoji="1" lang="ja-JP" altLang="en-US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4737720" y="4954727"/>
            <a:ext cx="4286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 smtClean="0">
                <a:solidFill>
                  <a:schemeClr val="accent6">
                    <a:lumMod val="50000"/>
                  </a:schemeClr>
                </a:solidFill>
              </a:rPr>
              <a:t>5</a:t>
            </a:r>
            <a:endParaRPr kumimoji="1" lang="ja-JP" altLang="en-US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5063228" y="4954727"/>
            <a:ext cx="4286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 smtClean="0">
                <a:solidFill>
                  <a:schemeClr val="accent6">
                    <a:lumMod val="50000"/>
                  </a:schemeClr>
                </a:solidFill>
              </a:rPr>
              <a:t>6</a:t>
            </a:r>
            <a:endParaRPr kumimoji="1" lang="ja-JP" altLang="en-US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5375484" y="4954727"/>
            <a:ext cx="4286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 smtClean="0">
                <a:solidFill>
                  <a:schemeClr val="accent6">
                    <a:lumMod val="50000"/>
                  </a:schemeClr>
                </a:solidFill>
              </a:rPr>
              <a:t>7</a:t>
            </a:r>
            <a:endParaRPr kumimoji="1" lang="ja-JP" altLang="en-US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5687740" y="4954727"/>
            <a:ext cx="4286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 smtClean="0">
                <a:solidFill>
                  <a:schemeClr val="accent6">
                    <a:lumMod val="50000"/>
                  </a:schemeClr>
                </a:solidFill>
              </a:rPr>
              <a:t>8</a:t>
            </a:r>
            <a:endParaRPr kumimoji="1" lang="ja-JP" altLang="en-US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1824296" y="5337066"/>
            <a:ext cx="11430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 smtClean="0">
                <a:solidFill>
                  <a:srgbClr val="92D050"/>
                </a:solidFill>
              </a:rPr>
              <a:t>plane</a:t>
            </a:r>
            <a:r>
              <a:rPr kumimoji="1" lang="en-US" altLang="ja-JP" sz="2400" dirty="0" smtClean="0">
                <a:solidFill>
                  <a:srgbClr val="92D050"/>
                </a:solidFill>
              </a:rPr>
              <a:t>#</a:t>
            </a:r>
            <a:endParaRPr kumimoji="1" lang="ja-JP" altLang="en-US" sz="2400" dirty="0">
              <a:solidFill>
                <a:srgbClr val="92D050"/>
              </a:solidFill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2940800" y="5343599"/>
            <a:ext cx="3836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 smtClean="0">
                <a:solidFill>
                  <a:srgbClr val="92D050"/>
                </a:solidFill>
              </a:rPr>
              <a:t>0</a:t>
            </a:r>
            <a:endParaRPr kumimoji="1" lang="ja-JP" altLang="en-US" sz="2400" dirty="0">
              <a:solidFill>
                <a:srgbClr val="92D050"/>
              </a:solidFill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3253056" y="5343599"/>
            <a:ext cx="3836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 smtClean="0">
                <a:solidFill>
                  <a:srgbClr val="92D050"/>
                </a:solidFill>
              </a:rPr>
              <a:t>1</a:t>
            </a:r>
            <a:endParaRPr kumimoji="1" lang="ja-JP" altLang="en-US" sz="2400" dirty="0">
              <a:solidFill>
                <a:srgbClr val="92D050"/>
              </a:solidFill>
            </a:endParaRP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3565312" y="5343599"/>
            <a:ext cx="3836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 smtClean="0">
                <a:solidFill>
                  <a:srgbClr val="92D050"/>
                </a:solidFill>
              </a:rPr>
              <a:t>2</a:t>
            </a:r>
            <a:endParaRPr kumimoji="1" lang="ja-JP" altLang="en-US" sz="2400" dirty="0">
              <a:solidFill>
                <a:srgbClr val="92D050"/>
              </a:solidFill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3877568" y="5343599"/>
            <a:ext cx="3836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 smtClean="0">
                <a:solidFill>
                  <a:srgbClr val="92D050"/>
                </a:solidFill>
              </a:rPr>
              <a:t>3</a:t>
            </a:r>
            <a:endParaRPr kumimoji="1" lang="ja-JP" altLang="en-US" sz="2400" dirty="0">
              <a:solidFill>
                <a:srgbClr val="92D050"/>
              </a:solidFill>
            </a:endParaRP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4203076" y="5343599"/>
            <a:ext cx="3836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 smtClean="0">
                <a:solidFill>
                  <a:srgbClr val="92D050"/>
                </a:solidFill>
              </a:rPr>
              <a:t>4</a:t>
            </a:r>
            <a:endParaRPr kumimoji="1" lang="ja-JP" altLang="en-US" sz="2400" dirty="0">
              <a:solidFill>
                <a:srgbClr val="92D050"/>
              </a:solidFill>
            </a:endParaRP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4541836" y="5343599"/>
            <a:ext cx="3836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 smtClean="0">
                <a:solidFill>
                  <a:srgbClr val="92D050"/>
                </a:solidFill>
              </a:rPr>
              <a:t>5</a:t>
            </a:r>
            <a:endParaRPr kumimoji="1" lang="ja-JP" altLang="en-US" sz="2400" dirty="0">
              <a:solidFill>
                <a:srgbClr val="92D050"/>
              </a:solidFill>
            </a:endParaRPr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4893848" y="5343599"/>
            <a:ext cx="3836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 smtClean="0">
                <a:solidFill>
                  <a:srgbClr val="92D050"/>
                </a:solidFill>
              </a:rPr>
              <a:t>6</a:t>
            </a:r>
            <a:endParaRPr kumimoji="1" lang="ja-JP" altLang="en-US" sz="2400" dirty="0">
              <a:solidFill>
                <a:srgbClr val="92D050"/>
              </a:solidFill>
            </a:endParaRP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5232608" y="5343599"/>
            <a:ext cx="3836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 smtClean="0">
                <a:solidFill>
                  <a:srgbClr val="92D050"/>
                </a:solidFill>
              </a:rPr>
              <a:t>7</a:t>
            </a:r>
            <a:endParaRPr kumimoji="1" lang="ja-JP" altLang="en-US" sz="2400" dirty="0">
              <a:solidFill>
                <a:srgbClr val="92D050"/>
              </a:solidFill>
            </a:endParaRP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5558116" y="5343599"/>
            <a:ext cx="3836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 smtClean="0">
                <a:solidFill>
                  <a:srgbClr val="92D050"/>
                </a:solidFill>
              </a:rPr>
              <a:t>8</a:t>
            </a:r>
            <a:endParaRPr kumimoji="1" lang="ja-JP" altLang="en-US" sz="2400" dirty="0">
              <a:solidFill>
                <a:srgbClr val="92D050"/>
              </a:solidFill>
            </a:endParaRP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5857120" y="5343599"/>
            <a:ext cx="3836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 smtClean="0">
                <a:solidFill>
                  <a:srgbClr val="92D050"/>
                </a:solidFill>
              </a:rPr>
              <a:t>9</a:t>
            </a:r>
            <a:endParaRPr kumimoji="1" lang="ja-JP" altLang="en-US" sz="2400" dirty="0">
              <a:solidFill>
                <a:srgbClr val="92D050"/>
              </a:solidFill>
            </a:endParaRP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6156124" y="5343599"/>
            <a:ext cx="5259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 smtClean="0">
                <a:solidFill>
                  <a:srgbClr val="92D050"/>
                </a:solidFill>
              </a:rPr>
              <a:t>10</a:t>
            </a:r>
            <a:endParaRPr kumimoji="1" lang="ja-JP" altLang="en-US" sz="2400" dirty="0">
              <a:solidFill>
                <a:srgbClr val="92D050"/>
              </a:solidFill>
            </a:endParaRPr>
          </a:p>
        </p:txBody>
      </p:sp>
      <p:cxnSp>
        <p:nvCxnSpPr>
          <p:cNvPr id="40" name="直線矢印コネクタ 39"/>
          <p:cNvCxnSpPr/>
          <p:nvPr/>
        </p:nvCxnSpPr>
        <p:spPr>
          <a:xfrm>
            <a:off x="3173544" y="5798731"/>
            <a:ext cx="2651280" cy="1588"/>
          </a:xfrm>
          <a:prstGeom prst="straightConnector1">
            <a:avLst/>
          </a:prstGeom>
          <a:ln w="3810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線矢印コネクタ 40"/>
          <p:cNvCxnSpPr/>
          <p:nvPr/>
        </p:nvCxnSpPr>
        <p:spPr>
          <a:xfrm rot="5400000">
            <a:off x="1288511" y="3262682"/>
            <a:ext cx="2643206" cy="1588"/>
          </a:xfrm>
          <a:prstGeom prst="straightConnector1">
            <a:avLst/>
          </a:prstGeom>
          <a:ln w="3810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テキスト ボックス 41"/>
          <p:cNvSpPr txBox="1"/>
          <p:nvPr/>
        </p:nvSpPr>
        <p:spPr>
          <a:xfrm>
            <a:off x="395536" y="2655459"/>
            <a:ext cx="25717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 err="1" smtClean="0">
                <a:solidFill>
                  <a:srgbClr val="FF0000"/>
                </a:solidFill>
              </a:rPr>
              <a:t>x</a:t>
            </a:r>
            <a:r>
              <a:rPr kumimoji="1" lang="en-US" altLang="ja-JP" sz="2400" dirty="0" err="1" smtClean="0">
                <a:solidFill>
                  <a:srgbClr val="FF0000"/>
                </a:solidFill>
              </a:rPr>
              <a:t>y</a:t>
            </a:r>
            <a:r>
              <a:rPr kumimoji="1" lang="en-US" altLang="ja-JP" sz="2400" dirty="0" smtClean="0">
                <a:solidFill>
                  <a:srgbClr val="FF0000"/>
                </a:solidFill>
              </a:rPr>
              <a:t> = 10 ~ 110cm</a:t>
            </a:r>
            <a:br>
              <a:rPr kumimoji="1" lang="en-US" altLang="ja-JP" sz="2400" dirty="0" smtClean="0">
                <a:solidFill>
                  <a:srgbClr val="FF0000"/>
                </a:solidFill>
              </a:rPr>
            </a:br>
            <a:r>
              <a:rPr kumimoji="1" lang="en-US" altLang="ja-JP" sz="2400" dirty="0" smtClean="0">
                <a:solidFill>
                  <a:srgbClr val="FF0000"/>
                </a:solidFill>
              </a:rPr>
              <a:t>[</a:t>
            </a:r>
            <a:r>
              <a:rPr kumimoji="1" lang="en-US" altLang="ja-JP" sz="2400" dirty="0" err="1" smtClean="0">
                <a:solidFill>
                  <a:srgbClr val="FF0000"/>
                </a:solidFill>
              </a:rPr>
              <a:t>ch</a:t>
            </a:r>
            <a:r>
              <a:rPr kumimoji="1" lang="en-US" altLang="ja-JP" sz="2400" dirty="0" smtClean="0">
                <a:solidFill>
                  <a:srgbClr val="FF0000"/>
                </a:solidFill>
              </a:rPr>
              <a:t>.# = 2 ~ 21]</a:t>
            </a:r>
            <a:endParaRPr kumimoji="1" lang="ja-JP" altLang="en-US" sz="2400" dirty="0">
              <a:solidFill>
                <a:srgbClr val="FF0000"/>
              </a:solidFill>
            </a:endParaRPr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5039006" y="1512451"/>
            <a:ext cx="12144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b="1" dirty="0" smtClean="0">
                <a:solidFill>
                  <a:srgbClr val="FF0000"/>
                </a:solidFill>
              </a:rPr>
              <a:t>FV</a:t>
            </a:r>
            <a:endParaRPr kumimoji="1" lang="ja-JP" altLang="en-US" sz="2400" b="1" dirty="0">
              <a:solidFill>
                <a:srgbClr val="FF0000"/>
              </a:solidFill>
            </a:endParaRPr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2555776" y="5877272"/>
            <a:ext cx="38576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 smtClean="0">
                <a:solidFill>
                  <a:srgbClr val="FF0000"/>
                </a:solidFill>
              </a:rPr>
              <a:t>Iron#</a:t>
            </a:r>
            <a:r>
              <a:rPr kumimoji="1" lang="en-US" altLang="ja-JP" sz="2400" dirty="0" smtClean="0">
                <a:solidFill>
                  <a:srgbClr val="FF0000"/>
                </a:solidFill>
              </a:rPr>
              <a:t>    = 0 ~ 7, plane# = 1 ~ 8</a:t>
            </a:r>
            <a:endParaRPr kumimoji="1" lang="ja-JP" altLang="en-US" sz="2400" dirty="0">
              <a:solidFill>
                <a:srgbClr val="FF0000"/>
              </a:solidFill>
            </a:endParaRPr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2051720" y="404664"/>
            <a:ext cx="5040560" cy="61555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3400" dirty="0" smtClean="0"/>
              <a:t>Side or Top view of module</a:t>
            </a:r>
            <a:endParaRPr kumimoji="1" lang="ja-JP" altLang="en-US" sz="3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56</Words>
  <Application>Microsoft Office PowerPoint</Application>
  <PresentationFormat>画面に合わせる (4:3)</PresentationFormat>
  <Paragraphs>31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スライド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masashi.o</dc:creator>
  <cp:lastModifiedBy>masashi.o</cp:lastModifiedBy>
  <cp:revision>1</cp:revision>
  <dcterms:created xsi:type="dcterms:W3CDTF">2010-10-11T00:28:28Z</dcterms:created>
  <dcterms:modified xsi:type="dcterms:W3CDTF">2010-10-11T00:29:31Z</dcterms:modified>
</cp:coreProperties>
</file>