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グループ化 5"/>
          <p:cNvGrpSpPr/>
          <p:nvPr/>
        </p:nvGrpSpPr>
        <p:grpSpPr>
          <a:xfrm>
            <a:off x="2895866" y="1512451"/>
            <a:ext cx="3786213" cy="3429024"/>
            <a:chOff x="1315193" y="1774291"/>
            <a:chExt cx="3042493" cy="3242860"/>
          </a:xfrm>
        </p:grpSpPr>
        <p:pic>
          <p:nvPicPr>
            <p:cNvPr id="7" name="Picture 1" descr="E:\100519_EvtDisp_NoHit.png"/>
            <p:cNvPicPr>
              <a:picLocks noChangeAspect="1" noChangeArrowheads="1"/>
            </p:cNvPicPr>
            <p:nvPr/>
          </p:nvPicPr>
          <p:blipFill>
            <a:blip r:embed="rId2" cstate="print"/>
            <a:srcRect l="59116" t="32838" r="7876" b="17906"/>
            <a:stretch>
              <a:fillRect/>
            </a:stretch>
          </p:blipFill>
          <p:spPr bwMode="auto">
            <a:xfrm>
              <a:off x="1315193" y="1774291"/>
              <a:ext cx="3042493" cy="3242860"/>
            </a:xfrm>
            <a:prstGeom prst="rect">
              <a:avLst/>
            </a:prstGeom>
            <a:noFill/>
          </p:spPr>
        </p:pic>
        <p:sp>
          <p:nvSpPr>
            <p:cNvPr id="9" name="正方形/長方形 8"/>
            <p:cNvSpPr/>
            <p:nvPr/>
          </p:nvSpPr>
          <p:spPr>
            <a:xfrm>
              <a:off x="1544815" y="2173231"/>
              <a:ext cx="2066598" cy="2461167"/>
            </a:xfrm>
            <a:prstGeom prst="rect">
              <a:avLst/>
            </a:prstGeom>
            <a:solidFill>
              <a:srgbClr val="FE6C2A">
                <a:alpha val="38824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0" name="直線矢印コネクタ 9"/>
          <p:cNvCxnSpPr/>
          <p:nvPr/>
        </p:nvCxnSpPr>
        <p:spPr>
          <a:xfrm>
            <a:off x="3038742" y="4785347"/>
            <a:ext cx="364333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 flipH="1" flipV="1">
            <a:off x="1408920" y="3155525"/>
            <a:ext cx="328614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752990" y="4655723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0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95800" y="1414509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120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181486" y="1012385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/>
              <a:t>xy</a:t>
            </a:r>
            <a:r>
              <a:rPr lang="en-US" altLang="ja-JP" sz="2400" dirty="0" smtClean="0"/>
              <a:t>[cm]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610642" y="4727161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z[cm]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824296" y="4941475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Iron#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110180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0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448940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74448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099956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3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412212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4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737720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63228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6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75484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7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687740" y="4954727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kumimoji="1" lang="ja-JP" alt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24296" y="533706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plane</a:t>
            </a:r>
            <a:r>
              <a:rPr kumimoji="1" lang="en-US" altLang="ja-JP" sz="2400" dirty="0" smtClean="0">
                <a:solidFill>
                  <a:srgbClr val="92D050"/>
                </a:solidFill>
              </a:rPr>
              <a:t>#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940800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92D050"/>
                </a:solidFill>
              </a:rPr>
              <a:t>0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253056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1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565312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2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77568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3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203076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4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41836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5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893848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6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32608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7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58116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8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857120" y="5343599"/>
            <a:ext cx="383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92D050"/>
                </a:solidFill>
              </a:rPr>
              <a:t>9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156124" y="5343599"/>
            <a:ext cx="525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92D050"/>
                </a:solidFill>
              </a:rPr>
              <a:t>10</a:t>
            </a:r>
            <a:endParaRPr kumimoji="1" lang="ja-JP" altLang="en-US" sz="2400" dirty="0">
              <a:solidFill>
                <a:srgbClr val="92D050"/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3173544" y="5798731"/>
            <a:ext cx="2651280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rot="5400000">
            <a:off x="1288511" y="3262682"/>
            <a:ext cx="2643206" cy="1588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395536" y="2655459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err="1" smtClean="0">
                <a:solidFill>
                  <a:srgbClr val="FF0000"/>
                </a:solidFill>
              </a:rPr>
              <a:t>x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y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= 10 ~ 110cm</a:t>
            </a:r>
            <a:br>
              <a:rPr kumimoji="1" lang="en-US" altLang="ja-JP" sz="2400" dirty="0" smtClean="0">
                <a:solidFill>
                  <a:srgbClr val="FF0000"/>
                </a:solidFill>
              </a:rPr>
            </a:br>
            <a:r>
              <a:rPr kumimoji="1" lang="en-US" altLang="ja-JP" sz="2400" dirty="0" smtClean="0">
                <a:solidFill>
                  <a:srgbClr val="FF0000"/>
                </a:solidFill>
              </a:rPr>
              <a:t>[</a:t>
            </a:r>
            <a:r>
              <a:rPr kumimoji="1" lang="en-US" altLang="ja-JP" sz="2400" dirty="0" err="1" smtClean="0">
                <a:solidFill>
                  <a:srgbClr val="FF0000"/>
                </a:solidFill>
              </a:rPr>
              <a:t>ch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.# = 2 ~ 21]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039006" y="1512451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FV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55776" y="5877272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Iron#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    = 0 ~ 7, plane# = 1 ~ 8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051720" y="404664"/>
            <a:ext cx="5040560" cy="6155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400" dirty="0" smtClean="0"/>
              <a:t>Side or Top view of module</a:t>
            </a:r>
            <a:endParaRPr kumimoji="1" lang="ja-JP" alt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1</cp:revision>
  <dcterms:created xsi:type="dcterms:W3CDTF">2010-10-11T00:28:28Z</dcterms:created>
  <dcterms:modified xsi:type="dcterms:W3CDTF">2010-10-11T00:29:31Z</dcterms:modified>
</cp:coreProperties>
</file>