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/>
          <p:cNvGrpSpPr/>
          <p:nvPr/>
        </p:nvGrpSpPr>
        <p:grpSpPr>
          <a:xfrm>
            <a:off x="107504" y="260649"/>
            <a:ext cx="8898572" cy="6597352"/>
            <a:chOff x="1053525" y="1069003"/>
            <a:chExt cx="7117338" cy="4931765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1389" t="7519"/>
            <a:stretch>
              <a:fillRect/>
            </a:stretch>
          </p:blipFill>
          <p:spPr bwMode="auto">
            <a:xfrm>
              <a:off x="1071538" y="1357298"/>
              <a:ext cx="7099325" cy="4510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正方形/長方形 7"/>
            <p:cNvSpPr/>
            <p:nvPr/>
          </p:nvSpPr>
          <p:spPr>
            <a:xfrm>
              <a:off x="6443036" y="1252823"/>
              <a:ext cx="142876" cy="14287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6572264" y="1069003"/>
              <a:ext cx="12144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dirty="0" smtClean="0"/>
                <a:t>Mean </a:t>
              </a:r>
              <a:endParaRPr kumimoji="1" lang="ja-JP" altLang="en-US" sz="2400" dirty="0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5786446" y="5477548"/>
              <a:ext cx="17145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800" dirty="0" err="1" smtClean="0"/>
                <a:t>θ</a:t>
              </a:r>
              <a:r>
                <a:rPr kumimoji="1" lang="en-US" altLang="ja-JP" sz="2800" baseline="-25000" dirty="0" err="1" smtClean="0"/>
                <a:t>μ</a:t>
              </a:r>
              <a:r>
                <a:rPr kumimoji="1" lang="en-US" altLang="ja-JP" sz="2800" dirty="0" smtClean="0"/>
                <a:t>[deg.]</a:t>
              </a:r>
              <a:endParaRPr kumimoji="1" lang="ja-JP" altLang="en-US" sz="2800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 rot="16200000">
              <a:off x="529317" y="2595886"/>
              <a:ext cx="15716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err="1" smtClean="0"/>
                <a:t>Eν</a:t>
              </a:r>
              <a:r>
                <a:rPr kumimoji="1" lang="en-US" altLang="ja-JP" sz="2800" dirty="0" smtClean="0"/>
                <a:t>[</a:t>
              </a:r>
              <a:r>
                <a:rPr kumimoji="1" lang="en-US" altLang="ja-JP" sz="2800" dirty="0" err="1" smtClean="0"/>
                <a:t>GeV</a:t>
              </a:r>
              <a:r>
                <a:rPr kumimoji="1" lang="en-US" altLang="ja-JP" sz="2800" dirty="0" smtClean="0"/>
                <a:t>]</a:t>
              </a:r>
              <a:endParaRPr kumimoji="1" lang="ja-JP" altLang="en-US" sz="28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masashi.o</dc:creator>
  <cp:lastModifiedBy>masashi.o</cp:lastModifiedBy>
  <cp:revision>4</cp:revision>
  <dcterms:created xsi:type="dcterms:W3CDTF">2010-10-10T11:33:35Z</dcterms:created>
  <dcterms:modified xsi:type="dcterms:W3CDTF">2010-12-22T11:48:58Z</dcterms:modified>
</cp:coreProperties>
</file>