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10"/>
          <p:cNvGrpSpPr/>
          <p:nvPr/>
        </p:nvGrpSpPr>
        <p:grpSpPr>
          <a:xfrm>
            <a:off x="107504" y="548680"/>
            <a:ext cx="9604538" cy="6309320"/>
            <a:chOff x="952998" y="1357298"/>
            <a:chExt cx="7217865" cy="464347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1389" t="7519"/>
            <a:stretch>
              <a:fillRect/>
            </a:stretch>
          </p:blipFill>
          <p:spPr bwMode="auto">
            <a:xfrm>
              <a:off x="1071538" y="1357298"/>
              <a:ext cx="7099325" cy="4510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5786446" y="5477548"/>
              <a:ext cx="171451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err="1" smtClean="0"/>
                <a:t>θ</a:t>
              </a:r>
              <a:r>
                <a:rPr kumimoji="1" lang="en-US" altLang="ja-JP" sz="2800" baseline="-25000" dirty="0" err="1" smtClean="0"/>
                <a:t>μ</a:t>
              </a:r>
              <a:r>
                <a:rPr kumimoji="1" lang="en-US" altLang="ja-JP" sz="2800" dirty="0" smtClean="0"/>
                <a:t>[deg.]</a:t>
              </a:r>
              <a:endParaRPr kumimoji="1" lang="ja-JP" altLang="en-US" sz="280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 rot="16200000">
              <a:off x="-264798" y="2816088"/>
              <a:ext cx="2867667" cy="432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smtClean="0"/>
                <a:t>Selection efficiency</a:t>
              </a:r>
              <a:endParaRPr kumimoji="1" lang="ja-JP" altLang="en-US" sz="28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2010-10-10T11:33:35Z</dcterms:created>
  <dcterms:modified xsi:type="dcterms:W3CDTF">2010-12-22T11:48:35Z</dcterms:modified>
</cp:coreProperties>
</file>