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/>
          <p:cNvGrpSpPr/>
          <p:nvPr/>
        </p:nvGrpSpPr>
        <p:grpSpPr>
          <a:xfrm>
            <a:off x="0" y="260648"/>
            <a:ext cx="9420420" cy="6597352"/>
            <a:chOff x="1041399" y="1357298"/>
            <a:chExt cx="7129464" cy="4635847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3373" t="7519"/>
            <a:stretch>
              <a:fillRect/>
            </a:stretch>
          </p:blipFill>
          <p:spPr bwMode="auto">
            <a:xfrm>
              <a:off x="1214414" y="1357298"/>
              <a:ext cx="6956449" cy="4510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テキスト ボックス 15"/>
            <p:cNvSpPr txBox="1"/>
            <p:nvPr/>
          </p:nvSpPr>
          <p:spPr>
            <a:xfrm>
              <a:off x="5715008" y="5500702"/>
              <a:ext cx="157163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600" dirty="0" err="1" smtClean="0"/>
                <a:t>Eν</a:t>
              </a:r>
              <a:r>
                <a:rPr kumimoji="1" lang="en-US" altLang="ja-JP" sz="2600" dirty="0" smtClean="0"/>
                <a:t>[</a:t>
              </a:r>
              <a:r>
                <a:rPr kumimoji="1" lang="en-US" altLang="ja-JP" sz="2600" dirty="0" err="1" smtClean="0"/>
                <a:t>GeV</a:t>
              </a:r>
              <a:r>
                <a:rPr kumimoji="1" lang="en-US" altLang="ja-JP" sz="2600" dirty="0" smtClean="0"/>
                <a:t>]</a:t>
              </a:r>
              <a:endParaRPr kumimoji="1" lang="ja-JP" altLang="en-US" sz="2600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 rot="16200000">
              <a:off x="185931" y="2912077"/>
              <a:ext cx="2083622" cy="372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600" dirty="0" smtClean="0"/>
                <a:t>Selection efficiency</a:t>
              </a:r>
              <a:endParaRPr kumimoji="1" lang="ja-JP" altLang="en-US" sz="26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528697" y="2812919"/>
              <a:ext cx="2137820" cy="6719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 smtClean="0"/>
                <a:t>―: no angle cut</a:t>
              </a:r>
            </a:p>
            <a:p>
              <a:r>
                <a:rPr lang="en-US" altLang="ja-JP" sz="2400" b="1" dirty="0" smtClean="0">
                  <a:solidFill>
                    <a:srgbClr val="FF0000"/>
                  </a:solidFill>
                </a:rPr>
                <a:t>―: </a:t>
              </a:r>
              <a:r>
                <a:rPr lang="en-US" altLang="ja-JP" sz="2400" b="1" dirty="0" err="1" smtClean="0">
                  <a:solidFill>
                    <a:srgbClr val="FF0000"/>
                  </a:solidFill>
                </a:rPr>
                <a:t>θμ</a:t>
              </a:r>
              <a:r>
                <a:rPr lang="en-US" altLang="ja-JP" sz="2400" b="1" dirty="0" smtClean="0">
                  <a:solidFill>
                    <a:srgbClr val="FF0000"/>
                  </a:solidFill>
                </a:rPr>
                <a:t> &lt; 15deg.</a:t>
              </a:r>
              <a:endParaRPr kumimoji="1" lang="ja-JP" altLang="en-US" sz="24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5</cp:revision>
  <dcterms:created xsi:type="dcterms:W3CDTF">2010-10-10T11:33:35Z</dcterms:created>
  <dcterms:modified xsi:type="dcterms:W3CDTF">2010-12-22T11:48:05Z</dcterms:modified>
</cp:coreProperties>
</file>