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1F08-EEC0-4F79-9626-E1CB4DA403F1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221-AE7E-4A25-B5BF-AF953D463B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221-AE7E-4A25-B5BF-AF953D463B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2627784" y="1700808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Blue: before upstream VETO cut</a:t>
            </a:r>
            <a:br>
              <a:rPr kumimoji="1" lang="en-US" altLang="ja-JP" sz="2800" dirty="0" smtClean="0">
                <a:solidFill>
                  <a:srgbClr val="0070C0"/>
                </a:solidFill>
              </a:rPr>
            </a:br>
            <a:r>
              <a:rPr lang="en-US" altLang="ja-JP" sz="2800" dirty="0" smtClean="0">
                <a:solidFill>
                  <a:srgbClr val="FF0000"/>
                </a:solidFill>
              </a:rPr>
              <a:t>Red : after    </a:t>
            </a:r>
            <a:r>
              <a:rPr lang="en-US" altLang="ja-JP" sz="2800" dirty="0" smtClean="0">
                <a:solidFill>
                  <a:srgbClr val="FF0000"/>
                </a:solidFill>
              </a:rPr>
              <a:t>upstream VETO </a:t>
            </a:r>
            <a:r>
              <a:rPr lang="en-US" altLang="ja-JP" sz="2800" dirty="0" smtClean="0">
                <a:solidFill>
                  <a:srgbClr val="FF0000"/>
                </a:solidFill>
              </a:rPr>
              <a:t>cut</a:t>
            </a:r>
            <a:endParaRPr lang="ja-JP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2010-10-11T00:09:19Z</dcterms:created>
  <dcterms:modified xsi:type="dcterms:W3CDTF">2010-10-11T00:24:38Z</dcterms:modified>
</cp:coreProperties>
</file>