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800225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9" d="100"/>
          <a:sy n="29" d="100"/>
        </p:scale>
        <p:origin x="-108" y="-504"/>
      </p:cViewPr>
      <p:guideLst>
        <p:guide orient="horz" pos="2160"/>
        <p:guide pos="567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50169" y="2130426"/>
            <a:ext cx="15301913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700338" y="3886200"/>
            <a:ext cx="12601575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3051631" y="274639"/>
            <a:ext cx="4050506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00113" y="274639"/>
            <a:ext cx="11851481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22053" y="4406901"/>
            <a:ext cx="1530191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422053" y="2906713"/>
            <a:ext cx="15301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00112" y="1600201"/>
            <a:ext cx="795099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9151144" y="1600201"/>
            <a:ext cx="795099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00113" y="1535113"/>
            <a:ext cx="795412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900113" y="2174875"/>
            <a:ext cx="79541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144894" y="1535113"/>
            <a:ext cx="795724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9144894" y="2174875"/>
            <a:ext cx="795724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00114" y="273050"/>
            <a:ext cx="592261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038380" y="273051"/>
            <a:ext cx="1006375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900114" y="1435101"/>
            <a:ext cx="592261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28567" y="4800600"/>
            <a:ext cx="1080135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3528567" y="612775"/>
            <a:ext cx="1080135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528567" y="5367338"/>
            <a:ext cx="1080135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900113" y="274638"/>
            <a:ext cx="1620202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00113" y="1600201"/>
            <a:ext cx="1620202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900113" y="6356351"/>
            <a:ext cx="42005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6150769" y="6356351"/>
            <a:ext cx="57007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12901613" y="6356351"/>
            <a:ext cx="42005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2923" y="990600"/>
            <a:ext cx="7199313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6628" y="990600"/>
            <a:ext cx="7199313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" name="直線コネクタ 19"/>
          <p:cNvCxnSpPr/>
          <p:nvPr/>
        </p:nvCxnSpPr>
        <p:spPr>
          <a:xfrm rot="5400000" flipH="1" flipV="1">
            <a:off x="424564" y="3356992"/>
            <a:ext cx="3744416" cy="0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>
            <a:off x="2411760" y="2204864"/>
            <a:ext cx="4464496" cy="1588"/>
          </a:xfrm>
          <a:prstGeom prst="straightConnector1">
            <a:avLst/>
          </a:prstGeom>
          <a:ln w="571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3995936" y="1556792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select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cxnSp>
        <p:nvCxnSpPr>
          <p:cNvPr id="23" name="直線コネクタ 22"/>
          <p:cNvCxnSpPr/>
          <p:nvPr/>
        </p:nvCxnSpPr>
        <p:spPr>
          <a:xfrm rot="5400000" flipH="1" flipV="1">
            <a:off x="5105084" y="3356992"/>
            <a:ext cx="3744416" cy="0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 rot="5400000" flipH="1" flipV="1">
            <a:off x="8641085" y="3356992"/>
            <a:ext cx="3744416" cy="0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>
            <a:off x="10628281" y="2204864"/>
            <a:ext cx="4464496" cy="1588"/>
          </a:xfrm>
          <a:prstGeom prst="straightConnector1">
            <a:avLst/>
          </a:prstGeom>
          <a:ln w="571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12212457" y="1556792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select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cxnSp>
        <p:nvCxnSpPr>
          <p:cNvPr id="27" name="直線コネクタ 26"/>
          <p:cNvCxnSpPr/>
          <p:nvPr/>
        </p:nvCxnSpPr>
        <p:spPr>
          <a:xfrm rot="5400000" flipH="1" flipV="1">
            <a:off x="13321605" y="3356992"/>
            <a:ext cx="3744416" cy="0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ユーザー設定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masashi.o</dc:creator>
  <cp:lastModifiedBy>masashi.o</cp:lastModifiedBy>
  <cp:revision>3</cp:revision>
  <dcterms:created xsi:type="dcterms:W3CDTF">2010-10-11T00:13:27Z</dcterms:created>
  <dcterms:modified xsi:type="dcterms:W3CDTF">2010-11-15T11:25:35Z</dcterms:modified>
</cp:coreProperties>
</file>