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00225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4" y="-306"/>
      </p:cViewPr>
      <p:guideLst>
        <p:guide orient="horz" pos="2160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50170" y="2130428"/>
            <a:ext cx="15301913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700339" y="3886200"/>
            <a:ext cx="1260157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051631" y="274641"/>
            <a:ext cx="4050506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00113" y="274641"/>
            <a:ext cx="11851481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2053" y="4406903"/>
            <a:ext cx="153019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422053" y="2906713"/>
            <a:ext cx="15301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00112" y="1600203"/>
            <a:ext cx="795099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151144" y="1600203"/>
            <a:ext cx="795099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00113" y="1535113"/>
            <a:ext cx="79541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00113" y="2174875"/>
            <a:ext cx="79541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144896" y="1535113"/>
            <a:ext cx="795724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9144896" y="2174875"/>
            <a:ext cx="795724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0116" y="273050"/>
            <a:ext cx="592261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038380" y="273053"/>
            <a:ext cx="1006375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00116" y="1435103"/>
            <a:ext cx="592261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28567" y="4800600"/>
            <a:ext cx="108013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528567" y="612775"/>
            <a:ext cx="1080135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28567" y="5367338"/>
            <a:ext cx="1080135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900114" y="274638"/>
            <a:ext cx="162020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00114" y="1600203"/>
            <a:ext cx="1620202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900114" y="6356353"/>
            <a:ext cx="4200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6150770" y="6356353"/>
            <a:ext cx="5700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2901614" y="6356353"/>
            <a:ext cx="4200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1772" y="990600"/>
            <a:ext cx="71993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6588" y="990600"/>
            <a:ext cx="71993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直線コネクタ 18"/>
          <p:cNvCxnSpPr/>
          <p:nvPr/>
        </p:nvCxnSpPr>
        <p:spPr>
          <a:xfrm rot="5400000" flipH="1" flipV="1">
            <a:off x="1966643" y="3356992"/>
            <a:ext cx="3744416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3838852" y="2204864"/>
            <a:ext cx="108012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982868" y="1556794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select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 rot="5400000" flipH="1" flipV="1">
            <a:off x="9333760" y="3356992"/>
            <a:ext cx="3744416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11205969" y="2204864"/>
            <a:ext cx="108012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1349985" y="1556794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select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5</cp:revision>
  <dcterms:created xsi:type="dcterms:W3CDTF">2010-10-11T00:09:19Z</dcterms:created>
  <dcterms:modified xsi:type="dcterms:W3CDTF">2010-12-22T11:33:36Z</dcterms:modified>
</cp:coreProperties>
</file>