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800225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14" y="-306"/>
      </p:cViewPr>
      <p:guideLst>
        <p:guide orient="horz" pos="2160"/>
        <p:guide pos="567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50170" y="2130428"/>
            <a:ext cx="15301913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700339" y="3886200"/>
            <a:ext cx="12601575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3051631" y="274641"/>
            <a:ext cx="4050506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00113" y="274641"/>
            <a:ext cx="11851481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22053" y="4406903"/>
            <a:ext cx="1530191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422053" y="2906713"/>
            <a:ext cx="15301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00112" y="1600203"/>
            <a:ext cx="795099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9151144" y="1600203"/>
            <a:ext cx="795099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00113" y="1535113"/>
            <a:ext cx="795412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900113" y="2174875"/>
            <a:ext cx="79541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9144896" y="1535113"/>
            <a:ext cx="795724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9144896" y="2174875"/>
            <a:ext cx="795724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00116" y="273050"/>
            <a:ext cx="592261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7038380" y="273053"/>
            <a:ext cx="1006375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900116" y="1435103"/>
            <a:ext cx="592261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28567" y="4800600"/>
            <a:ext cx="1080135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3528567" y="612775"/>
            <a:ext cx="1080135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528567" y="5367338"/>
            <a:ext cx="1080135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900114" y="274638"/>
            <a:ext cx="1620202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00114" y="1600203"/>
            <a:ext cx="16202025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900114" y="6356353"/>
            <a:ext cx="42005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2010/12/22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6150770" y="6356353"/>
            <a:ext cx="57007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12901614" y="6356353"/>
            <a:ext cx="42005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1772" y="990600"/>
            <a:ext cx="7199313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86588" y="990600"/>
            <a:ext cx="7199313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9" name="直線コネクタ 18"/>
          <p:cNvCxnSpPr/>
          <p:nvPr/>
        </p:nvCxnSpPr>
        <p:spPr>
          <a:xfrm rot="5400000" flipH="1" flipV="1">
            <a:off x="1966643" y="3356992"/>
            <a:ext cx="3744416" cy="0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>
          <a:xfrm>
            <a:off x="3838852" y="2204864"/>
            <a:ext cx="1080120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3982868" y="1556794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FF0000"/>
                </a:solidFill>
              </a:rPr>
              <a:t>select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cxnSp>
        <p:nvCxnSpPr>
          <p:cNvPr id="22" name="直線コネクタ 21"/>
          <p:cNvCxnSpPr/>
          <p:nvPr/>
        </p:nvCxnSpPr>
        <p:spPr>
          <a:xfrm rot="5400000" flipH="1" flipV="1">
            <a:off x="9333760" y="3356992"/>
            <a:ext cx="3744416" cy="0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>
            <a:off x="11205969" y="2204864"/>
            <a:ext cx="1080120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11349985" y="1556794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>
                <a:solidFill>
                  <a:srgbClr val="FF0000"/>
                </a:solidFill>
              </a:rPr>
              <a:t>select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</Words>
  <Application>Microsoft Office PowerPoint</Application>
  <PresentationFormat>ユーザー設定</PresentationFormat>
  <Paragraphs>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masashi.o</dc:creator>
  <cp:lastModifiedBy>masashi.o</cp:lastModifiedBy>
  <cp:revision>5</cp:revision>
  <dcterms:created xsi:type="dcterms:W3CDTF">2010-10-11T00:09:19Z</dcterms:created>
  <dcterms:modified xsi:type="dcterms:W3CDTF">2010-12-22T11:33:36Z</dcterms:modified>
</cp:coreProperties>
</file>