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直線コネクタ 7"/>
          <p:cNvCxnSpPr/>
          <p:nvPr/>
        </p:nvCxnSpPr>
        <p:spPr>
          <a:xfrm rot="5400000" flipH="1" flipV="1">
            <a:off x="1115616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2987825" y="2204864"/>
            <a:ext cx="108012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131841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1</cp:revision>
  <dcterms:created xsi:type="dcterms:W3CDTF">2010-10-11T00:13:27Z</dcterms:created>
  <dcterms:modified xsi:type="dcterms:W3CDTF">2010-10-11T00:14:39Z</dcterms:modified>
</cp:coreProperties>
</file>