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800225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108" y="-504"/>
      </p:cViewPr>
      <p:guideLst>
        <p:guide orient="horz" pos="2160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0169" y="2130426"/>
            <a:ext cx="15301913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00338" y="3886200"/>
            <a:ext cx="126015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051631" y="274639"/>
            <a:ext cx="4050506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00113" y="274639"/>
            <a:ext cx="1185148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2053" y="4406901"/>
            <a:ext cx="15301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22053" y="2906713"/>
            <a:ext cx="15301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00112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51144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535113"/>
            <a:ext cx="79541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0113" y="2174875"/>
            <a:ext cx="79541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894" y="1535113"/>
            <a:ext cx="795724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9144894" y="2174875"/>
            <a:ext cx="795724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114" y="273050"/>
            <a:ext cx="592261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038380" y="273051"/>
            <a:ext cx="1006375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00114" y="1435101"/>
            <a:ext cx="592261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8567" y="4800600"/>
            <a:ext cx="108013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528567" y="612775"/>
            <a:ext cx="1080135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28567" y="5367338"/>
            <a:ext cx="1080135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00113" y="274638"/>
            <a:ext cx="162020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600201"/>
            <a:ext cx="162020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9001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150769" y="6356351"/>
            <a:ext cx="5700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29016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7109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285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線コネクタ 5"/>
          <p:cNvCxnSpPr/>
          <p:nvPr/>
        </p:nvCxnSpPr>
        <p:spPr>
          <a:xfrm rot="5400000" flipH="1" flipV="1">
            <a:off x="516840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2389049" y="2204864"/>
            <a:ext cx="108012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533065" y="155679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 rot="5400000" flipH="1" flipV="1">
            <a:off x="7991525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9863734" y="2204864"/>
            <a:ext cx="108012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0007750" y="155679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4</cp:revision>
  <dcterms:created xsi:type="dcterms:W3CDTF">2010-10-11T00:13:27Z</dcterms:created>
  <dcterms:modified xsi:type="dcterms:W3CDTF">2010-11-16T01:53:37Z</dcterms:modified>
</cp:coreProperties>
</file>