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81F08-EEC0-4F79-9626-E1CB4DA403F1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F3221-AE7E-4A25-B5BF-AF953D463B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221-AE7E-4A25-B5BF-AF953D463BF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直線矢印コネクタ 6"/>
          <p:cNvCxnSpPr/>
          <p:nvPr/>
        </p:nvCxnSpPr>
        <p:spPr>
          <a:xfrm>
            <a:off x="3491880" y="1627212"/>
            <a:ext cx="230425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572000" y="97914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画面に合わせる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3</cp:revision>
  <dcterms:created xsi:type="dcterms:W3CDTF">2010-10-11T00:09:19Z</dcterms:created>
  <dcterms:modified xsi:type="dcterms:W3CDTF">2010-10-11T00:21:28Z</dcterms:modified>
</cp:coreProperties>
</file>