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800225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9" d="100"/>
          <a:sy n="29" d="100"/>
        </p:scale>
        <p:origin x="-108" y="-504"/>
      </p:cViewPr>
      <p:guideLst>
        <p:guide orient="horz" pos="2160"/>
        <p:guide pos="567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B81F08-EEC0-4F79-9626-E1CB4DA403F1}" type="datetimeFigureOut">
              <a:rPr kumimoji="1" lang="ja-JP" altLang="en-US" smtClean="0"/>
              <a:pPr/>
              <a:t>2010/11/15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-1071563" y="685800"/>
            <a:ext cx="9001126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8F3221-AE7E-4A25-B5BF-AF953D463BF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-1071563" y="685800"/>
            <a:ext cx="9001126" cy="342900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F3221-AE7E-4A25-B5BF-AF953D463BF5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50169" y="2130426"/>
            <a:ext cx="15301913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700338" y="3886200"/>
            <a:ext cx="12601575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2010/11/15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2010/11/15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3051631" y="274639"/>
            <a:ext cx="4050506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00113" y="274639"/>
            <a:ext cx="11851481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2010/11/15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2010/11/15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22053" y="4406901"/>
            <a:ext cx="15301913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422053" y="2906713"/>
            <a:ext cx="1530191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2010/11/15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00112" y="1600201"/>
            <a:ext cx="795099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9151144" y="1600201"/>
            <a:ext cx="795099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2010/11/15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00113" y="1535113"/>
            <a:ext cx="795412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900113" y="2174875"/>
            <a:ext cx="79541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9144894" y="1535113"/>
            <a:ext cx="795724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9144894" y="2174875"/>
            <a:ext cx="795724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2010/11/15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2010/11/15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2010/11/15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00114" y="273050"/>
            <a:ext cx="592261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7038380" y="273051"/>
            <a:ext cx="1006375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900114" y="1435101"/>
            <a:ext cx="592261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2010/11/15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28567" y="4800600"/>
            <a:ext cx="1080135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3528567" y="612775"/>
            <a:ext cx="1080135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528567" y="5367338"/>
            <a:ext cx="1080135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2010/11/15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900113" y="274638"/>
            <a:ext cx="1620202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00113" y="1600201"/>
            <a:ext cx="16202025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900113" y="6356351"/>
            <a:ext cx="42005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2010/11/15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6150769" y="6356351"/>
            <a:ext cx="57007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12901613" y="6356351"/>
            <a:ext cx="42005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1543" y="990600"/>
            <a:ext cx="7199313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直線矢印コネクタ 8"/>
          <p:cNvCxnSpPr/>
          <p:nvPr/>
        </p:nvCxnSpPr>
        <p:spPr>
          <a:xfrm>
            <a:off x="4211960" y="1628800"/>
            <a:ext cx="936104" cy="1588"/>
          </a:xfrm>
          <a:prstGeom prst="straightConnector1">
            <a:avLst/>
          </a:prstGeom>
          <a:ln w="5715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4499992" y="980728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>
                <a:solidFill>
                  <a:srgbClr val="FF0000"/>
                </a:solidFill>
              </a:rPr>
              <a:t>select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433173" y="990600"/>
            <a:ext cx="7199313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3" name="直線矢印コネクタ 12"/>
          <p:cNvCxnSpPr/>
          <p:nvPr/>
        </p:nvCxnSpPr>
        <p:spPr>
          <a:xfrm>
            <a:off x="12601525" y="1628800"/>
            <a:ext cx="936104" cy="1588"/>
          </a:xfrm>
          <a:prstGeom prst="straightConnector1">
            <a:avLst/>
          </a:prstGeom>
          <a:ln w="5715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12889557" y="980728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>
                <a:solidFill>
                  <a:srgbClr val="FF0000"/>
                </a:solidFill>
              </a:rPr>
              <a:t>select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</Words>
  <Application>Microsoft Office PowerPoint</Application>
  <PresentationFormat>ユーザー設定</PresentationFormat>
  <Paragraphs>3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masashi.o</dc:creator>
  <cp:lastModifiedBy>masashi.o</cp:lastModifiedBy>
  <cp:revision>4</cp:revision>
  <dcterms:created xsi:type="dcterms:W3CDTF">2010-10-11T00:09:19Z</dcterms:created>
  <dcterms:modified xsi:type="dcterms:W3CDTF">2010-11-15T12:02:25Z</dcterms:modified>
</cp:coreProperties>
</file>