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00225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108" y="-504"/>
      </p:cViewPr>
      <p:guideLst>
        <p:guide orient="horz" pos="2160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81F08-EEC0-4F79-9626-E1CB4DA403F1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-1071563" y="685800"/>
            <a:ext cx="900112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F3221-AE7E-4A25-B5BF-AF953D463BF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-1071563" y="685800"/>
            <a:ext cx="9001126" cy="34290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F3221-AE7E-4A25-B5BF-AF953D463BF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50169" y="2130426"/>
            <a:ext cx="15301913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00338" y="3886200"/>
            <a:ext cx="126015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051631" y="274639"/>
            <a:ext cx="4050506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00113" y="274639"/>
            <a:ext cx="1185148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2053" y="4406901"/>
            <a:ext cx="15301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22053" y="2906713"/>
            <a:ext cx="15301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00112" y="1600201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151144" y="1600201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535113"/>
            <a:ext cx="79541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0113" y="2174875"/>
            <a:ext cx="79541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894" y="1535113"/>
            <a:ext cx="795724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9144894" y="2174875"/>
            <a:ext cx="795724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114" y="273050"/>
            <a:ext cx="592261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038380" y="273051"/>
            <a:ext cx="1006375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00114" y="1435101"/>
            <a:ext cx="592261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8567" y="4800600"/>
            <a:ext cx="108013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528567" y="612775"/>
            <a:ext cx="1080135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28567" y="5367338"/>
            <a:ext cx="1080135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00113" y="274638"/>
            <a:ext cx="162020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600201"/>
            <a:ext cx="162020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900113" y="6356351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150769" y="6356351"/>
            <a:ext cx="5700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2901613" y="6356351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4261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2612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4</cp:revision>
  <dcterms:created xsi:type="dcterms:W3CDTF">2010-10-11T00:09:19Z</dcterms:created>
  <dcterms:modified xsi:type="dcterms:W3CDTF">2010-11-15T11:23:47Z</dcterms:modified>
</cp:coreProperties>
</file>