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8424863" cy="6138863"/>
  <p:notesSz cx="6858000" cy="9144000"/>
  <p:defaultTextStyle>
    <a:defPPr>
      <a:defRPr lang="ja-JP"/>
    </a:defPPr>
    <a:lvl1pPr marL="0" algn="l" defTabSz="832195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416098" algn="l" defTabSz="832195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832195" algn="l" defTabSz="832195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248293" algn="l" defTabSz="832195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1664391" algn="l" defTabSz="832195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2080489" algn="l" defTabSz="832195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2496586" algn="l" defTabSz="832195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2912684" algn="l" defTabSz="832195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3328782" algn="l" defTabSz="832195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60" y="-84"/>
      </p:cViewPr>
      <p:guideLst>
        <p:guide orient="horz" pos="1934"/>
        <p:guide pos="265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1865" y="1907027"/>
            <a:ext cx="7161134" cy="1315877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63730" y="3478689"/>
            <a:ext cx="5897404" cy="15688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6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32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8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6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80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96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12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28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108026" y="245840"/>
            <a:ext cx="1895594" cy="523792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21243" y="245840"/>
            <a:ext cx="5546368" cy="52379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5506" y="3944789"/>
            <a:ext cx="7161134" cy="121924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65506" y="2601912"/>
            <a:ext cx="7161134" cy="1342876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60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321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829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643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8048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9658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1268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287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21243" y="1432402"/>
            <a:ext cx="3720981" cy="405136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282639" y="1432402"/>
            <a:ext cx="3720981" cy="405136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1243" y="1374139"/>
            <a:ext cx="3722444" cy="57267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6098" indent="0">
              <a:buNone/>
              <a:defRPr sz="1800" b="1"/>
            </a:lvl2pPr>
            <a:lvl3pPr marL="832195" indent="0">
              <a:buNone/>
              <a:defRPr sz="1600" b="1"/>
            </a:lvl3pPr>
            <a:lvl4pPr marL="1248293" indent="0">
              <a:buNone/>
              <a:defRPr sz="1500" b="1"/>
            </a:lvl4pPr>
            <a:lvl5pPr marL="1664391" indent="0">
              <a:buNone/>
              <a:defRPr sz="1500" b="1"/>
            </a:lvl5pPr>
            <a:lvl6pPr marL="2080489" indent="0">
              <a:buNone/>
              <a:defRPr sz="1500" b="1"/>
            </a:lvl6pPr>
            <a:lvl7pPr marL="2496586" indent="0">
              <a:buNone/>
              <a:defRPr sz="1500" b="1"/>
            </a:lvl7pPr>
            <a:lvl8pPr marL="2912684" indent="0">
              <a:buNone/>
              <a:defRPr sz="1500" b="1"/>
            </a:lvl8pPr>
            <a:lvl9pPr marL="3328782" indent="0">
              <a:buNone/>
              <a:defRPr sz="15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21243" y="1946815"/>
            <a:ext cx="3722444" cy="353695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279714" y="1374139"/>
            <a:ext cx="3723906" cy="57267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6098" indent="0">
              <a:buNone/>
              <a:defRPr sz="1800" b="1"/>
            </a:lvl2pPr>
            <a:lvl3pPr marL="832195" indent="0">
              <a:buNone/>
              <a:defRPr sz="1600" b="1"/>
            </a:lvl3pPr>
            <a:lvl4pPr marL="1248293" indent="0">
              <a:buNone/>
              <a:defRPr sz="1500" b="1"/>
            </a:lvl4pPr>
            <a:lvl5pPr marL="1664391" indent="0">
              <a:buNone/>
              <a:defRPr sz="1500" b="1"/>
            </a:lvl5pPr>
            <a:lvl6pPr marL="2080489" indent="0">
              <a:buNone/>
              <a:defRPr sz="1500" b="1"/>
            </a:lvl6pPr>
            <a:lvl7pPr marL="2496586" indent="0">
              <a:buNone/>
              <a:defRPr sz="1500" b="1"/>
            </a:lvl7pPr>
            <a:lvl8pPr marL="2912684" indent="0">
              <a:buNone/>
              <a:defRPr sz="1500" b="1"/>
            </a:lvl8pPr>
            <a:lvl9pPr marL="3328782" indent="0">
              <a:buNone/>
              <a:defRPr sz="15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279714" y="1946815"/>
            <a:ext cx="3723906" cy="353695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1244" y="244418"/>
            <a:ext cx="2771722" cy="104019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93888" y="244418"/>
            <a:ext cx="4709732" cy="523934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21244" y="1284615"/>
            <a:ext cx="2771722" cy="4199153"/>
          </a:xfrm>
        </p:spPr>
        <p:txBody>
          <a:bodyPr/>
          <a:lstStyle>
            <a:lvl1pPr marL="0" indent="0">
              <a:buNone/>
              <a:defRPr sz="1300"/>
            </a:lvl1pPr>
            <a:lvl2pPr marL="416098" indent="0">
              <a:buNone/>
              <a:defRPr sz="1100"/>
            </a:lvl2pPr>
            <a:lvl3pPr marL="832195" indent="0">
              <a:buNone/>
              <a:defRPr sz="900"/>
            </a:lvl3pPr>
            <a:lvl4pPr marL="1248293" indent="0">
              <a:buNone/>
              <a:defRPr sz="800"/>
            </a:lvl4pPr>
            <a:lvl5pPr marL="1664391" indent="0">
              <a:buNone/>
              <a:defRPr sz="800"/>
            </a:lvl5pPr>
            <a:lvl6pPr marL="2080489" indent="0">
              <a:buNone/>
              <a:defRPr sz="800"/>
            </a:lvl6pPr>
            <a:lvl7pPr marL="2496586" indent="0">
              <a:buNone/>
              <a:defRPr sz="800"/>
            </a:lvl7pPr>
            <a:lvl8pPr marL="2912684" indent="0">
              <a:buNone/>
              <a:defRPr sz="800"/>
            </a:lvl8pPr>
            <a:lvl9pPr marL="3328782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51332" y="4297204"/>
            <a:ext cx="5054918" cy="50730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651332" y="548519"/>
            <a:ext cx="5054918" cy="3683318"/>
          </a:xfrm>
        </p:spPr>
        <p:txBody>
          <a:bodyPr/>
          <a:lstStyle>
            <a:lvl1pPr marL="0" indent="0">
              <a:buNone/>
              <a:defRPr sz="2900"/>
            </a:lvl1pPr>
            <a:lvl2pPr marL="416098" indent="0">
              <a:buNone/>
              <a:defRPr sz="2500"/>
            </a:lvl2pPr>
            <a:lvl3pPr marL="832195" indent="0">
              <a:buNone/>
              <a:defRPr sz="2200"/>
            </a:lvl3pPr>
            <a:lvl4pPr marL="1248293" indent="0">
              <a:buNone/>
              <a:defRPr sz="1800"/>
            </a:lvl4pPr>
            <a:lvl5pPr marL="1664391" indent="0">
              <a:buNone/>
              <a:defRPr sz="1800"/>
            </a:lvl5pPr>
            <a:lvl6pPr marL="2080489" indent="0">
              <a:buNone/>
              <a:defRPr sz="1800"/>
            </a:lvl6pPr>
            <a:lvl7pPr marL="2496586" indent="0">
              <a:buNone/>
              <a:defRPr sz="1800"/>
            </a:lvl7pPr>
            <a:lvl8pPr marL="2912684" indent="0">
              <a:buNone/>
              <a:defRPr sz="1800"/>
            </a:lvl8pPr>
            <a:lvl9pPr marL="3328782" indent="0">
              <a:buNone/>
              <a:defRPr sz="1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51332" y="4804514"/>
            <a:ext cx="5054918" cy="720463"/>
          </a:xfrm>
        </p:spPr>
        <p:txBody>
          <a:bodyPr/>
          <a:lstStyle>
            <a:lvl1pPr marL="0" indent="0">
              <a:buNone/>
              <a:defRPr sz="1300"/>
            </a:lvl1pPr>
            <a:lvl2pPr marL="416098" indent="0">
              <a:buNone/>
              <a:defRPr sz="1100"/>
            </a:lvl2pPr>
            <a:lvl3pPr marL="832195" indent="0">
              <a:buNone/>
              <a:defRPr sz="900"/>
            </a:lvl3pPr>
            <a:lvl4pPr marL="1248293" indent="0">
              <a:buNone/>
              <a:defRPr sz="800"/>
            </a:lvl4pPr>
            <a:lvl5pPr marL="1664391" indent="0">
              <a:buNone/>
              <a:defRPr sz="800"/>
            </a:lvl5pPr>
            <a:lvl6pPr marL="2080489" indent="0">
              <a:buNone/>
              <a:defRPr sz="800"/>
            </a:lvl6pPr>
            <a:lvl7pPr marL="2496586" indent="0">
              <a:buNone/>
              <a:defRPr sz="800"/>
            </a:lvl7pPr>
            <a:lvl8pPr marL="2912684" indent="0">
              <a:buNone/>
              <a:defRPr sz="800"/>
            </a:lvl8pPr>
            <a:lvl9pPr marL="3328782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21243" y="245839"/>
            <a:ext cx="7582377" cy="1023144"/>
          </a:xfrm>
          <a:prstGeom prst="rect">
            <a:avLst/>
          </a:prstGeom>
        </p:spPr>
        <p:txBody>
          <a:bodyPr vert="horz" lIns="83220" tIns="41610" rIns="83220" bIns="4161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1243" y="1432402"/>
            <a:ext cx="7582377" cy="4051366"/>
          </a:xfrm>
          <a:prstGeom prst="rect">
            <a:avLst/>
          </a:prstGeom>
        </p:spPr>
        <p:txBody>
          <a:bodyPr vert="horz" lIns="83220" tIns="41610" rIns="83220" bIns="4161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21243" y="5689817"/>
            <a:ext cx="1965801" cy="326838"/>
          </a:xfrm>
          <a:prstGeom prst="rect">
            <a:avLst/>
          </a:prstGeom>
        </p:spPr>
        <p:txBody>
          <a:bodyPr vert="horz" lIns="83220" tIns="41610" rIns="83220" bIns="4161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878495" y="5689817"/>
            <a:ext cx="2667873" cy="326838"/>
          </a:xfrm>
          <a:prstGeom prst="rect">
            <a:avLst/>
          </a:prstGeom>
        </p:spPr>
        <p:txBody>
          <a:bodyPr vert="horz" lIns="83220" tIns="41610" rIns="83220" bIns="4161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037819" y="5689817"/>
            <a:ext cx="1965801" cy="326838"/>
          </a:xfrm>
          <a:prstGeom prst="rect">
            <a:avLst/>
          </a:prstGeom>
        </p:spPr>
        <p:txBody>
          <a:bodyPr vert="horz" lIns="83220" tIns="41610" rIns="83220" bIns="4161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32195" rtl="0" eaLnBrk="1" latinLnBrk="0" hangingPunct="1"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2073" indent="-312073" algn="l" defTabSz="832195" rtl="0" eaLnBrk="1" latinLnBrk="0" hangingPunct="1">
        <a:spcBef>
          <a:spcPct val="20000"/>
        </a:spcBef>
        <a:buFont typeface="Arial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6159" indent="-260061" algn="l" defTabSz="832195" rtl="0" eaLnBrk="1" latinLnBrk="0" hangingPunct="1">
        <a:spcBef>
          <a:spcPct val="20000"/>
        </a:spcBef>
        <a:buFont typeface="Arial" pitchFamily="34" charset="0"/>
        <a:buChar char="–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244" indent="-208049" algn="l" defTabSz="832195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342" indent="-208049" algn="l" defTabSz="832195" rtl="0" eaLnBrk="1" latinLnBrk="0" hangingPunct="1">
        <a:spcBef>
          <a:spcPct val="20000"/>
        </a:spcBef>
        <a:buFont typeface="Arial" pitchFamily="34" charset="0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72440" indent="-208049" algn="l" defTabSz="832195" rtl="0" eaLnBrk="1" latinLnBrk="0" hangingPunct="1">
        <a:spcBef>
          <a:spcPct val="20000"/>
        </a:spcBef>
        <a:buFont typeface="Arial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8537" indent="-208049" algn="l" defTabSz="832195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4635" indent="-208049" algn="l" defTabSz="832195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20733" indent="-208049" algn="l" defTabSz="832195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36831" indent="-208049" algn="l" defTabSz="832195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321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6098" algn="l" defTabSz="8321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2195" algn="l" defTabSz="8321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8293" algn="l" defTabSz="8321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4391" algn="l" defTabSz="8321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80489" algn="l" defTabSz="8321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96586" algn="l" defTabSz="8321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12684" algn="l" defTabSz="8321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28782" algn="l" defTabSz="8321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グループ化 49"/>
          <p:cNvGrpSpPr/>
          <p:nvPr/>
        </p:nvGrpSpPr>
        <p:grpSpPr>
          <a:xfrm>
            <a:off x="1116087" y="477143"/>
            <a:ext cx="6408712" cy="5502225"/>
            <a:chOff x="1259632" y="807095"/>
            <a:chExt cx="6408712" cy="5502225"/>
          </a:xfrm>
        </p:grpSpPr>
        <p:sp>
          <p:nvSpPr>
            <p:cNvPr id="51" name="正方形/長方形 50"/>
            <p:cNvSpPr/>
            <p:nvPr/>
          </p:nvSpPr>
          <p:spPr>
            <a:xfrm>
              <a:off x="1691680" y="2996952"/>
              <a:ext cx="576064" cy="576064"/>
            </a:xfrm>
            <a:prstGeom prst="rect">
              <a:avLst/>
            </a:prstGeom>
            <a:solidFill>
              <a:srgbClr val="6699FF">
                <a:alpha val="52941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411760" y="2996952"/>
              <a:ext cx="576064" cy="576064"/>
            </a:xfrm>
            <a:prstGeom prst="rect">
              <a:avLst/>
            </a:prstGeom>
            <a:solidFill>
              <a:srgbClr val="6699FF">
                <a:alpha val="52941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3131840" y="2996952"/>
              <a:ext cx="576064" cy="576064"/>
            </a:xfrm>
            <a:prstGeom prst="rect">
              <a:avLst/>
            </a:prstGeom>
            <a:solidFill>
              <a:srgbClr val="6699FF">
                <a:alpha val="52941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3851920" y="836712"/>
              <a:ext cx="576064" cy="576064"/>
            </a:xfrm>
            <a:prstGeom prst="rect">
              <a:avLst/>
            </a:prstGeom>
            <a:solidFill>
              <a:srgbClr val="6699FF">
                <a:alpha val="52941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4572000" y="2996952"/>
              <a:ext cx="576064" cy="576064"/>
            </a:xfrm>
            <a:prstGeom prst="rect">
              <a:avLst/>
            </a:prstGeom>
            <a:solidFill>
              <a:srgbClr val="6699FF">
                <a:alpha val="52941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5292080" y="2996952"/>
              <a:ext cx="576064" cy="576064"/>
            </a:xfrm>
            <a:prstGeom prst="rect">
              <a:avLst/>
            </a:prstGeom>
            <a:solidFill>
              <a:srgbClr val="6699FF">
                <a:alpha val="52941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6012160" y="2996952"/>
              <a:ext cx="576064" cy="576064"/>
            </a:xfrm>
            <a:prstGeom prst="rect">
              <a:avLst/>
            </a:prstGeom>
            <a:solidFill>
              <a:srgbClr val="6699FF">
                <a:alpha val="52941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851920" y="1556792"/>
              <a:ext cx="576064" cy="576064"/>
            </a:xfrm>
            <a:prstGeom prst="rect">
              <a:avLst/>
            </a:prstGeom>
            <a:solidFill>
              <a:srgbClr val="6699FF">
                <a:alpha val="52941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851920" y="2276872"/>
              <a:ext cx="576064" cy="576064"/>
            </a:xfrm>
            <a:prstGeom prst="rect">
              <a:avLst/>
            </a:prstGeom>
            <a:solidFill>
              <a:srgbClr val="6699FF">
                <a:alpha val="52941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3851920" y="2996952"/>
              <a:ext cx="576064" cy="576064"/>
            </a:xfrm>
            <a:prstGeom prst="rect">
              <a:avLst/>
            </a:prstGeom>
            <a:solidFill>
              <a:srgbClr val="6699FF">
                <a:alpha val="52941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3717032"/>
              <a:ext cx="576064" cy="576064"/>
            </a:xfrm>
            <a:prstGeom prst="rect">
              <a:avLst/>
            </a:prstGeom>
            <a:solidFill>
              <a:srgbClr val="6699FF">
                <a:alpha val="52941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3851920" y="4437112"/>
              <a:ext cx="576064" cy="576064"/>
            </a:xfrm>
            <a:prstGeom prst="rect">
              <a:avLst/>
            </a:prstGeom>
            <a:solidFill>
              <a:srgbClr val="6699FF">
                <a:alpha val="52941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851920" y="5157192"/>
              <a:ext cx="576064" cy="576064"/>
            </a:xfrm>
            <a:prstGeom prst="rect">
              <a:avLst/>
            </a:prstGeom>
            <a:solidFill>
              <a:srgbClr val="6699FF">
                <a:alpha val="52941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5148064" y="4365104"/>
              <a:ext cx="720080" cy="648072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5" name="直線コネクタ 64"/>
            <p:cNvCxnSpPr>
              <a:stCxn id="64" idx="3"/>
              <a:endCxn id="64" idx="7"/>
            </p:cNvCxnSpPr>
            <p:nvPr/>
          </p:nvCxnSpPr>
          <p:spPr>
            <a:xfrm rot="5400000" flipH="1" flipV="1">
              <a:off x="5278976" y="4434553"/>
              <a:ext cx="458256" cy="509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>
              <a:stCxn id="64" idx="1"/>
              <a:endCxn id="64" idx="5"/>
            </p:cNvCxnSpPr>
            <p:nvPr/>
          </p:nvCxnSpPr>
          <p:spPr>
            <a:xfrm rot="16200000" flipH="1">
              <a:off x="5278976" y="4434553"/>
              <a:ext cx="458256" cy="509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テキスト ボックス 66"/>
            <p:cNvSpPr txBox="1"/>
            <p:nvPr/>
          </p:nvSpPr>
          <p:spPr>
            <a:xfrm>
              <a:off x="5940152" y="4479503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 smtClean="0"/>
                <a:t>beam</a:t>
              </a:r>
              <a:endParaRPr kumimoji="1" lang="ja-JP" altLang="en-US" sz="2400" dirty="0"/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6112304" y="3068960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0</a:t>
              </a:r>
              <a:endParaRPr kumimoji="1" lang="ja-JP" altLang="en-US" sz="2400" dirty="0"/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5406292" y="3069147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1</a:t>
              </a:r>
              <a:endParaRPr kumimoji="1" lang="ja-JP" altLang="en-US" sz="2400" dirty="0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4700280" y="3069334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2</a:t>
              </a:r>
              <a:endParaRPr kumimoji="1" lang="ja-JP" altLang="en-US" sz="2400" dirty="0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3822116" y="2924944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3</a:t>
              </a:r>
              <a:endParaRPr kumimoji="1" lang="ja-JP" altLang="en-US" sz="2400" dirty="0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3260120" y="3069708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4</a:t>
              </a:r>
              <a:endParaRPr kumimoji="1" lang="ja-JP" altLang="en-US" sz="2400" dirty="0"/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2540040" y="3069895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5</a:t>
              </a:r>
              <a:endParaRPr kumimoji="1" lang="ja-JP" altLang="en-US" sz="2400" dirty="0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1819960" y="3070082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6</a:t>
              </a:r>
              <a:endParaRPr kumimoji="1" lang="ja-JP" altLang="en-US" sz="2400" dirty="0"/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3980200" y="5229200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7</a:t>
              </a:r>
              <a:endParaRPr kumimoji="1" lang="ja-JP" altLang="en-US" sz="2400" dirty="0"/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3980200" y="4509307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8</a:t>
              </a:r>
              <a:endParaRPr kumimoji="1" lang="ja-JP" altLang="en-US" sz="2400" dirty="0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3980200" y="3789414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9</a:t>
              </a:r>
              <a:endParaRPr kumimoji="1" lang="ja-JP" altLang="en-US" sz="2400" dirty="0"/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3980200" y="3183359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10</a:t>
              </a:r>
              <a:endParaRPr kumimoji="1" lang="ja-JP" altLang="en-US" sz="2400" dirty="0"/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3923928" y="2349628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11</a:t>
              </a:r>
              <a:endParaRPr kumimoji="1" lang="ja-JP" altLang="en-US" sz="2400" dirty="0"/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3909860" y="1629735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12</a:t>
              </a:r>
              <a:endParaRPr kumimoji="1" lang="ja-JP" altLang="en-US" sz="2400" dirty="0"/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3923928" y="909842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13</a:t>
              </a:r>
              <a:endParaRPr kumimoji="1" lang="ja-JP" altLang="en-US" sz="2400" dirty="0"/>
            </a:p>
          </p:txBody>
        </p:sp>
        <p:cxnSp>
          <p:nvCxnSpPr>
            <p:cNvPr id="82" name="直線コネクタ 81"/>
            <p:cNvCxnSpPr/>
            <p:nvPr/>
          </p:nvCxnSpPr>
          <p:spPr>
            <a:xfrm rot="5400000" flipH="1" flipV="1">
              <a:off x="3815916" y="3032956"/>
              <a:ext cx="576064" cy="5040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矢印コネクタ 82"/>
            <p:cNvCxnSpPr/>
            <p:nvPr/>
          </p:nvCxnSpPr>
          <p:spPr>
            <a:xfrm rot="16200000" flipV="1">
              <a:off x="4535996" y="3392996"/>
              <a:ext cx="5040560" cy="7200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テキスト ボックス 83"/>
            <p:cNvSpPr txBox="1"/>
            <p:nvPr/>
          </p:nvSpPr>
          <p:spPr>
            <a:xfrm>
              <a:off x="7092280" y="807095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Y</a:t>
              </a:r>
              <a:endParaRPr kumimoji="1" lang="ja-JP" altLang="en-US" sz="2400" dirty="0"/>
            </a:p>
          </p:txBody>
        </p:sp>
        <p:cxnSp>
          <p:nvCxnSpPr>
            <p:cNvPr id="85" name="直線矢印コネクタ 84"/>
            <p:cNvCxnSpPr/>
            <p:nvPr/>
          </p:nvCxnSpPr>
          <p:spPr>
            <a:xfrm rot="10800000">
              <a:off x="1259632" y="5847656"/>
              <a:ext cx="5904656" cy="2961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テキスト ボックス 85"/>
            <p:cNvSpPr txBox="1"/>
            <p:nvPr/>
          </p:nvSpPr>
          <p:spPr>
            <a:xfrm>
              <a:off x="1403648" y="5847655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X</a:t>
              </a:r>
              <a:endParaRPr kumimoji="1" lang="ja-JP" altLang="en-US" sz="24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5</cp:revision>
  <dcterms:created xsi:type="dcterms:W3CDTF">2010-05-29T05:22:55Z</dcterms:created>
  <dcterms:modified xsi:type="dcterms:W3CDTF">2010-12-24T04:47:15Z</dcterms:modified>
</cp:coreProperties>
</file>