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D:\otani_old\INGRID\presen\1005_t2k_official\plot\NuEvtDisp_Run12400_20_Evt007_Cyc05_Mod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70" y="317913"/>
            <a:ext cx="8892026" cy="6351447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3707904" y="623731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/>
              <a:t>Z</a:t>
            </a:r>
            <a:endParaRPr kumimoji="1" lang="ja-JP" altLang="en-US" sz="32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44408" y="623731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/>
              <a:t>Z</a:t>
            </a:r>
            <a:endParaRPr kumimoji="1" lang="ja-JP" altLang="en-US" sz="32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0" y="148478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/>
              <a:t>X</a:t>
            </a:r>
            <a:endParaRPr kumimoji="1" lang="ja-JP" altLang="en-US" sz="32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2" y="148478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/>
              <a:t>Y</a:t>
            </a:r>
            <a:endParaRPr kumimoji="1" lang="ja-JP" altLang="en-US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4</cp:revision>
  <dcterms:created xsi:type="dcterms:W3CDTF">2010-05-29T05:22:55Z</dcterms:created>
  <dcterms:modified xsi:type="dcterms:W3CDTF">2010-12-22T12:06:16Z</dcterms:modified>
</cp:coreProperties>
</file>