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71076" autoAdjust="0"/>
  </p:normalViewPr>
  <p:slideViewPr>
    <p:cSldViewPr>
      <p:cViewPr varScale="1">
        <p:scale>
          <a:sx n="57" d="100"/>
          <a:sy n="57" d="100"/>
        </p:scale>
        <p:origin x="-85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305354960559932E-2"/>
          <c:y val="2.171628780427937E-2"/>
          <c:w val="0.84096715961658575"/>
          <c:h val="0.89294326173336791"/>
        </c:manualLayout>
      </c:layout>
      <c:scatterChart>
        <c:scatterStyle val="lineMarker"/>
        <c:varyColors val="0"/>
        <c:ser>
          <c:idx val="0"/>
          <c:order val="0"/>
          <c:spPr>
            <a:ln w="28575">
              <a:noFill/>
            </a:ln>
          </c:spPr>
          <c:marker>
            <c:symbol val="diamond"/>
            <c:size val="2"/>
          </c:marker>
          <c:xVal>
            <c:numRef>
              <c:f>Sheet1!$B$3:$B$2502</c:f>
              <c:numCache>
                <c:formatCode>General</c:formatCode>
                <c:ptCount val="2500"/>
                <c:pt idx="0">
                  <c:v>-2.4E-8</c:v>
                </c:pt>
                <c:pt idx="1">
                  <c:v>-2.398E-8</c:v>
                </c:pt>
                <c:pt idx="2">
                  <c:v>-2.3960000000000001E-8</c:v>
                </c:pt>
                <c:pt idx="3">
                  <c:v>-2.3940000000000001E-8</c:v>
                </c:pt>
                <c:pt idx="4">
                  <c:v>-2.3919999999999998E-8</c:v>
                </c:pt>
                <c:pt idx="5">
                  <c:v>-2.3899999999999999E-8</c:v>
                </c:pt>
                <c:pt idx="6">
                  <c:v>-2.3879999999999999E-8</c:v>
                </c:pt>
                <c:pt idx="7">
                  <c:v>-2.386E-8</c:v>
                </c:pt>
                <c:pt idx="8">
                  <c:v>-2.384E-8</c:v>
                </c:pt>
                <c:pt idx="9">
                  <c:v>-2.3820000000000001E-8</c:v>
                </c:pt>
                <c:pt idx="10">
                  <c:v>-2.3800000000000001E-8</c:v>
                </c:pt>
                <c:pt idx="11">
                  <c:v>-2.3779999999999999E-8</c:v>
                </c:pt>
                <c:pt idx="12">
                  <c:v>-2.3759999999999999E-8</c:v>
                </c:pt>
                <c:pt idx="13">
                  <c:v>-2.3739999999999999E-8</c:v>
                </c:pt>
                <c:pt idx="14">
                  <c:v>-2.372E-8</c:v>
                </c:pt>
                <c:pt idx="15">
                  <c:v>-2.37E-8</c:v>
                </c:pt>
                <c:pt idx="16">
                  <c:v>-2.3680000000000001E-8</c:v>
                </c:pt>
                <c:pt idx="17">
                  <c:v>-2.3660000000000001E-8</c:v>
                </c:pt>
                <c:pt idx="18">
                  <c:v>-2.3639999999999999E-8</c:v>
                </c:pt>
                <c:pt idx="19">
                  <c:v>-2.3619999999999999E-8</c:v>
                </c:pt>
                <c:pt idx="20">
                  <c:v>-2.36E-8</c:v>
                </c:pt>
                <c:pt idx="21">
                  <c:v>-2.358E-8</c:v>
                </c:pt>
                <c:pt idx="22">
                  <c:v>-2.3560000000000001E-8</c:v>
                </c:pt>
                <c:pt idx="23">
                  <c:v>-2.3540000000000001E-8</c:v>
                </c:pt>
                <c:pt idx="24">
                  <c:v>-2.3520000000000001E-8</c:v>
                </c:pt>
                <c:pt idx="25">
                  <c:v>-2.3499999999999999E-8</c:v>
                </c:pt>
                <c:pt idx="26">
                  <c:v>-2.3479999999999999E-8</c:v>
                </c:pt>
                <c:pt idx="27">
                  <c:v>-2.346E-8</c:v>
                </c:pt>
                <c:pt idx="28">
                  <c:v>-2.344E-8</c:v>
                </c:pt>
                <c:pt idx="29">
                  <c:v>-2.3420000000000001E-8</c:v>
                </c:pt>
                <c:pt idx="30">
                  <c:v>-2.3400000000000001E-8</c:v>
                </c:pt>
                <c:pt idx="31">
                  <c:v>-2.3380000000000002E-8</c:v>
                </c:pt>
                <c:pt idx="32">
                  <c:v>-2.3359999999999999E-8</c:v>
                </c:pt>
                <c:pt idx="33">
                  <c:v>-2.3339999999999999E-8</c:v>
                </c:pt>
                <c:pt idx="34">
                  <c:v>-2.332E-8</c:v>
                </c:pt>
                <c:pt idx="35">
                  <c:v>-2.33E-8</c:v>
                </c:pt>
                <c:pt idx="36">
                  <c:v>-2.3280000000000001E-8</c:v>
                </c:pt>
                <c:pt idx="37">
                  <c:v>-2.3260000000000001E-8</c:v>
                </c:pt>
                <c:pt idx="38">
                  <c:v>-2.3240000000000002E-8</c:v>
                </c:pt>
                <c:pt idx="39">
                  <c:v>-2.3219999999999999E-8</c:v>
                </c:pt>
                <c:pt idx="40">
                  <c:v>-2.3199999999999999E-8</c:v>
                </c:pt>
                <c:pt idx="41">
                  <c:v>-2.318E-8</c:v>
                </c:pt>
                <c:pt idx="42">
                  <c:v>-2.316E-8</c:v>
                </c:pt>
                <c:pt idx="43">
                  <c:v>-2.3140000000000001E-8</c:v>
                </c:pt>
                <c:pt idx="44">
                  <c:v>-2.3120000000000001E-8</c:v>
                </c:pt>
                <c:pt idx="45">
                  <c:v>-2.3099999999999998E-8</c:v>
                </c:pt>
                <c:pt idx="46">
                  <c:v>-2.3079999999999999E-8</c:v>
                </c:pt>
                <c:pt idx="47">
                  <c:v>-2.3059999999999999E-8</c:v>
                </c:pt>
                <c:pt idx="48">
                  <c:v>-2.304E-8</c:v>
                </c:pt>
                <c:pt idx="49">
                  <c:v>-2.302E-8</c:v>
                </c:pt>
                <c:pt idx="50">
                  <c:v>-2.3000000000000001E-8</c:v>
                </c:pt>
                <c:pt idx="51">
                  <c:v>-2.2980000000000001E-8</c:v>
                </c:pt>
                <c:pt idx="52">
                  <c:v>-2.2959999999999998E-8</c:v>
                </c:pt>
                <c:pt idx="53">
                  <c:v>-2.2939999999999999E-8</c:v>
                </c:pt>
                <c:pt idx="54">
                  <c:v>-2.2919999999999999E-8</c:v>
                </c:pt>
                <c:pt idx="55">
                  <c:v>-2.29E-8</c:v>
                </c:pt>
                <c:pt idx="56">
                  <c:v>-2.288E-8</c:v>
                </c:pt>
                <c:pt idx="57">
                  <c:v>-2.2860000000000001E-8</c:v>
                </c:pt>
                <c:pt idx="58">
                  <c:v>-2.2840000000000001E-8</c:v>
                </c:pt>
                <c:pt idx="59">
                  <c:v>-2.2819999999999999E-8</c:v>
                </c:pt>
                <c:pt idx="60">
                  <c:v>-2.2799999999999999E-8</c:v>
                </c:pt>
                <c:pt idx="61">
                  <c:v>-2.278E-8</c:v>
                </c:pt>
                <c:pt idx="62">
                  <c:v>-2.276E-8</c:v>
                </c:pt>
                <c:pt idx="63">
                  <c:v>-2.274E-8</c:v>
                </c:pt>
                <c:pt idx="64">
                  <c:v>-2.2720000000000001E-8</c:v>
                </c:pt>
                <c:pt idx="65">
                  <c:v>-2.2700000000000001E-8</c:v>
                </c:pt>
                <c:pt idx="66">
                  <c:v>-2.2679999999999999E-8</c:v>
                </c:pt>
                <c:pt idx="67">
                  <c:v>-2.2659999999999999E-8</c:v>
                </c:pt>
                <c:pt idx="68">
                  <c:v>-2.264E-8</c:v>
                </c:pt>
                <c:pt idx="69">
                  <c:v>-2.262E-8</c:v>
                </c:pt>
                <c:pt idx="70">
                  <c:v>-2.2600000000000001E-8</c:v>
                </c:pt>
                <c:pt idx="71">
                  <c:v>-2.2580000000000001E-8</c:v>
                </c:pt>
                <c:pt idx="72">
                  <c:v>-2.2560000000000002E-8</c:v>
                </c:pt>
                <c:pt idx="73">
                  <c:v>-2.2539999999999999E-8</c:v>
                </c:pt>
                <c:pt idx="74">
                  <c:v>-2.2519999999999999E-8</c:v>
                </c:pt>
                <c:pt idx="75">
                  <c:v>-2.25E-8</c:v>
                </c:pt>
                <c:pt idx="76">
                  <c:v>-2.248E-8</c:v>
                </c:pt>
                <c:pt idx="77">
                  <c:v>-2.2460000000000001E-8</c:v>
                </c:pt>
                <c:pt idx="78">
                  <c:v>-2.2440000000000001E-8</c:v>
                </c:pt>
                <c:pt idx="79">
                  <c:v>-2.2420000000000002E-8</c:v>
                </c:pt>
                <c:pt idx="80">
                  <c:v>-2.2399999999999999E-8</c:v>
                </c:pt>
                <c:pt idx="81">
                  <c:v>-2.2379999999999999E-8</c:v>
                </c:pt>
                <c:pt idx="82">
                  <c:v>-2.236E-8</c:v>
                </c:pt>
                <c:pt idx="83">
                  <c:v>-2.234E-8</c:v>
                </c:pt>
                <c:pt idx="84">
                  <c:v>-2.2320000000000001E-8</c:v>
                </c:pt>
                <c:pt idx="85">
                  <c:v>-2.2300000000000001E-8</c:v>
                </c:pt>
                <c:pt idx="86">
                  <c:v>-2.2280000000000002E-8</c:v>
                </c:pt>
                <c:pt idx="87">
                  <c:v>-2.2259999999999999E-8</c:v>
                </c:pt>
                <c:pt idx="88">
                  <c:v>-2.2239999999999999E-8</c:v>
                </c:pt>
                <c:pt idx="89">
                  <c:v>-2.222E-8</c:v>
                </c:pt>
                <c:pt idx="90">
                  <c:v>-2.22E-8</c:v>
                </c:pt>
                <c:pt idx="91">
                  <c:v>-2.2180000000000001E-8</c:v>
                </c:pt>
                <c:pt idx="92">
                  <c:v>-2.2160000000000001E-8</c:v>
                </c:pt>
                <c:pt idx="93">
                  <c:v>-2.2139999999999998E-8</c:v>
                </c:pt>
                <c:pt idx="94">
                  <c:v>-2.2119999999999999E-8</c:v>
                </c:pt>
                <c:pt idx="95">
                  <c:v>-2.2099999999999999E-8</c:v>
                </c:pt>
                <c:pt idx="96">
                  <c:v>-2.208E-8</c:v>
                </c:pt>
                <c:pt idx="97">
                  <c:v>-2.206E-8</c:v>
                </c:pt>
                <c:pt idx="98">
                  <c:v>-2.2040000000000001E-8</c:v>
                </c:pt>
                <c:pt idx="99">
                  <c:v>-2.2020000000000001E-8</c:v>
                </c:pt>
                <c:pt idx="100">
                  <c:v>-2.1999999999999998E-8</c:v>
                </c:pt>
                <c:pt idx="101">
                  <c:v>-2.1979999999999999E-8</c:v>
                </c:pt>
                <c:pt idx="102">
                  <c:v>-2.1959999999999999E-8</c:v>
                </c:pt>
                <c:pt idx="103">
                  <c:v>-2.194E-8</c:v>
                </c:pt>
                <c:pt idx="104">
                  <c:v>-2.192E-8</c:v>
                </c:pt>
                <c:pt idx="105">
                  <c:v>-2.1900000000000001E-8</c:v>
                </c:pt>
                <c:pt idx="106">
                  <c:v>-2.1880000000000001E-8</c:v>
                </c:pt>
                <c:pt idx="107">
                  <c:v>-2.1859999999999999E-8</c:v>
                </c:pt>
                <c:pt idx="108">
                  <c:v>-2.1839999999999999E-8</c:v>
                </c:pt>
                <c:pt idx="109">
                  <c:v>-2.182E-8</c:v>
                </c:pt>
                <c:pt idx="110">
                  <c:v>-2.18E-8</c:v>
                </c:pt>
                <c:pt idx="111">
                  <c:v>-2.178E-8</c:v>
                </c:pt>
                <c:pt idx="112">
                  <c:v>-2.1760000000000001E-8</c:v>
                </c:pt>
                <c:pt idx="113">
                  <c:v>-2.1740000000000001E-8</c:v>
                </c:pt>
                <c:pt idx="114">
                  <c:v>-2.1719999999999999E-8</c:v>
                </c:pt>
                <c:pt idx="115">
                  <c:v>-2.1699999999999999E-8</c:v>
                </c:pt>
                <c:pt idx="116">
                  <c:v>-2.168E-8</c:v>
                </c:pt>
                <c:pt idx="117">
                  <c:v>-2.166E-8</c:v>
                </c:pt>
                <c:pt idx="118">
                  <c:v>-2.1640000000000001E-8</c:v>
                </c:pt>
                <c:pt idx="119">
                  <c:v>-2.1620000000000001E-8</c:v>
                </c:pt>
                <c:pt idx="120">
                  <c:v>-2.1600000000000002E-8</c:v>
                </c:pt>
                <c:pt idx="121">
                  <c:v>-2.1579999999999999E-8</c:v>
                </c:pt>
                <c:pt idx="122">
                  <c:v>-2.1559999999999999E-8</c:v>
                </c:pt>
                <c:pt idx="123">
                  <c:v>-2.154E-8</c:v>
                </c:pt>
                <c:pt idx="124">
                  <c:v>-2.152E-8</c:v>
                </c:pt>
                <c:pt idx="125">
                  <c:v>-2.1500000000000001E-8</c:v>
                </c:pt>
                <c:pt idx="126">
                  <c:v>-2.1480000000000001E-8</c:v>
                </c:pt>
                <c:pt idx="127">
                  <c:v>-2.1460000000000002E-8</c:v>
                </c:pt>
                <c:pt idx="128">
                  <c:v>-2.1439999999999999E-8</c:v>
                </c:pt>
                <c:pt idx="129">
                  <c:v>-2.1419999999999999E-8</c:v>
                </c:pt>
                <c:pt idx="130">
                  <c:v>-2.14E-8</c:v>
                </c:pt>
                <c:pt idx="131">
                  <c:v>-2.138E-8</c:v>
                </c:pt>
                <c:pt idx="132">
                  <c:v>-2.1360000000000001E-8</c:v>
                </c:pt>
                <c:pt idx="133">
                  <c:v>-2.1340000000000001E-8</c:v>
                </c:pt>
                <c:pt idx="134">
                  <c:v>-2.1320000000000002E-8</c:v>
                </c:pt>
                <c:pt idx="135">
                  <c:v>-2.1299999999999999E-8</c:v>
                </c:pt>
                <c:pt idx="136">
                  <c:v>-2.1279999999999999E-8</c:v>
                </c:pt>
                <c:pt idx="137">
                  <c:v>-2.126E-8</c:v>
                </c:pt>
                <c:pt idx="138">
                  <c:v>-2.124E-8</c:v>
                </c:pt>
                <c:pt idx="139">
                  <c:v>-2.1220000000000001E-8</c:v>
                </c:pt>
                <c:pt idx="140">
                  <c:v>-2.1200000000000001E-8</c:v>
                </c:pt>
                <c:pt idx="141">
                  <c:v>-2.1179999999999998E-8</c:v>
                </c:pt>
                <c:pt idx="142">
                  <c:v>-2.1159999999999999E-8</c:v>
                </c:pt>
                <c:pt idx="143">
                  <c:v>-2.1139999999999999E-8</c:v>
                </c:pt>
                <c:pt idx="144">
                  <c:v>-2.112E-8</c:v>
                </c:pt>
                <c:pt idx="145">
                  <c:v>-2.11E-8</c:v>
                </c:pt>
                <c:pt idx="146">
                  <c:v>-2.1080000000000001E-8</c:v>
                </c:pt>
                <c:pt idx="147">
                  <c:v>-2.1060000000000001E-8</c:v>
                </c:pt>
                <c:pt idx="148">
                  <c:v>-2.1039999999999998E-8</c:v>
                </c:pt>
                <c:pt idx="149">
                  <c:v>-2.1019999999999999E-8</c:v>
                </c:pt>
                <c:pt idx="150">
                  <c:v>-2.0999999999999999E-8</c:v>
                </c:pt>
                <c:pt idx="151">
                  <c:v>-2.098E-8</c:v>
                </c:pt>
                <c:pt idx="152">
                  <c:v>-2.096E-8</c:v>
                </c:pt>
                <c:pt idx="153">
                  <c:v>-2.0940000000000001E-8</c:v>
                </c:pt>
                <c:pt idx="154">
                  <c:v>-2.0920000000000001E-8</c:v>
                </c:pt>
                <c:pt idx="155">
                  <c:v>-2.0899999999999999E-8</c:v>
                </c:pt>
                <c:pt idx="156">
                  <c:v>-2.0879999999999999E-8</c:v>
                </c:pt>
                <c:pt idx="157">
                  <c:v>-2.086E-8</c:v>
                </c:pt>
                <c:pt idx="158">
                  <c:v>-2.084E-8</c:v>
                </c:pt>
                <c:pt idx="159">
                  <c:v>-2.082E-8</c:v>
                </c:pt>
                <c:pt idx="160">
                  <c:v>-2.0800000000000001E-8</c:v>
                </c:pt>
                <c:pt idx="161">
                  <c:v>-2.0780000000000001E-8</c:v>
                </c:pt>
                <c:pt idx="162">
                  <c:v>-2.0759999999999999E-8</c:v>
                </c:pt>
                <c:pt idx="163">
                  <c:v>-2.0739999999999999E-8</c:v>
                </c:pt>
                <c:pt idx="164">
                  <c:v>-2.072E-8</c:v>
                </c:pt>
                <c:pt idx="165">
                  <c:v>-2.07E-8</c:v>
                </c:pt>
                <c:pt idx="166">
                  <c:v>-2.0680000000000001E-8</c:v>
                </c:pt>
                <c:pt idx="167">
                  <c:v>-2.0660000000000001E-8</c:v>
                </c:pt>
                <c:pt idx="168">
                  <c:v>-2.0640000000000002E-8</c:v>
                </c:pt>
                <c:pt idx="169">
                  <c:v>-2.0619999999999999E-8</c:v>
                </c:pt>
                <c:pt idx="170">
                  <c:v>-2.0599999999999999E-8</c:v>
                </c:pt>
                <c:pt idx="171">
                  <c:v>-2.058E-8</c:v>
                </c:pt>
                <c:pt idx="172">
                  <c:v>-2.056E-8</c:v>
                </c:pt>
                <c:pt idx="173">
                  <c:v>-2.0540000000000001E-8</c:v>
                </c:pt>
                <c:pt idx="174">
                  <c:v>-2.0520000000000001E-8</c:v>
                </c:pt>
                <c:pt idx="175">
                  <c:v>-2.0500000000000002E-8</c:v>
                </c:pt>
                <c:pt idx="176">
                  <c:v>-2.0479999999999999E-8</c:v>
                </c:pt>
                <c:pt idx="177">
                  <c:v>-2.0459999999999999E-8</c:v>
                </c:pt>
                <c:pt idx="178">
                  <c:v>-2.044E-8</c:v>
                </c:pt>
                <c:pt idx="179">
                  <c:v>-2.042E-8</c:v>
                </c:pt>
                <c:pt idx="180">
                  <c:v>-2.0400000000000001E-8</c:v>
                </c:pt>
                <c:pt idx="181">
                  <c:v>-2.0380000000000001E-8</c:v>
                </c:pt>
                <c:pt idx="182">
                  <c:v>-2.0359999999999998E-8</c:v>
                </c:pt>
                <c:pt idx="183">
                  <c:v>-2.0339999999999999E-8</c:v>
                </c:pt>
                <c:pt idx="184">
                  <c:v>-2.0319999999999999E-8</c:v>
                </c:pt>
                <c:pt idx="185">
                  <c:v>-2.03E-8</c:v>
                </c:pt>
                <c:pt idx="186">
                  <c:v>-2.028E-8</c:v>
                </c:pt>
                <c:pt idx="187">
                  <c:v>-2.0260000000000001E-8</c:v>
                </c:pt>
                <c:pt idx="188">
                  <c:v>-2.0240000000000001E-8</c:v>
                </c:pt>
                <c:pt idx="189">
                  <c:v>-2.0219999999999998E-8</c:v>
                </c:pt>
                <c:pt idx="190">
                  <c:v>-2.0199999999999999E-8</c:v>
                </c:pt>
                <c:pt idx="191">
                  <c:v>-2.0179999999999999E-8</c:v>
                </c:pt>
                <c:pt idx="192">
                  <c:v>-2.016E-8</c:v>
                </c:pt>
                <c:pt idx="193">
                  <c:v>-2.014E-8</c:v>
                </c:pt>
                <c:pt idx="194">
                  <c:v>-2.0120000000000001E-8</c:v>
                </c:pt>
                <c:pt idx="195">
                  <c:v>-2.0100000000000001E-8</c:v>
                </c:pt>
                <c:pt idx="196">
                  <c:v>-2.0079999999999998E-8</c:v>
                </c:pt>
                <c:pt idx="197">
                  <c:v>-2.0059999999999999E-8</c:v>
                </c:pt>
                <c:pt idx="198">
                  <c:v>-2.0039999999999999E-8</c:v>
                </c:pt>
                <c:pt idx="199">
                  <c:v>-2.002E-8</c:v>
                </c:pt>
                <c:pt idx="200">
                  <c:v>-2E-8</c:v>
                </c:pt>
                <c:pt idx="201">
                  <c:v>-1.9980000000000001E-8</c:v>
                </c:pt>
                <c:pt idx="202">
                  <c:v>-1.9960000000000001E-8</c:v>
                </c:pt>
                <c:pt idx="203">
                  <c:v>-1.9939999999999999E-8</c:v>
                </c:pt>
                <c:pt idx="204">
                  <c:v>-1.9919999999999999E-8</c:v>
                </c:pt>
                <c:pt idx="205">
                  <c:v>-1.99E-8</c:v>
                </c:pt>
                <c:pt idx="206">
                  <c:v>-1.988E-8</c:v>
                </c:pt>
                <c:pt idx="207">
                  <c:v>-1.986E-8</c:v>
                </c:pt>
                <c:pt idx="208">
                  <c:v>-1.9840000000000001E-8</c:v>
                </c:pt>
                <c:pt idx="209">
                  <c:v>-1.9820000000000001E-8</c:v>
                </c:pt>
                <c:pt idx="210">
                  <c:v>-1.9799999999999999E-8</c:v>
                </c:pt>
                <c:pt idx="211">
                  <c:v>-1.9779999999999999E-8</c:v>
                </c:pt>
                <c:pt idx="212">
                  <c:v>-1.976E-8</c:v>
                </c:pt>
                <c:pt idx="213">
                  <c:v>-1.974E-8</c:v>
                </c:pt>
                <c:pt idx="214">
                  <c:v>-1.9720000000000001E-8</c:v>
                </c:pt>
                <c:pt idx="215">
                  <c:v>-1.9700000000000001E-8</c:v>
                </c:pt>
                <c:pt idx="216">
                  <c:v>-1.9680000000000002E-8</c:v>
                </c:pt>
                <c:pt idx="217">
                  <c:v>-1.9659999999999999E-8</c:v>
                </c:pt>
                <c:pt idx="218">
                  <c:v>-1.9639999999999999E-8</c:v>
                </c:pt>
                <c:pt idx="219">
                  <c:v>-1.962E-8</c:v>
                </c:pt>
                <c:pt idx="220">
                  <c:v>-1.96E-8</c:v>
                </c:pt>
                <c:pt idx="221">
                  <c:v>-1.9580000000000001E-8</c:v>
                </c:pt>
                <c:pt idx="222">
                  <c:v>-1.9560000000000001E-8</c:v>
                </c:pt>
                <c:pt idx="223">
                  <c:v>-1.9540000000000002E-8</c:v>
                </c:pt>
                <c:pt idx="224">
                  <c:v>-1.9519999999999999E-8</c:v>
                </c:pt>
                <c:pt idx="225">
                  <c:v>-1.9499999999999999E-8</c:v>
                </c:pt>
                <c:pt idx="226">
                  <c:v>-1.948E-8</c:v>
                </c:pt>
                <c:pt idx="227">
                  <c:v>-1.946E-8</c:v>
                </c:pt>
                <c:pt idx="228">
                  <c:v>-1.9440000000000001E-8</c:v>
                </c:pt>
                <c:pt idx="229">
                  <c:v>-1.9420000000000001E-8</c:v>
                </c:pt>
                <c:pt idx="230">
                  <c:v>-1.9399999999999998E-8</c:v>
                </c:pt>
                <c:pt idx="231">
                  <c:v>-1.9379999999999999E-8</c:v>
                </c:pt>
                <c:pt idx="232">
                  <c:v>-1.9359999999999999E-8</c:v>
                </c:pt>
                <c:pt idx="233">
                  <c:v>-1.934E-8</c:v>
                </c:pt>
                <c:pt idx="234">
                  <c:v>-1.932E-8</c:v>
                </c:pt>
                <c:pt idx="235">
                  <c:v>-1.9300000000000001E-8</c:v>
                </c:pt>
                <c:pt idx="236">
                  <c:v>-1.9280000000000001E-8</c:v>
                </c:pt>
                <c:pt idx="237">
                  <c:v>-1.9259999999999998E-8</c:v>
                </c:pt>
                <c:pt idx="238">
                  <c:v>-1.9239999999999999E-8</c:v>
                </c:pt>
                <c:pt idx="239">
                  <c:v>-1.9219999999999999E-8</c:v>
                </c:pt>
                <c:pt idx="240">
                  <c:v>-1.92E-8</c:v>
                </c:pt>
                <c:pt idx="241">
                  <c:v>-1.918E-8</c:v>
                </c:pt>
                <c:pt idx="242">
                  <c:v>-1.9160000000000001E-8</c:v>
                </c:pt>
                <c:pt idx="243">
                  <c:v>-1.9140000000000001E-8</c:v>
                </c:pt>
                <c:pt idx="244">
                  <c:v>-1.9119999999999998E-8</c:v>
                </c:pt>
                <c:pt idx="245">
                  <c:v>-1.9099999999999999E-8</c:v>
                </c:pt>
                <c:pt idx="246">
                  <c:v>-1.9079999999999999E-8</c:v>
                </c:pt>
                <c:pt idx="247">
                  <c:v>-1.906E-8</c:v>
                </c:pt>
                <c:pt idx="248">
                  <c:v>-1.904E-8</c:v>
                </c:pt>
                <c:pt idx="249">
                  <c:v>-1.9020000000000001E-8</c:v>
                </c:pt>
                <c:pt idx="250">
                  <c:v>-1.9000000000000001E-8</c:v>
                </c:pt>
                <c:pt idx="251">
                  <c:v>-1.8979999999999999E-8</c:v>
                </c:pt>
                <c:pt idx="252">
                  <c:v>-1.8959999999999999E-8</c:v>
                </c:pt>
                <c:pt idx="253">
                  <c:v>-1.894E-8</c:v>
                </c:pt>
                <c:pt idx="254">
                  <c:v>-1.892E-8</c:v>
                </c:pt>
                <c:pt idx="255">
                  <c:v>-1.89E-8</c:v>
                </c:pt>
                <c:pt idx="256">
                  <c:v>-1.8880000000000001E-8</c:v>
                </c:pt>
                <c:pt idx="257">
                  <c:v>-1.8860000000000001E-8</c:v>
                </c:pt>
                <c:pt idx="258">
                  <c:v>-1.8839999999999999E-8</c:v>
                </c:pt>
                <c:pt idx="259">
                  <c:v>-1.8819999999999999E-8</c:v>
                </c:pt>
                <c:pt idx="260">
                  <c:v>-1.88E-8</c:v>
                </c:pt>
                <c:pt idx="261">
                  <c:v>-1.878E-8</c:v>
                </c:pt>
                <c:pt idx="262">
                  <c:v>-1.8760000000000001E-8</c:v>
                </c:pt>
                <c:pt idx="263">
                  <c:v>-1.8740000000000001E-8</c:v>
                </c:pt>
                <c:pt idx="264">
                  <c:v>-1.8720000000000002E-8</c:v>
                </c:pt>
                <c:pt idx="265">
                  <c:v>-1.8699999999999999E-8</c:v>
                </c:pt>
                <c:pt idx="266">
                  <c:v>-1.8679999999999999E-8</c:v>
                </c:pt>
                <c:pt idx="267">
                  <c:v>-1.866E-8</c:v>
                </c:pt>
                <c:pt idx="268">
                  <c:v>-1.864E-8</c:v>
                </c:pt>
                <c:pt idx="269">
                  <c:v>-1.8620000000000001E-8</c:v>
                </c:pt>
                <c:pt idx="270">
                  <c:v>-1.8600000000000001E-8</c:v>
                </c:pt>
                <c:pt idx="271">
                  <c:v>-1.8580000000000002E-8</c:v>
                </c:pt>
                <c:pt idx="272">
                  <c:v>-1.8559999999999999E-8</c:v>
                </c:pt>
                <c:pt idx="273">
                  <c:v>-1.8539999999999999E-8</c:v>
                </c:pt>
                <c:pt idx="274">
                  <c:v>-1.852E-8</c:v>
                </c:pt>
                <c:pt idx="275">
                  <c:v>-1.85E-8</c:v>
                </c:pt>
                <c:pt idx="276">
                  <c:v>-1.8480000000000001E-8</c:v>
                </c:pt>
                <c:pt idx="277">
                  <c:v>-1.8460000000000001E-8</c:v>
                </c:pt>
                <c:pt idx="278">
                  <c:v>-1.8439999999999998E-8</c:v>
                </c:pt>
                <c:pt idx="279">
                  <c:v>-1.8419999999999999E-8</c:v>
                </c:pt>
                <c:pt idx="280">
                  <c:v>-1.8399999999999999E-8</c:v>
                </c:pt>
                <c:pt idx="281">
                  <c:v>-1.838E-8</c:v>
                </c:pt>
                <c:pt idx="282">
                  <c:v>-1.836E-8</c:v>
                </c:pt>
                <c:pt idx="283">
                  <c:v>-1.8340000000000001E-8</c:v>
                </c:pt>
                <c:pt idx="284">
                  <c:v>-1.8320000000000001E-8</c:v>
                </c:pt>
                <c:pt idx="285">
                  <c:v>-1.8299999999999998E-8</c:v>
                </c:pt>
                <c:pt idx="286">
                  <c:v>-1.8279999999999999E-8</c:v>
                </c:pt>
                <c:pt idx="287">
                  <c:v>-1.8259999999999999E-8</c:v>
                </c:pt>
                <c:pt idx="288">
                  <c:v>-1.824E-8</c:v>
                </c:pt>
                <c:pt idx="289">
                  <c:v>-1.822E-8</c:v>
                </c:pt>
                <c:pt idx="290">
                  <c:v>-1.8200000000000001E-8</c:v>
                </c:pt>
                <c:pt idx="291">
                  <c:v>-1.8180000000000001E-8</c:v>
                </c:pt>
                <c:pt idx="292">
                  <c:v>-1.8159999999999999E-8</c:v>
                </c:pt>
                <c:pt idx="293">
                  <c:v>-1.8139999999999999E-8</c:v>
                </c:pt>
                <c:pt idx="294">
                  <c:v>-1.8119999999999999E-8</c:v>
                </c:pt>
                <c:pt idx="295">
                  <c:v>-1.81E-8</c:v>
                </c:pt>
                <c:pt idx="296">
                  <c:v>-1.808E-8</c:v>
                </c:pt>
                <c:pt idx="297">
                  <c:v>-1.8060000000000001E-8</c:v>
                </c:pt>
                <c:pt idx="298">
                  <c:v>-1.8040000000000001E-8</c:v>
                </c:pt>
                <c:pt idx="299">
                  <c:v>-1.8019999999999999E-8</c:v>
                </c:pt>
                <c:pt idx="300">
                  <c:v>-1.7999999999999999E-8</c:v>
                </c:pt>
                <c:pt idx="301">
                  <c:v>-1.798E-8</c:v>
                </c:pt>
                <c:pt idx="302">
                  <c:v>-1.796E-8</c:v>
                </c:pt>
                <c:pt idx="303">
                  <c:v>-1.7940000000000001E-8</c:v>
                </c:pt>
                <c:pt idx="304">
                  <c:v>-1.7920000000000001E-8</c:v>
                </c:pt>
                <c:pt idx="305">
                  <c:v>-1.7900000000000001E-8</c:v>
                </c:pt>
                <c:pt idx="306">
                  <c:v>-1.7879999999999999E-8</c:v>
                </c:pt>
                <c:pt idx="307">
                  <c:v>-1.7859999999999999E-8</c:v>
                </c:pt>
                <c:pt idx="308">
                  <c:v>-1.784E-8</c:v>
                </c:pt>
                <c:pt idx="309">
                  <c:v>-1.782E-8</c:v>
                </c:pt>
                <c:pt idx="310">
                  <c:v>-1.7800000000000001E-8</c:v>
                </c:pt>
                <c:pt idx="311">
                  <c:v>-1.7780000000000001E-8</c:v>
                </c:pt>
                <c:pt idx="312">
                  <c:v>-1.7760000000000002E-8</c:v>
                </c:pt>
                <c:pt idx="313">
                  <c:v>-1.7739999999999999E-8</c:v>
                </c:pt>
                <c:pt idx="314">
                  <c:v>-1.7719999999999999E-8</c:v>
                </c:pt>
                <c:pt idx="315">
                  <c:v>-1.77E-8</c:v>
                </c:pt>
                <c:pt idx="316">
                  <c:v>-1.768E-8</c:v>
                </c:pt>
                <c:pt idx="317">
                  <c:v>-1.7660000000000001E-8</c:v>
                </c:pt>
                <c:pt idx="318">
                  <c:v>-1.7640000000000001E-8</c:v>
                </c:pt>
                <c:pt idx="319">
                  <c:v>-1.7620000000000002E-8</c:v>
                </c:pt>
                <c:pt idx="320">
                  <c:v>-1.7599999999999999E-8</c:v>
                </c:pt>
                <c:pt idx="321">
                  <c:v>-1.7579999999999999E-8</c:v>
                </c:pt>
                <c:pt idx="322">
                  <c:v>-1.756E-8</c:v>
                </c:pt>
                <c:pt idx="323">
                  <c:v>-1.754E-8</c:v>
                </c:pt>
                <c:pt idx="324">
                  <c:v>-1.7520000000000001E-8</c:v>
                </c:pt>
                <c:pt idx="325">
                  <c:v>-1.7500000000000001E-8</c:v>
                </c:pt>
                <c:pt idx="326">
                  <c:v>-1.7479999999999998E-8</c:v>
                </c:pt>
                <c:pt idx="327">
                  <c:v>-1.7459999999999999E-8</c:v>
                </c:pt>
                <c:pt idx="328">
                  <c:v>-1.7439999999999999E-8</c:v>
                </c:pt>
                <c:pt idx="329">
                  <c:v>-1.742E-8</c:v>
                </c:pt>
                <c:pt idx="330">
                  <c:v>-1.74E-8</c:v>
                </c:pt>
                <c:pt idx="331">
                  <c:v>-1.7380000000000001E-8</c:v>
                </c:pt>
                <c:pt idx="332">
                  <c:v>-1.7360000000000001E-8</c:v>
                </c:pt>
                <c:pt idx="333">
                  <c:v>-1.7339999999999998E-8</c:v>
                </c:pt>
                <c:pt idx="334">
                  <c:v>-1.7319999999999999E-8</c:v>
                </c:pt>
                <c:pt idx="335">
                  <c:v>-1.7299999999999999E-8</c:v>
                </c:pt>
                <c:pt idx="336">
                  <c:v>-1.728E-8</c:v>
                </c:pt>
                <c:pt idx="337">
                  <c:v>-1.726E-8</c:v>
                </c:pt>
                <c:pt idx="338">
                  <c:v>-1.7240000000000001E-8</c:v>
                </c:pt>
                <c:pt idx="339">
                  <c:v>-1.7220000000000001E-8</c:v>
                </c:pt>
                <c:pt idx="340">
                  <c:v>-1.7199999999999999E-8</c:v>
                </c:pt>
                <c:pt idx="341">
                  <c:v>-1.7179999999999999E-8</c:v>
                </c:pt>
                <c:pt idx="342">
                  <c:v>-1.7159999999999999E-8</c:v>
                </c:pt>
                <c:pt idx="343">
                  <c:v>-1.714E-8</c:v>
                </c:pt>
                <c:pt idx="344">
                  <c:v>-1.712E-8</c:v>
                </c:pt>
                <c:pt idx="345">
                  <c:v>-1.7100000000000001E-8</c:v>
                </c:pt>
                <c:pt idx="346">
                  <c:v>-1.7080000000000001E-8</c:v>
                </c:pt>
                <c:pt idx="347">
                  <c:v>-1.7059999999999999E-8</c:v>
                </c:pt>
                <c:pt idx="348">
                  <c:v>-1.7039999999999999E-8</c:v>
                </c:pt>
                <c:pt idx="349">
                  <c:v>-1.702E-8</c:v>
                </c:pt>
                <c:pt idx="350">
                  <c:v>-1.7E-8</c:v>
                </c:pt>
                <c:pt idx="351">
                  <c:v>-1.6980000000000001E-8</c:v>
                </c:pt>
                <c:pt idx="352">
                  <c:v>-1.6960000000000001E-8</c:v>
                </c:pt>
                <c:pt idx="353">
                  <c:v>-1.6940000000000001E-8</c:v>
                </c:pt>
                <c:pt idx="354">
                  <c:v>-1.6919999999999999E-8</c:v>
                </c:pt>
                <c:pt idx="355">
                  <c:v>-1.6899999999999999E-8</c:v>
                </c:pt>
                <c:pt idx="356">
                  <c:v>-1.688E-8</c:v>
                </c:pt>
                <c:pt idx="357">
                  <c:v>-1.686E-8</c:v>
                </c:pt>
                <c:pt idx="358">
                  <c:v>-1.6840000000000001E-8</c:v>
                </c:pt>
                <c:pt idx="359">
                  <c:v>-1.6820000000000001E-8</c:v>
                </c:pt>
                <c:pt idx="360">
                  <c:v>-1.6800000000000002E-8</c:v>
                </c:pt>
                <c:pt idx="361">
                  <c:v>-1.6779999999999999E-8</c:v>
                </c:pt>
                <c:pt idx="362">
                  <c:v>-1.6759999999999999E-8</c:v>
                </c:pt>
                <c:pt idx="363">
                  <c:v>-1.674E-8</c:v>
                </c:pt>
                <c:pt idx="364">
                  <c:v>-1.672E-8</c:v>
                </c:pt>
                <c:pt idx="365">
                  <c:v>-1.6700000000000001E-8</c:v>
                </c:pt>
                <c:pt idx="366">
                  <c:v>-1.6680000000000001E-8</c:v>
                </c:pt>
                <c:pt idx="367">
                  <c:v>-1.6660000000000002E-8</c:v>
                </c:pt>
                <c:pt idx="368">
                  <c:v>-1.6639999999999999E-8</c:v>
                </c:pt>
                <c:pt idx="369">
                  <c:v>-1.6619999999999999E-8</c:v>
                </c:pt>
                <c:pt idx="370">
                  <c:v>-1.66E-8</c:v>
                </c:pt>
                <c:pt idx="371">
                  <c:v>-1.658E-8</c:v>
                </c:pt>
                <c:pt idx="372">
                  <c:v>-1.6560000000000001E-8</c:v>
                </c:pt>
                <c:pt idx="373">
                  <c:v>-1.6540000000000001E-8</c:v>
                </c:pt>
                <c:pt idx="374">
                  <c:v>-1.6519999999999998E-8</c:v>
                </c:pt>
                <c:pt idx="375">
                  <c:v>-1.6499999999999999E-8</c:v>
                </c:pt>
                <c:pt idx="376">
                  <c:v>-1.6479999999999999E-8</c:v>
                </c:pt>
                <c:pt idx="377">
                  <c:v>-1.646E-8</c:v>
                </c:pt>
                <c:pt idx="378">
                  <c:v>-1.644E-8</c:v>
                </c:pt>
                <c:pt idx="379">
                  <c:v>-1.6420000000000001E-8</c:v>
                </c:pt>
                <c:pt idx="380">
                  <c:v>-1.6400000000000001E-8</c:v>
                </c:pt>
                <c:pt idx="381">
                  <c:v>-1.6379999999999998E-8</c:v>
                </c:pt>
                <c:pt idx="382">
                  <c:v>-1.6359999999999999E-8</c:v>
                </c:pt>
                <c:pt idx="383">
                  <c:v>-1.6339999999999999E-8</c:v>
                </c:pt>
                <c:pt idx="384">
                  <c:v>-1.632E-8</c:v>
                </c:pt>
                <c:pt idx="385">
                  <c:v>-1.63E-8</c:v>
                </c:pt>
                <c:pt idx="386">
                  <c:v>-1.6280000000000001E-8</c:v>
                </c:pt>
                <c:pt idx="387">
                  <c:v>-1.6260000000000001E-8</c:v>
                </c:pt>
                <c:pt idx="388">
                  <c:v>-1.6239999999999999E-8</c:v>
                </c:pt>
                <c:pt idx="389">
                  <c:v>-1.6219999999999999E-8</c:v>
                </c:pt>
                <c:pt idx="390">
                  <c:v>-1.6199999999999999E-8</c:v>
                </c:pt>
                <c:pt idx="391">
                  <c:v>-1.618E-8</c:v>
                </c:pt>
                <c:pt idx="392">
                  <c:v>-1.616E-8</c:v>
                </c:pt>
                <c:pt idx="393">
                  <c:v>-1.6140000000000001E-8</c:v>
                </c:pt>
                <c:pt idx="394">
                  <c:v>-1.6120000000000001E-8</c:v>
                </c:pt>
                <c:pt idx="395">
                  <c:v>-1.6099999999999999E-8</c:v>
                </c:pt>
                <c:pt idx="396">
                  <c:v>-1.6079999999999999E-8</c:v>
                </c:pt>
                <c:pt idx="397">
                  <c:v>-1.606E-8</c:v>
                </c:pt>
                <c:pt idx="398">
                  <c:v>-1.604E-8</c:v>
                </c:pt>
                <c:pt idx="399">
                  <c:v>-1.6020000000000001E-8</c:v>
                </c:pt>
                <c:pt idx="400">
                  <c:v>-1.6000000000000001E-8</c:v>
                </c:pt>
                <c:pt idx="401">
                  <c:v>-1.5980000000000001E-8</c:v>
                </c:pt>
                <c:pt idx="402">
                  <c:v>-1.5959999999999999E-8</c:v>
                </c:pt>
                <c:pt idx="403">
                  <c:v>-1.5939999999999999E-8</c:v>
                </c:pt>
                <c:pt idx="404">
                  <c:v>-1.592E-8</c:v>
                </c:pt>
                <c:pt idx="405">
                  <c:v>-1.59E-8</c:v>
                </c:pt>
                <c:pt idx="406">
                  <c:v>-1.5880000000000001E-8</c:v>
                </c:pt>
                <c:pt idx="407">
                  <c:v>-1.5860000000000001E-8</c:v>
                </c:pt>
                <c:pt idx="408">
                  <c:v>-1.5840000000000002E-8</c:v>
                </c:pt>
                <c:pt idx="409">
                  <c:v>-1.5819999999999999E-8</c:v>
                </c:pt>
                <c:pt idx="410">
                  <c:v>-1.5799999999999999E-8</c:v>
                </c:pt>
                <c:pt idx="411">
                  <c:v>-1.578E-8</c:v>
                </c:pt>
                <c:pt idx="412">
                  <c:v>-1.576E-8</c:v>
                </c:pt>
                <c:pt idx="413">
                  <c:v>-1.5740000000000001E-8</c:v>
                </c:pt>
                <c:pt idx="414">
                  <c:v>-1.5720000000000001E-8</c:v>
                </c:pt>
                <c:pt idx="415">
                  <c:v>-1.5700000000000002E-8</c:v>
                </c:pt>
                <c:pt idx="416">
                  <c:v>-1.5679999999999999E-8</c:v>
                </c:pt>
                <c:pt idx="417">
                  <c:v>-1.5659999999999999E-8</c:v>
                </c:pt>
                <c:pt idx="418">
                  <c:v>-1.564E-8</c:v>
                </c:pt>
                <c:pt idx="419">
                  <c:v>-1.562E-8</c:v>
                </c:pt>
                <c:pt idx="420">
                  <c:v>-1.5600000000000001E-8</c:v>
                </c:pt>
                <c:pt idx="421">
                  <c:v>-1.5580000000000001E-8</c:v>
                </c:pt>
                <c:pt idx="422">
                  <c:v>-1.5559999999999998E-8</c:v>
                </c:pt>
                <c:pt idx="423">
                  <c:v>-1.5539999999999999E-8</c:v>
                </c:pt>
                <c:pt idx="424">
                  <c:v>-1.5519999999999999E-8</c:v>
                </c:pt>
                <c:pt idx="425">
                  <c:v>-1.55E-8</c:v>
                </c:pt>
                <c:pt idx="426">
                  <c:v>-1.548E-8</c:v>
                </c:pt>
                <c:pt idx="427">
                  <c:v>-1.5460000000000001E-8</c:v>
                </c:pt>
                <c:pt idx="428">
                  <c:v>-1.5440000000000001E-8</c:v>
                </c:pt>
                <c:pt idx="429">
                  <c:v>-1.5419999999999998E-8</c:v>
                </c:pt>
                <c:pt idx="430">
                  <c:v>-1.5399999999999999E-8</c:v>
                </c:pt>
                <c:pt idx="431">
                  <c:v>-1.5379999999999999E-8</c:v>
                </c:pt>
                <c:pt idx="432">
                  <c:v>-1.536E-8</c:v>
                </c:pt>
                <c:pt idx="433">
                  <c:v>-1.534E-8</c:v>
                </c:pt>
                <c:pt idx="434">
                  <c:v>-1.5320000000000001E-8</c:v>
                </c:pt>
                <c:pt idx="435">
                  <c:v>-1.5300000000000001E-8</c:v>
                </c:pt>
                <c:pt idx="436">
                  <c:v>-1.5279999999999999E-8</c:v>
                </c:pt>
                <c:pt idx="437">
                  <c:v>-1.5259999999999999E-8</c:v>
                </c:pt>
                <c:pt idx="438">
                  <c:v>-1.5239999999999999E-8</c:v>
                </c:pt>
                <c:pt idx="439">
                  <c:v>-1.522E-8</c:v>
                </c:pt>
                <c:pt idx="440">
                  <c:v>-1.52E-8</c:v>
                </c:pt>
                <c:pt idx="441">
                  <c:v>-1.5180000000000001E-8</c:v>
                </c:pt>
                <c:pt idx="442">
                  <c:v>-1.5160000000000001E-8</c:v>
                </c:pt>
                <c:pt idx="443">
                  <c:v>-1.5139999999999999E-8</c:v>
                </c:pt>
                <c:pt idx="444">
                  <c:v>-1.5119999999999999E-8</c:v>
                </c:pt>
                <c:pt idx="445">
                  <c:v>-1.51E-8</c:v>
                </c:pt>
                <c:pt idx="446">
                  <c:v>-1.508E-8</c:v>
                </c:pt>
                <c:pt idx="447">
                  <c:v>-1.5060000000000001E-8</c:v>
                </c:pt>
                <c:pt idx="448">
                  <c:v>-1.5040000000000001E-8</c:v>
                </c:pt>
                <c:pt idx="449">
                  <c:v>-1.5020000000000001E-8</c:v>
                </c:pt>
                <c:pt idx="450">
                  <c:v>-1.4999999999999999E-8</c:v>
                </c:pt>
                <c:pt idx="451">
                  <c:v>-1.4979999999999999E-8</c:v>
                </c:pt>
                <c:pt idx="452">
                  <c:v>-1.496E-8</c:v>
                </c:pt>
                <c:pt idx="453">
                  <c:v>-1.494E-8</c:v>
                </c:pt>
                <c:pt idx="454">
                  <c:v>-1.4920000000000001E-8</c:v>
                </c:pt>
                <c:pt idx="455">
                  <c:v>-1.4899999999999999E-8</c:v>
                </c:pt>
                <c:pt idx="456">
                  <c:v>-1.488E-8</c:v>
                </c:pt>
                <c:pt idx="457">
                  <c:v>-1.486E-8</c:v>
                </c:pt>
                <c:pt idx="458">
                  <c:v>-1.4839999999999999E-8</c:v>
                </c:pt>
                <c:pt idx="459">
                  <c:v>-1.482E-8</c:v>
                </c:pt>
                <c:pt idx="460">
                  <c:v>-1.48E-8</c:v>
                </c:pt>
                <c:pt idx="461">
                  <c:v>-1.4780000000000001E-8</c:v>
                </c:pt>
                <c:pt idx="462">
                  <c:v>-1.4759999999999999E-8</c:v>
                </c:pt>
                <c:pt idx="463">
                  <c:v>-1.474E-8</c:v>
                </c:pt>
                <c:pt idx="464">
                  <c:v>-1.472E-8</c:v>
                </c:pt>
                <c:pt idx="465">
                  <c:v>-1.4699999999999999E-8</c:v>
                </c:pt>
                <c:pt idx="466">
                  <c:v>-1.468E-8</c:v>
                </c:pt>
                <c:pt idx="467">
                  <c:v>-1.466E-8</c:v>
                </c:pt>
                <c:pt idx="468">
                  <c:v>-1.4640000000000001E-8</c:v>
                </c:pt>
                <c:pt idx="469">
                  <c:v>-1.462E-8</c:v>
                </c:pt>
                <c:pt idx="470">
                  <c:v>-1.46E-8</c:v>
                </c:pt>
                <c:pt idx="471">
                  <c:v>-1.4580000000000001E-8</c:v>
                </c:pt>
                <c:pt idx="472">
                  <c:v>-1.4559999999999999E-8</c:v>
                </c:pt>
                <c:pt idx="473">
                  <c:v>-1.454E-8</c:v>
                </c:pt>
                <c:pt idx="474">
                  <c:v>-1.452E-8</c:v>
                </c:pt>
                <c:pt idx="475">
                  <c:v>-1.4500000000000001E-8</c:v>
                </c:pt>
                <c:pt idx="476">
                  <c:v>-1.448E-8</c:v>
                </c:pt>
                <c:pt idx="477">
                  <c:v>-1.446E-8</c:v>
                </c:pt>
                <c:pt idx="478">
                  <c:v>-1.4440000000000001E-8</c:v>
                </c:pt>
                <c:pt idx="479">
                  <c:v>-1.4419999999999999E-8</c:v>
                </c:pt>
                <c:pt idx="480">
                  <c:v>-1.44E-8</c:v>
                </c:pt>
                <c:pt idx="481">
                  <c:v>-1.438E-8</c:v>
                </c:pt>
                <c:pt idx="482">
                  <c:v>-1.4359999999999999E-8</c:v>
                </c:pt>
                <c:pt idx="483">
                  <c:v>-1.434E-8</c:v>
                </c:pt>
                <c:pt idx="484">
                  <c:v>-1.432E-8</c:v>
                </c:pt>
                <c:pt idx="485">
                  <c:v>-1.4300000000000001E-8</c:v>
                </c:pt>
                <c:pt idx="486">
                  <c:v>-1.4279999999999999E-8</c:v>
                </c:pt>
                <c:pt idx="487">
                  <c:v>-1.426E-8</c:v>
                </c:pt>
                <c:pt idx="488">
                  <c:v>-1.424E-8</c:v>
                </c:pt>
                <c:pt idx="489">
                  <c:v>-1.4219999999999999E-8</c:v>
                </c:pt>
                <c:pt idx="490">
                  <c:v>-1.42E-8</c:v>
                </c:pt>
                <c:pt idx="491">
                  <c:v>-1.418E-8</c:v>
                </c:pt>
                <c:pt idx="492">
                  <c:v>-1.4160000000000001E-8</c:v>
                </c:pt>
                <c:pt idx="493">
                  <c:v>-1.414E-8</c:v>
                </c:pt>
                <c:pt idx="494">
                  <c:v>-1.412E-8</c:v>
                </c:pt>
                <c:pt idx="495">
                  <c:v>-1.4100000000000001E-8</c:v>
                </c:pt>
                <c:pt idx="496">
                  <c:v>-1.4079999999999999E-8</c:v>
                </c:pt>
                <c:pt idx="497">
                  <c:v>-1.406E-8</c:v>
                </c:pt>
                <c:pt idx="498">
                  <c:v>-1.404E-8</c:v>
                </c:pt>
                <c:pt idx="499">
                  <c:v>-1.4020000000000001E-8</c:v>
                </c:pt>
                <c:pt idx="500">
                  <c:v>-1.4E-8</c:v>
                </c:pt>
                <c:pt idx="501">
                  <c:v>-1.398E-8</c:v>
                </c:pt>
                <c:pt idx="502">
                  <c:v>-1.3960000000000001E-8</c:v>
                </c:pt>
                <c:pt idx="503">
                  <c:v>-1.3939999999999999E-8</c:v>
                </c:pt>
                <c:pt idx="504">
                  <c:v>-1.392E-8</c:v>
                </c:pt>
                <c:pt idx="505">
                  <c:v>-1.39E-8</c:v>
                </c:pt>
                <c:pt idx="506">
                  <c:v>-1.3879999999999999E-8</c:v>
                </c:pt>
                <c:pt idx="507">
                  <c:v>-1.386E-8</c:v>
                </c:pt>
                <c:pt idx="508">
                  <c:v>-1.384E-8</c:v>
                </c:pt>
                <c:pt idx="509">
                  <c:v>-1.3820000000000001E-8</c:v>
                </c:pt>
                <c:pt idx="510">
                  <c:v>-1.3799999999999999E-8</c:v>
                </c:pt>
                <c:pt idx="511">
                  <c:v>-1.378E-8</c:v>
                </c:pt>
                <c:pt idx="512">
                  <c:v>-1.376E-8</c:v>
                </c:pt>
                <c:pt idx="513">
                  <c:v>-1.3739999999999999E-8</c:v>
                </c:pt>
                <c:pt idx="514">
                  <c:v>-1.372E-8</c:v>
                </c:pt>
                <c:pt idx="515">
                  <c:v>-1.37E-8</c:v>
                </c:pt>
                <c:pt idx="516">
                  <c:v>-1.3680000000000001E-8</c:v>
                </c:pt>
                <c:pt idx="517">
                  <c:v>-1.366E-8</c:v>
                </c:pt>
                <c:pt idx="518">
                  <c:v>-1.364E-8</c:v>
                </c:pt>
                <c:pt idx="519">
                  <c:v>-1.3620000000000001E-8</c:v>
                </c:pt>
                <c:pt idx="520">
                  <c:v>-1.3599999999999999E-8</c:v>
                </c:pt>
                <c:pt idx="521">
                  <c:v>-1.358E-8</c:v>
                </c:pt>
                <c:pt idx="522">
                  <c:v>-1.356E-8</c:v>
                </c:pt>
                <c:pt idx="523">
                  <c:v>-1.3540000000000001E-8</c:v>
                </c:pt>
                <c:pt idx="524">
                  <c:v>-1.352E-8</c:v>
                </c:pt>
                <c:pt idx="525">
                  <c:v>-1.35E-8</c:v>
                </c:pt>
                <c:pt idx="526">
                  <c:v>-1.3480000000000001E-8</c:v>
                </c:pt>
                <c:pt idx="527">
                  <c:v>-1.3459999999999999E-8</c:v>
                </c:pt>
                <c:pt idx="528">
                  <c:v>-1.344E-8</c:v>
                </c:pt>
                <c:pt idx="529">
                  <c:v>-1.342E-8</c:v>
                </c:pt>
                <c:pt idx="530">
                  <c:v>-1.3399999999999999E-8</c:v>
                </c:pt>
                <c:pt idx="531">
                  <c:v>-1.338E-8</c:v>
                </c:pt>
                <c:pt idx="532">
                  <c:v>-1.336E-8</c:v>
                </c:pt>
                <c:pt idx="533">
                  <c:v>-1.3340000000000001E-8</c:v>
                </c:pt>
                <c:pt idx="534">
                  <c:v>-1.3319999999999999E-8</c:v>
                </c:pt>
                <c:pt idx="535">
                  <c:v>-1.33E-8</c:v>
                </c:pt>
                <c:pt idx="536">
                  <c:v>-1.328E-8</c:v>
                </c:pt>
                <c:pt idx="537">
                  <c:v>-1.3259999999999999E-8</c:v>
                </c:pt>
                <c:pt idx="538">
                  <c:v>-1.324E-8</c:v>
                </c:pt>
                <c:pt idx="539">
                  <c:v>-1.322E-8</c:v>
                </c:pt>
                <c:pt idx="540">
                  <c:v>-1.3200000000000001E-8</c:v>
                </c:pt>
                <c:pt idx="541">
                  <c:v>-1.318E-8</c:v>
                </c:pt>
                <c:pt idx="542">
                  <c:v>-1.316E-8</c:v>
                </c:pt>
                <c:pt idx="543">
                  <c:v>-1.3140000000000001E-8</c:v>
                </c:pt>
                <c:pt idx="544">
                  <c:v>-1.3119999999999999E-8</c:v>
                </c:pt>
                <c:pt idx="545">
                  <c:v>-1.31E-8</c:v>
                </c:pt>
                <c:pt idx="546">
                  <c:v>-1.308E-8</c:v>
                </c:pt>
                <c:pt idx="547">
                  <c:v>-1.3060000000000001E-8</c:v>
                </c:pt>
                <c:pt idx="548">
                  <c:v>-1.304E-8</c:v>
                </c:pt>
                <c:pt idx="549">
                  <c:v>-1.302E-8</c:v>
                </c:pt>
                <c:pt idx="550">
                  <c:v>-1.3000000000000001E-8</c:v>
                </c:pt>
                <c:pt idx="551">
                  <c:v>-1.2979999999999999E-8</c:v>
                </c:pt>
                <c:pt idx="552">
                  <c:v>-1.296E-8</c:v>
                </c:pt>
                <c:pt idx="553">
                  <c:v>-1.294E-8</c:v>
                </c:pt>
                <c:pt idx="554">
                  <c:v>-1.2919999999999999E-8</c:v>
                </c:pt>
                <c:pt idx="555">
                  <c:v>-1.29E-8</c:v>
                </c:pt>
                <c:pt idx="556">
                  <c:v>-1.288E-8</c:v>
                </c:pt>
                <c:pt idx="557">
                  <c:v>-1.2860000000000001E-8</c:v>
                </c:pt>
                <c:pt idx="558">
                  <c:v>-1.284E-8</c:v>
                </c:pt>
                <c:pt idx="559">
                  <c:v>-1.282E-8</c:v>
                </c:pt>
                <c:pt idx="560">
                  <c:v>-1.28E-8</c:v>
                </c:pt>
                <c:pt idx="561">
                  <c:v>-1.2779999999999999E-8</c:v>
                </c:pt>
                <c:pt idx="562">
                  <c:v>-1.276E-8</c:v>
                </c:pt>
                <c:pt idx="563">
                  <c:v>-1.274E-8</c:v>
                </c:pt>
                <c:pt idx="564">
                  <c:v>-1.2720000000000001E-8</c:v>
                </c:pt>
                <c:pt idx="565">
                  <c:v>-1.27E-8</c:v>
                </c:pt>
                <c:pt idx="566">
                  <c:v>-1.268E-8</c:v>
                </c:pt>
                <c:pt idx="567">
                  <c:v>-1.2660000000000001E-8</c:v>
                </c:pt>
                <c:pt idx="568">
                  <c:v>-1.2639999999999999E-8</c:v>
                </c:pt>
                <c:pt idx="569">
                  <c:v>-1.262E-8</c:v>
                </c:pt>
                <c:pt idx="570">
                  <c:v>-1.26E-8</c:v>
                </c:pt>
                <c:pt idx="571">
                  <c:v>-1.2580000000000001E-8</c:v>
                </c:pt>
                <c:pt idx="572">
                  <c:v>-1.256E-8</c:v>
                </c:pt>
                <c:pt idx="573">
                  <c:v>-1.254E-8</c:v>
                </c:pt>
                <c:pt idx="574">
                  <c:v>-1.2520000000000001E-8</c:v>
                </c:pt>
                <c:pt idx="575">
                  <c:v>-1.2499999999999999E-8</c:v>
                </c:pt>
                <c:pt idx="576">
                  <c:v>-1.248E-8</c:v>
                </c:pt>
                <c:pt idx="577">
                  <c:v>-1.246E-8</c:v>
                </c:pt>
                <c:pt idx="578">
                  <c:v>-1.2439999999999999E-8</c:v>
                </c:pt>
                <c:pt idx="579">
                  <c:v>-1.242E-8</c:v>
                </c:pt>
                <c:pt idx="580">
                  <c:v>-1.24E-8</c:v>
                </c:pt>
                <c:pt idx="581">
                  <c:v>-1.2380000000000001E-8</c:v>
                </c:pt>
                <c:pt idx="582">
                  <c:v>-1.236E-8</c:v>
                </c:pt>
                <c:pt idx="583">
                  <c:v>-1.234E-8</c:v>
                </c:pt>
                <c:pt idx="584">
                  <c:v>-1.232E-8</c:v>
                </c:pt>
                <c:pt idx="585">
                  <c:v>-1.2299999999999999E-8</c:v>
                </c:pt>
                <c:pt idx="586">
                  <c:v>-1.228E-8</c:v>
                </c:pt>
                <c:pt idx="587">
                  <c:v>-1.226E-8</c:v>
                </c:pt>
                <c:pt idx="588">
                  <c:v>-1.2240000000000001E-8</c:v>
                </c:pt>
                <c:pt idx="589">
                  <c:v>-1.222E-8</c:v>
                </c:pt>
                <c:pt idx="590">
                  <c:v>-1.22E-8</c:v>
                </c:pt>
                <c:pt idx="591">
                  <c:v>-1.2180000000000001E-8</c:v>
                </c:pt>
                <c:pt idx="592">
                  <c:v>-1.2159999999999999E-8</c:v>
                </c:pt>
                <c:pt idx="593">
                  <c:v>-1.214E-8</c:v>
                </c:pt>
                <c:pt idx="594">
                  <c:v>-1.212E-8</c:v>
                </c:pt>
                <c:pt idx="595">
                  <c:v>-1.2100000000000001E-8</c:v>
                </c:pt>
                <c:pt idx="596">
                  <c:v>-1.208E-8</c:v>
                </c:pt>
                <c:pt idx="597">
                  <c:v>-1.206E-8</c:v>
                </c:pt>
                <c:pt idx="598">
                  <c:v>-1.2040000000000001E-8</c:v>
                </c:pt>
                <c:pt idx="599">
                  <c:v>-1.2019999999999999E-8</c:v>
                </c:pt>
                <c:pt idx="600">
                  <c:v>-1.2E-8</c:v>
                </c:pt>
                <c:pt idx="601">
                  <c:v>-1.198E-8</c:v>
                </c:pt>
                <c:pt idx="602">
                  <c:v>-1.1959999999999999E-8</c:v>
                </c:pt>
                <c:pt idx="603">
                  <c:v>-1.194E-8</c:v>
                </c:pt>
                <c:pt idx="604">
                  <c:v>-1.192E-8</c:v>
                </c:pt>
                <c:pt idx="605">
                  <c:v>-1.1900000000000001E-8</c:v>
                </c:pt>
                <c:pt idx="606">
                  <c:v>-1.188E-8</c:v>
                </c:pt>
                <c:pt idx="607">
                  <c:v>-1.186E-8</c:v>
                </c:pt>
                <c:pt idx="608">
                  <c:v>-1.184E-8</c:v>
                </c:pt>
                <c:pt idx="609">
                  <c:v>-1.1819999999999999E-8</c:v>
                </c:pt>
                <c:pt idx="610">
                  <c:v>-1.18E-8</c:v>
                </c:pt>
                <c:pt idx="611">
                  <c:v>-1.178E-8</c:v>
                </c:pt>
                <c:pt idx="612">
                  <c:v>-1.1760000000000001E-8</c:v>
                </c:pt>
                <c:pt idx="613">
                  <c:v>-1.174E-8</c:v>
                </c:pt>
                <c:pt idx="614">
                  <c:v>-1.172E-8</c:v>
                </c:pt>
                <c:pt idx="615">
                  <c:v>-1.1700000000000001E-8</c:v>
                </c:pt>
                <c:pt idx="616">
                  <c:v>-1.1679999999999999E-8</c:v>
                </c:pt>
                <c:pt idx="617">
                  <c:v>-1.166E-8</c:v>
                </c:pt>
                <c:pt idx="618">
                  <c:v>-1.164E-8</c:v>
                </c:pt>
                <c:pt idx="619">
                  <c:v>-1.1620000000000001E-8</c:v>
                </c:pt>
                <c:pt idx="620">
                  <c:v>-1.16E-8</c:v>
                </c:pt>
                <c:pt idx="621">
                  <c:v>-1.158E-8</c:v>
                </c:pt>
                <c:pt idx="622">
                  <c:v>-1.1560000000000001E-8</c:v>
                </c:pt>
                <c:pt idx="623">
                  <c:v>-1.1539999999999999E-8</c:v>
                </c:pt>
                <c:pt idx="624">
                  <c:v>-1.152E-8</c:v>
                </c:pt>
                <c:pt idx="625">
                  <c:v>-1.15E-8</c:v>
                </c:pt>
                <c:pt idx="626">
                  <c:v>-1.1479999999999999E-8</c:v>
                </c:pt>
                <c:pt idx="627">
                  <c:v>-1.146E-8</c:v>
                </c:pt>
                <c:pt idx="628">
                  <c:v>-1.144E-8</c:v>
                </c:pt>
                <c:pt idx="629">
                  <c:v>-1.1420000000000001E-8</c:v>
                </c:pt>
                <c:pt idx="630">
                  <c:v>-1.14E-8</c:v>
                </c:pt>
                <c:pt idx="631">
                  <c:v>-1.138E-8</c:v>
                </c:pt>
                <c:pt idx="632">
                  <c:v>-1.136E-8</c:v>
                </c:pt>
                <c:pt idx="633">
                  <c:v>-1.1339999999999999E-8</c:v>
                </c:pt>
                <c:pt idx="634">
                  <c:v>-1.132E-8</c:v>
                </c:pt>
                <c:pt idx="635">
                  <c:v>-1.13E-8</c:v>
                </c:pt>
                <c:pt idx="636">
                  <c:v>-1.1280000000000001E-8</c:v>
                </c:pt>
                <c:pt idx="637">
                  <c:v>-1.126E-8</c:v>
                </c:pt>
                <c:pt idx="638">
                  <c:v>-1.124E-8</c:v>
                </c:pt>
                <c:pt idx="639">
                  <c:v>-1.1220000000000001E-8</c:v>
                </c:pt>
                <c:pt idx="640">
                  <c:v>-1.1199999999999999E-8</c:v>
                </c:pt>
                <c:pt idx="641">
                  <c:v>-1.118E-8</c:v>
                </c:pt>
                <c:pt idx="642">
                  <c:v>-1.116E-8</c:v>
                </c:pt>
                <c:pt idx="643">
                  <c:v>-1.1140000000000001E-8</c:v>
                </c:pt>
                <c:pt idx="644">
                  <c:v>-1.112E-8</c:v>
                </c:pt>
                <c:pt idx="645">
                  <c:v>-1.11E-8</c:v>
                </c:pt>
                <c:pt idx="646">
                  <c:v>-1.1080000000000001E-8</c:v>
                </c:pt>
                <c:pt idx="647">
                  <c:v>-1.1059999999999999E-8</c:v>
                </c:pt>
                <c:pt idx="648">
                  <c:v>-1.104E-8</c:v>
                </c:pt>
                <c:pt idx="649">
                  <c:v>-1.102E-8</c:v>
                </c:pt>
                <c:pt idx="650">
                  <c:v>-1.0999999999999999E-8</c:v>
                </c:pt>
                <c:pt idx="651">
                  <c:v>-1.098E-8</c:v>
                </c:pt>
                <c:pt idx="652">
                  <c:v>-1.096E-8</c:v>
                </c:pt>
                <c:pt idx="653">
                  <c:v>-1.0940000000000001E-8</c:v>
                </c:pt>
                <c:pt idx="654">
                  <c:v>-1.092E-8</c:v>
                </c:pt>
                <c:pt idx="655">
                  <c:v>-1.09E-8</c:v>
                </c:pt>
                <c:pt idx="656">
                  <c:v>-1.088E-8</c:v>
                </c:pt>
                <c:pt idx="657">
                  <c:v>-1.0859999999999999E-8</c:v>
                </c:pt>
                <c:pt idx="658">
                  <c:v>-1.084E-8</c:v>
                </c:pt>
                <c:pt idx="659">
                  <c:v>-1.082E-8</c:v>
                </c:pt>
                <c:pt idx="660">
                  <c:v>-1.0800000000000001E-8</c:v>
                </c:pt>
                <c:pt idx="661">
                  <c:v>-1.078E-8</c:v>
                </c:pt>
                <c:pt idx="662">
                  <c:v>-1.076E-8</c:v>
                </c:pt>
                <c:pt idx="663">
                  <c:v>-1.0740000000000001E-8</c:v>
                </c:pt>
                <c:pt idx="664">
                  <c:v>-1.0719999999999999E-8</c:v>
                </c:pt>
                <c:pt idx="665">
                  <c:v>-1.07E-8</c:v>
                </c:pt>
                <c:pt idx="666">
                  <c:v>-1.068E-8</c:v>
                </c:pt>
                <c:pt idx="667">
                  <c:v>-1.0660000000000001E-8</c:v>
                </c:pt>
                <c:pt idx="668">
                  <c:v>-1.064E-8</c:v>
                </c:pt>
                <c:pt idx="669">
                  <c:v>-1.062E-8</c:v>
                </c:pt>
                <c:pt idx="670">
                  <c:v>-1.0600000000000001E-8</c:v>
                </c:pt>
                <c:pt idx="671">
                  <c:v>-1.0579999999999999E-8</c:v>
                </c:pt>
                <c:pt idx="672">
                  <c:v>-1.056E-8</c:v>
                </c:pt>
                <c:pt idx="673">
                  <c:v>-1.054E-8</c:v>
                </c:pt>
                <c:pt idx="674">
                  <c:v>-1.0519999999999999E-8</c:v>
                </c:pt>
                <c:pt idx="675">
                  <c:v>-1.05E-8</c:v>
                </c:pt>
                <c:pt idx="676">
                  <c:v>-1.048E-8</c:v>
                </c:pt>
                <c:pt idx="677">
                  <c:v>-1.0460000000000001E-8</c:v>
                </c:pt>
                <c:pt idx="678">
                  <c:v>-1.044E-8</c:v>
                </c:pt>
                <c:pt idx="679">
                  <c:v>-1.042E-8</c:v>
                </c:pt>
                <c:pt idx="680">
                  <c:v>-1.04E-8</c:v>
                </c:pt>
                <c:pt idx="681">
                  <c:v>-1.0379999999999999E-8</c:v>
                </c:pt>
                <c:pt idx="682">
                  <c:v>-1.036E-8</c:v>
                </c:pt>
                <c:pt idx="683">
                  <c:v>-1.034E-8</c:v>
                </c:pt>
                <c:pt idx="684">
                  <c:v>-1.0320000000000001E-8</c:v>
                </c:pt>
                <c:pt idx="685">
                  <c:v>-1.03E-8</c:v>
                </c:pt>
                <c:pt idx="686">
                  <c:v>-1.028E-8</c:v>
                </c:pt>
                <c:pt idx="687">
                  <c:v>-1.0260000000000001E-8</c:v>
                </c:pt>
                <c:pt idx="688">
                  <c:v>-1.0239999999999999E-8</c:v>
                </c:pt>
                <c:pt idx="689">
                  <c:v>-1.022E-8</c:v>
                </c:pt>
                <c:pt idx="690">
                  <c:v>-1.02E-8</c:v>
                </c:pt>
                <c:pt idx="691">
                  <c:v>-1.0179999999999999E-8</c:v>
                </c:pt>
                <c:pt idx="692">
                  <c:v>-1.016E-8</c:v>
                </c:pt>
                <c:pt idx="693">
                  <c:v>-1.014E-8</c:v>
                </c:pt>
                <c:pt idx="694">
                  <c:v>-1.0120000000000001E-8</c:v>
                </c:pt>
                <c:pt idx="695">
                  <c:v>-1.0099999999999999E-8</c:v>
                </c:pt>
                <c:pt idx="696">
                  <c:v>-1.008E-8</c:v>
                </c:pt>
                <c:pt idx="697">
                  <c:v>-1.006E-8</c:v>
                </c:pt>
                <c:pt idx="698">
                  <c:v>-1.0039999999999999E-8</c:v>
                </c:pt>
                <c:pt idx="699">
                  <c:v>-1.002E-8</c:v>
                </c:pt>
                <c:pt idx="700">
                  <c:v>-1E-8</c:v>
                </c:pt>
                <c:pt idx="701">
                  <c:v>-9.9800000000000007E-9</c:v>
                </c:pt>
                <c:pt idx="702">
                  <c:v>-9.9599999999999995E-9</c:v>
                </c:pt>
                <c:pt idx="703">
                  <c:v>-9.94E-9</c:v>
                </c:pt>
                <c:pt idx="704">
                  <c:v>-9.9200000000000005E-9</c:v>
                </c:pt>
                <c:pt idx="705">
                  <c:v>-9.8999999999999993E-9</c:v>
                </c:pt>
                <c:pt idx="706">
                  <c:v>-9.8799999999999998E-9</c:v>
                </c:pt>
                <c:pt idx="707">
                  <c:v>-9.8600000000000003E-9</c:v>
                </c:pt>
                <c:pt idx="708">
                  <c:v>-9.8400000000000008E-9</c:v>
                </c:pt>
                <c:pt idx="709">
                  <c:v>-9.8199999999999996E-9</c:v>
                </c:pt>
                <c:pt idx="710">
                  <c:v>-9.8000000000000001E-9</c:v>
                </c:pt>
                <c:pt idx="711">
                  <c:v>-9.7800000000000006E-9</c:v>
                </c:pt>
                <c:pt idx="712">
                  <c:v>-9.7599999999999994E-9</c:v>
                </c:pt>
                <c:pt idx="713">
                  <c:v>-9.7399999999999999E-9</c:v>
                </c:pt>
                <c:pt idx="714">
                  <c:v>-9.7200000000000003E-9</c:v>
                </c:pt>
                <c:pt idx="715">
                  <c:v>-9.6999999999999992E-9</c:v>
                </c:pt>
                <c:pt idx="716">
                  <c:v>-9.6799999999999997E-9</c:v>
                </c:pt>
                <c:pt idx="717">
                  <c:v>-9.6600000000000001E-9</c:v>
                </c:pt>
                <c:pt idx="718">
                  <c:v>-9.6400000000000006E-9</c:v>
                </c:pt>
                <c:pt idx="719">
                  <c:v>-9.6199999999999995E-9</c:v>
                </c:pt>
                <c:pt idx="720">
                  <c:v>-9.5999999999999999E-9</c:v>
                </c:pt>
                <c:pt idx="721">
                  <c:v>-9.5800000000000004E-9</c:v>
                </c:pt>
                <c:pt idx="722">
                  <c:v>-9.5599999999999992E-9</c:v>
                </c:pt>
                <c:pt idx="723">
                  <c:v>-9.5399999999999997E-9</c:v>
                </c:pt>
                <c:pt idx="724">
                  <c:v>-9.5200000000000002E-9</c:v>
                </c:pt>
                <c:pt idx="725">
                  <c:v>-9.5000000000000007E-9</c:v>
                </c:pt>
                <c:pt idx="726">
                  <c:v>-9.4799999999999995E-9</c:v>
                </c:pt>
                <c:pt idx="727">
                  <c:v>-9.46E-9</c:v>
                </c:pt>
                <c:pt idx="728">
                  <c:v>-9.4400000000000005E-9</c:v>
                </c:pt>
                <c:pt idx="729">
                  <c:v>-9.4199999999999993E-9</c:v>
                </c:pt>
                <c:pt idx="730">
                  <c:v>-9.3999999999999998E-9</c:v>
                </c:pt>
                <c:pt idx="731">
                  <c:v>-9.3800000000000003E-9</c:v>
                </c:pt>
                <c:pt idx="732">
                  <c:v>-9.3600000000000008E-9</c:v>
                </c:pt>
                <c:pt idx="733">
                  <c:v>-9.3399999999999996E-9</c:v>
                </c:pt>
                <c:pt idx="734">
                  <c:v>-9.3200000000000001E-9</c:v>
                </c:pt>
                <c:pt idx="735">
                  <c:v>-9.3000000000000006E-9</c:v>
                </c:pt>
                <c:pt idx="736">
                  <c:v>-9.2799999999999994E-9</c:v>
                </c:pt>
                <c:pt idx="737">
                  <c:v>-9.2599999999999999E-9</c:v>
                </c:pt>
                <c:pt idx="738">
                  <c:v>-9.2400000000000004E-9</c:v>
                </c:pt>
                <c:pt idx="739">
                  <c:v>-9.2199999999999992E-9</c:v>
                </c:pt>
                <c:pt idx="740">
                  <c:v>-9.1999999999999997E-9</c:v>
                </c:pt>
                <c:pt idx="741">
                  <c:v>-9.1800000000000001E-9</c:v>
                </c:pt>
                <c:pt idx="742">
                  <c:v>-9.1600000000000006E-9</c:v>
                </c:pt>
                <c:pt idx="743">
                  <c:v>-9.1399999999999995E-9</c:v>
                </c:pt>
                <c:pt idx="744">
                  <c:v>-9.1199999999999999E-9</c:v>
                </c:pt>
                <c:pt idx="745">
                  <c:v>-9.1000000000000004E-9</c:v>
                </c:pt>
                <c:pt idx="746">
                  <c:v>-9.0799999999999993E-9</c:v>
                </c:pt>
                <c:pt idx="747">
                  <c:v>-9.0599999999999997E-9</c:v>
                </c:pt>
                <c:pt idx="748">
                  <c:v>-9.0400000000000002E-9</c:v>
                </c:pt>
                <c:pt idx="749">
                  <c:v>-9.0200000000000007E-9</c:v>
                </c:pt>
                <c:pt idx="750">
                  <c:v>-8.9999999999999995E-9</c:v>
                </c:pt>
                <c:pt idx="751">
                  <c:v>-8.98E-9</c:v>
                </c:pt>
                <c:pt idx="752">
                  <c:v>-8.9600000000000005E-9</c:v>
                </c:pt>
                <c:pt idx="753">
                  <c:v>-8.9399999999999993E-9</c:v>
                </c:pt>
                <c:pt idx="754">
                  <c:v>-8.9199999999999998E-9</c:v>
                </c:pt>
                <c:pt idx="755">
                  <c:v>-8.9000000000000003E-9</c:v>
                </c:pt>
                <c:pt idx="756">
                  <c:v>-8.8800000000000008E-9</c:v>
                </c:pt>
                <c:pt idx="757">
                  <c:v>-8.8599999999999996E-9</c:v>
                </c:pt>
                <c:pt idx="758">
                  <c:v>-8.8400000000000001E-9</c:v>
                </c:pt>
                <c:pt idx="759">
                  <c:v>-8.8200000000000006E-9</c:v>
                </c:pt>
                <c:pt idx="760">
                  <c:v>-8.7999999999999994E-9</c:v>
                </c:pt>
                <c:pt idx="761">
                  <c:v>-8.7799999999999999E-9</c:v>
                </c:pt>
                <c:pt idx="762">
                  <c:v>-8.7600000000000004E-9</c:v>
                </c:pt>
                <c:pt idx="763">
                  <c:v>-8.7399999999999992E-9</c:v>
                </c:pt>
                <c:pt idx="764">
                  <c:v>-8.7199999999999997E-9</c:v>
                </c:pt>
                <c:pt idx="765">
                  <c:v>-8.7000000000000001E-9</c:v>
                </c:pt>
                <c:pt idx="766">
                  <c:v>-8.6800000000000006E-9</c:v>
                </c:pt>
                <c:pt idx="767">
                  <c:v>-8.6599999999999995E-9</c:v>
                </c:pt>
                <c:pt idx="768">
                  <c:v>-8.6399999999999999E-9</c:v>
                </c:pt>
                <c:pt idx="769">
                  <c:v>-8.6200000000000004E-9</c:v>
                </c:pt>
                <c:pt idx="770">
                  <c:v>-8.5999999999999993E-9</c:v>
                </c:pt>
                <c:pt idx="771">
                  <c:v>-8.5799999999999997E-9</c:v>
                </c:pt>
                <c:pt idx="772">
                  <c:v>-8.5600000000000002E-9</c:v>
                </c:pt>
                <c:pt idx="773">
                  <c:v>-8.5400000000000007E-9</c:v>
                </c:pt>
                <c:pt idx="774">
                  <c:v>-8.5199999999999995E-9</c:v>
                </c:pt>
                <c:pt idx="775">
                  <c:v>-8.5E-9</c:v>
                </c:pt>
                <c:pt idx="776">
                  <c:v>-8.4800000000000005E-9</c:v>
                </c:pt>
                <c:pt idx="777">
                  <c:v>-8.4599999999999993E-9</c:v>
                </c:pt>
                <c:pt idx="778">
                  <c:v>-8.4399999999999998E-9</c:v>
                </c:pt>
                <c:pt idx="779">
                  <c:v>-8.4200000000000003E-9</c:v>
                </c:pt>
                <c:pt idx="780">
                  <c:v>-8.4000000000000008E-9</c:v>
                </c:pt>
                <c:pt idx="781">
                  <c:v>-8.3799999999999996E-9</c:v>
                </c:pt>
                <c:pt idx="782">
                  <c:v>-8.3600000000000001E-9</c:v>
                </c:pt>
                <c:pt idx="783">
                  <c:v>-8.3400000000000006E-9</c:v>
                </c:pt>
                <c:pt idx="784">
                  <c:v>-8.3199999999999994E-9</c:v>
                </c:pt>
                <c:pt idx="785">
                  <c:v>-8.2999999999999999E-9</c:v>
                </c:pt>
                <c:pt idx="786">
                  <c:v>-8.2800000000000004E-9</c:v>
                </c:pt>
                <c:pt idx="787">
                  <c:v>-8.2599999999999992E-9</c:v>
                </c:pt>
                <c:pt idx="788">
                  <c:v>-8.2399999999999997E-9</c:v>
                </c:pt>
                <c:pt idx="789">
                  <c:v>-8.2200000000000002E-9</c:v>
                </c:pt>
                <c:pt idx="790">
                  <c:v>-8.2000000000000006E-9</c:v>
                </c:pt>
                <c:pt idx="791">
                  <c:v>-8.1799999999999995E-9</c:v>
                </c:pt>
                <c:pt idx="792">
                  <c:v>-8.1599999999999999E-9</c:v>
                </c:pt>
                <c:pt idx="793">
                  <c:v>-8.1400000000000004E-9</c:v>
                </c:pt>
                <c:pt idx="794">
                  <c:v>-8.1199999999999993E-9</c:v>
                </c:pt>
                <c:pt idx="795">
                  <c:v>-8.0999999999999997E-9</c:v>
                </c:pt>
                <c:pt idx="796">
                  <c:v>-8.0800000000000002E-9</c:v>
                </c:pt>
                <c:pt idx="797">
                  <c:v>-8.0600000000000007E-9</c:v>
                </c:pt>
                <c:pt idx="798">
                  <c:v>-8.0399999999999995E-9</c:v>
                </c:pt>
                <c:pt idx="799">
                  <c:v>-8.02E-9</c:v>
                </c:pt>
                <c:pt idx="800">
                  <c:v>-8.0000000000000005E-9</c:v>
                </c:pt>
                <c:pt idx="801">
                  <c:v>-7.9799999999999993E-9</c:v>
                </c:pt>
                <c:pt idx="802">
                  <c:v>-7.9599999999999998E-9</c:v>
                </c:pt>
                <c:pt idx="803">
                  <c:v>-7.9400000000000003E-9</c:v>
                </c:pt>
                <c:pt idx="804">
                  <c:v>-7.9200000000000008E-9</c:v>
                </c:pt>
                <c:pt idx="805">
                  <c:v>-7.8999999999999996E-9</c:v>
                </c:pt>
                <c:pt idx="806">
                  <c:v>-7.8800000000000001E-9</c:v>
                </c:pt>
                <c:pt idx="807">
                  <c:v>-7.8600000000000006E-9</c:v>
                </c:pt>
                <c:pt idx="808">
                  <c:v>-7.8399999999999994E-9</c:v>
                </c:pt>
                <c:pt idx="809">
                  <c:v>-7.8199999999999999E-9</c:v>
                </c:pt>
                <c:pt idx="810">
                  <c:v>-7.8000000000000004E-9</c:v>
                </c:pt>
                <c:pt idx="811">
                  <c:v>-7.7799999999999992E-9</c:v>
                </c:pt>
                <c:pt idx="812">
                  <c:v>-7.7599999999999997E-9</c:v>
                </c:pt>
                <c:pt idx="813">
                  <c:v>-7.7400000000000002E-9</c:v>
                </c:pt>
                <c:pt idx="814">
                  <c:v>-7.7200000000000006E-9</c:v>
                </c:pt>
                <c:pt idx="815">
                  <c:v>-7.6999999999999995E-9</c:v>
                </c:pt>
                <c:pt idx="816">
                  <c:v>-7.6799999999999999E-9</c:v>
                </c:pt>
                <c:pt idx="817">
                  <c:v>-7.6600000000000004E-9</c:v>
                </c:pt>
                <c:pt idx="818">
                  <c:v>-7.6399999999999993E-9</c:v>
                </c:pt>
                <c:pt idx="819">
                  <c:v>-7.6199999999999997E-9</c:v>
                </c:pt>
                <c:pt idx="820">
                  <c:v>-7.6000000000000002E-9</c:v>
                </c:pt>
                <c:pt idx="821">
                  <c:v>-7.5800000000000007E-9</c:v>
                </c:pt>
                <c:pt idx="822">
                  <c:v>-7.5599999999999995E-9</c:v>
                </c:pt>
                <c:pt idx="823">
                  <c:v>-7.54E-9</c:v>
                </c:pt>
                <c:pt idx="824">
                  <c:v>-7.5200000000000005E-9</c:v>
                </c:pt>
                <c:pt idx="825">
                  <c:v>-7.4999999999999993E-9</c:v>
                </c:pt>
                <c:pt idx="826">
                  <c:v>-7.4799999999999998E-9</c:v>
                </c:pt>
                <c:pt idx="827">
                  <c:v>-7.4600000000000003E-9</c:v>
                </c:pt>
                <c:pt idx="828">
                  <c:v>-7.44E-9</c:v>
                </c:pt>
                <c:pt idx="829">
                  <c:v>-7.4199999999999996E-9</c:v>
                </c:pt>
                <c:pt idx="830">
                  <c:v>-7.4000000000000001E-9</c:v>
                </c:pt>
                <c:pt idx="831">
                  <c:v>-7.3799999999999997E-9</c:v>
                </c:pt>
                <c:pt idx="832">
                  <c:v>-7.3600000000000002E-9</c:v>
                </c:pt>
                <c:pt idx="833">
                  <c:v>-7.3399999999999999E-9</c:v>
                </c:pt>
                <c:pt idx="834">
                  <c:v>-7.3200000000000004E-9</c:v>
                </c:pt>
                <c:pt idx="835">
                  <c:v>-7.3E-9</c:v>
                </c:pt>
                <c:pt idx="836">
                  <c:v>-7.2799999999999997E-9</c:v>
                </c:pt>
                <c:pt idx="837">
                  <c:v>-7.2600000000000002E-9</c:v>
                </c:pt>
                <c:pt idx="838">
                  <c:v>-7.2399999999999998E-9</c:v>
                </c:pt>
                <c:pt idx="839">
                  <c:v>-7.2200000000000003E-9</c:v>
                </c:pt>
                <c:pt idx="840">
                  <c:v>-7.2E-9</c:v>
                </c:pt>
                <c:pt idx="841">
                  <c:v>-7.1799999999999996E-9</c:v>
                </c:pt>
                <c:pt idx="842">
                  <c:v>-7.1600000000000001E-9</c:v>
                </c:pt>
                <c:pt idx="843">
                  <c:v>-7.1399999999999997E-9</c:v>
                </c:pt>
                <c:pt idx="844">
                  <c:v>-7.1200000000000002E-9</c:v>
                </c:pt>
                <c:pt idx="845">
                  <c:v>-7.0999999999999999E-9</c:v>
                </c:pt>
                <c:pt idx="846">
                  <c:v>-7.0800000000000004E-9</c:v>
                </c:pt>
                <c:pt idx="847">
                  <c:v>-7.06E-9</c:v>
                </c:pt>
                <c:pt idx="848">
                  <c:v>-7.0399999999999997E-9</c:v>
                </c:pt>
                <c:pt idx="849">
                  <c:v>-7.0200000000000002E-9</c:v>
                </c:pt>
                <c:pt idx="850">
                  <c:v>-6.9999999999999998E-9</c:v>
                </c:pt>
                <c:pt idx="851">
                  <c:v>-6.9800000000000003E-9</c:v>
                </c:pt>
                <c:pt idx="852">
                  <c:v>-6.96E-9</c:v>
                </c:pt>
                <c:pt idx="853">
                  <c:v>-6.9399999999999996E-9</c:v>
                </c:pt>
                <c:pt idx="854">
                  <c:v>-6.9200000000000001E-9</c:v>
                </c:pt>
                <c:pt idx="855">
                  <c:v>-6.8999999999999997E-9</c:v>
                </c:pt>
                <c:pt idx="856">
                  <c:v>-6.8800000000000002E-9</c:v>
                </c:pt>
                <c:pt idx="857">
                  <c:v>-6.8599999999999999E-9</c:v>
                </c:pt>
                <c:pt idx="858">
                  <c:v>-6.8400000000000004E-9</c:v>
                </c:pt>
                <c:pt idx="859">
                  <c:v>-6.82E-9</c:v>
                </c:pt>
                <c:pt idx="860">
                  <c:v>-6.7999999999999997E-9</c:v>
                </c:pt>
                <c:pt idx="861">
                  <c:v>-6.7800000000000002E-9</c:v>
                </c:pt>
                <c:pt idx="862">
                  <c:v>-6.7599999999999998E-9</c:v>
                </c:pt>
                <c:pt idx="863">
                  <c:v>-6.7400000000000003E-9</c:v>
                </c:pt>
                <c:pt idx="864">
                  <c:v>-6.72E-9</c:v>
                </c:pt>
                <c:pt idx="865">
                  <c:v>-6.6999999999999996E-9</c:v>
                </c:pt>
                <c:pt idx="866">
                  <c:v>-6.6800000000000001E-9</c:v>
                </c:pt>
                <c:pt idx="867">
                  <c:v>-6.6599999999999997E-9</c:v>
                </c:pt>
                <c:pt idx="868">
                  <c:v>-6.6400000000000002E-9</c:v>
                </c:pt>
                <c:pt idx="869">
                  <c:v>-6.6199999999999999E-9</c:v>
                </c:pt>
                <c:pt idx="870">
                  <c:v>-6.6000000000000004E-9</c:v>
                </c:pt>
                <c:pt idx="871">
                  <c:v>-6.58E-9</c:v>
                </c:pt>
                <c:pt idx="872">
                  <c:v>-6.5599999999999997E-9</c:v>
                </c:pt>
                <c:pt idx="873">
                  <c:v>-6.5400000000000002E-9</c:v>
                </c:pt>
                <c:pt idx="874">
                  <c:v>-6.5199999999999998E-9</c:v>
                </c:pt>
                <c:pt idx="875">
                  <c:v>-6.5000000000000003E-9</c:v>
                </c:pt>
                <c:pt idx="876">
                  <c:v>-6.48E-9</c:v>
                </c:pt>
                <c:pt idx="877">
                  <c:v>-6.4599999999999996E-9</c:v>
                </c:pt>
                <c:pt idx="878">
                  <c:v>-6.4400000000000001E-9</c:v>
                </c:pt>
                <c:pt idx="879">
                  <c:v>-6.4199999999999998E-9</c:v>
                </c:pt>
                <c:pt idx="880">
                  <c:v>-6.4000000000000002E-9</c:v>
                </c:pt>
                <c:pt idx="881">
                  <c:v>-6.3799999999999999E-9</c:v>
                </c:pt>
                <c:pt idx="882">
                  <c:v>-6.3600000000000004E-9</c:v>
                </c:pt>
                <c:pt idx="883">
                  <c:v>-6.34E-9</c:v>
                </c:pt>
                <c:pt idx="884">
                  <c:v>-6.3199999999999997E-9</c:v>
                </c:pt>
                <c:pt idx="885">
                  <c:v>-6.3000000000000002E-9</c:v>
                </c:pt>
                <c:pt idx="886">
                  <c:v>-6.2799999999999998E-9</c:v>
                </c:pt>
                <c:pt idx="887">
                  <c:v>-6.2600000000000003E-9</c:v>
                </c:pt>
                <c:pt idx="888">
                  <c:v>-6.24E-9</c:v>
                </c:pt>
                <c:pt idx="889">
                  <c:v>-6.2199999999999996E-9</c:v>
                </c:pt>
                <c:pt idx="890">
                  <c:v>-6.2000000000000001E-9</c:v>
                </c:pt>
                <c:pt idx="891">
                  <c:v>-6.1799999999999998E-9</c:v>
                </c:pt>
                <c:pt idx="892">
                  <c:v>-6.1600000000000002E-9</c:v>
                </c:pt>
                <c:pt idx="893">
                  <c:v>-6.1399999999999999E-9</c:v>
                </c:pt>
                <c:pt idx="894">
                  <c:v>-6.1200000000000004E-9</c:v>
                </c:pt>
                <c:pt idx="895">
                  <c:v>-6.1E-9</c:v>
                </c:pt>
                <c:pt idx="896">
                  <c:v>-6.0799999999999997E-9</c:v>
                </c:pt>
                <c:pt idx="897">
                  <c:v>-6.0600000000000002E-9</c:v>
                </c:pt>
                <c:pt idx="898">
                  <c:v>-6.0399999999999998E-9</c:v>
                </c:pt>
                <c:pt idx="899">
                  <c:v>-6.0200000000000003E-9</c:v>
                </c:pt>
                <c:pt idx="900">
                  <c:v>-6E-9</c:v>
                </c:pt>
                <c:pt idx="901">
                  <c:v>-5.9799999999999996E-9</c:v>
                </c:pt>
                <c:pt idx="902">
                  <c:v>-5.9600000000000001E-9</c:v>
                </c:pt>
                <c:pt idx="903">
                  <c:v>-5.9399999999999998E-9</c:v>
                </c:pt>
                <c:pt idx="904">
                  <c:v>-5.9200000000000002E-9</c:v>
                </c:pt>
                <c:pt idx="905">
                  <c:v>-5.8999999999999999E-9</c:v>
                </c:pt>
                <c:pt idx="906">
                  <c:v>-5.8800000000000004E-9</c:v>
                </c:pt>
                <c:pt idx="907">
                  <c:v>-5.86E-9</c:v>
                </c:pt>
                <c:pt idx="908">
                  <c:v>-5.8399999999999997E-9</c:v>
                </c:pt>
                <c:pt idx="909">
                  <c:v>-5.8200000000000002E-9</c:v>
                </c:pt>
                <c:pt idx="910">
                  <c:v>-5.7999999999999998E-9</c:v>
                </c:pt>
                <c:pt idx="911">
                  <c:v>-5.7800000000000003E-9</c:v>
                </c:pt>
                <c:pt idx="912">
                  <c:v>-5.76E-9</c:v>
                </c:pt>
                <c:pt idx="913">
                  <c:v>-5.7399999999999996E-9</c:v>
                </c:pt>
                <c:pt idx="914">
                  <c:v>-5.7200000000000001E-9</c:v>
                </c:pt>
                <c:pt idx="915">
                  <c:v>-5.6999999999999998E-9</c:v>
                </c:pt>
                <c:pt idx="916">
                  <c:v>-5.6800000000000002E-9</c:v>
                </c:pt>
                <c:pt idx="917">
                  <c:v>-5.6599999999999999E-9</c:v>
                </c:pt>
                <c:pt idx="918">
                  <c:v>-5.6400000000000004E-9</c:v>
                </c:pt>
                <c:pt idx="919">
                  <c:v>-5.62E-9</c:v>
                </c:pt>
                <c:pt idx="920">
                  <c:v>-5.5999999999999997E-9</c:v>
                </c:pt>
                <c:pt idx="921">
                  <c:v>-5.5800000000000002E-9</c:v>
                </c:pt>
                <c:pt idx="922">
                  <c:v>-5.5599999999999998E-9</c:v>
                </c:pt>
                <c:pt idx="923">
                  <c:v>-5.5400000000000003E-9</c:v>
                </c:pt>
                <c:pt idx="924">
                  <c:v>-5.52E-9</c:v>
                </c:pt>
                <c:pt idx="925">
                  <c:v>-5.4999999999999996E-9</c:v>
                </c:pt>
                <c:pt idx="926">
                  <c:v>-5.4800000000000001E-9</c:v>
                </c:pt>
                <c:pt idx="927">
                  <c:v>-5.4599999999999998E-9</c:v>
                </c:pt>
                <c:pt idx="928">
                  <c:v>-5.4400000000000002E-9</c:v>
                </c:pt>
                <c:pt idx="929">
                  <c:v>-5.4199999999999999E-9</c:v>
                </c:pt>
                <c:pt idx="930">
                  <c:v>-5.4000000000000004E-9</c:v>
                </c:pt>
                <c:pt idx="931">
                  <c:v>-5.38E-9</c:v>
                </c:pt>
                <c:pt idx="932">
                  <c:v>-5.3599999999999997E-9</c:v>
                </c:pt>
                <c:pt idx="933">
                  <c:v>-5.3400000000000002E-9</c:v>
                </c:pt>
                <c:pt idx="934">
                  <c:v>-5.3199999999999998E-9</c:v>
                </c:pt>
                <c:pt idx="935">
                  <c:v>-5.3000000000000003E-9</c:v>
                </c:pt>
                <c:pt idx="936">
                  <c:v>-5.28E-9</c:v>
                </c:pt>
                <c:pt idx="937">
                  <c:v>-5.2599999999999996E-9</c:v>
                </c:pt>
                <c:pt idx="938">
                  <c:v>-5.2400000000000001E-9</c:v>
                </c:pt>
                <c:pt idx="939">
                  <c:v>-5.2199999999999998E-9</c:v>
                </c:pt>
                <c:pt idx="940">
                  <c:v>-5.2000000000000002E-9</c:v>
                </c:pt>
                <c:pt idx="941">
                  <c:v>-5.1799999999999999E-9</c:v>
                </c:pt>
                <c:pt idx="942">
                  <c:v>-5.1600000000000004E-9</c:v>
                </c:pt>
                <c:pt idx="943">
                  <c:v>-5.14E-9</c:v>
                </c:pt>
                <c:pt idx="944">
                  <c:v>-5.1199999999999997E-9</c:v>
                </c:pt>
                <c:pt idx="945">
                  <c:v>-5.1000000000000002E-9</c:v>
                </c:pt>
                <c:pt idx="946">
                  <c:v>-5.0799999999999998E-9</c:v>
                </c:pt>
                <c:pt idx="947">
                  <c:v>-5.0600000000000003E-9</c:v>
                </c:pt>
                <c:pt idx="948">
                  <c:v>-5.04E-9</c:v>
                </c:pt>
                <c:pt idx="949">
                  <c:v>-5.0199999999999996E-9</c:v>
                </c:pt>
                <c:pt idx="950">
                  <c:v>-5.0000000000000001E-9</c:v>
                </c:pt>
                <c:pt idx="951">
                  <c:v>-4.9799999999999998E-9</c:v>
                </c:pt>
                <c:pt idx="952">
                  <c:v>-4.9600000000000002E-9</c:v>
                </c:pt>
                <c:pt idx="953">
                  <c:v>-4.9399999999999999E-9</c:v>
                </c:pt>
                <c:pt idx="954">
                  <c:v>-4.9200000000000004E-9</c:v>
                </c:pt>
                <c:pt idx="955">
                  <c:v>-4.9E-9</c:v>
                </c:pt>
                <c:pt idx="956">
                  <c:v>-4.8799999999999997E-9</c:v>
                </c:pt>
                <c:pt idx="957">
                  <c:v>-4.8600000000000002E-9</c:v>
                </c:pt>
                <c:pt idx="958">
                  <c:v>-4.8399999999999998E-9</c:v>
                </c:pt>
                <c:pt idx="959">
                  <c:v>-4.8200000000000003E-9</c:v>
                </c:pt>
                <c:pt idx="960">
                  <c:v>-4.8E-9</c:v>
                </c:pt>
                <c:pt idx="961">
                  <c:v>-4.7799999999999996E-9</c:v>
                </c:pt>
                <c:pt idx="962">
                  <c:v>-4.7600000000000001E-9</c:v>
                </c:pt>
                <c:pt idx="963">
                  <c:v>-4.7399999999999998E-9</c:v>
                </c:pt>
                <c:pt idx="964">
                  <c:v>-4.7200000000000002E-9</c:v>
                </c:pt>
                <c:pt idx="965">
                  <c:v>-4.6999999999999999E-9</c:v>
                </c:pt>
                <c:pt idx="966">
                  <c:v>-4.6800000000000004E-9</c:v>
                </c:pt>
                <c:pt idx="967">
                  <c:v>-4.66E-9</c:v>
                </c:pt>
                <c:pt idx="968">
                  <c:v>-4.6399999999999997E-9</c:v>
                </c:pt>
                <c:pt idx="969">
                  <c:v>-4.6200000000000002E-9</c:v>
                </c:pt>
                <c:pt idx="970">
                  <c:v>-4.5999999999999998E-9</c:v>
                </c:pt>
                <c:pt idx="971">
                  <c:v>-4.5800000000000003E-9</c:v>
                </c:pt>
                <c:pt idx="972">
                  <c:v>-4.56E-9</c:v>
                </c:pt>
                <c:pt idx="973">
                  <c:v>-4.5399999999999996E-9</c:v>
                </c:pt>
                <c:pt idx="974">
                  <c:v>-4.5200000000000001E-9</c:v>
                </c:pt>
                <c:pt idx="975">
                  <c:v>-4.4999999999999998E-9</c:v>
                </c:pt>
                <c:pt idx="976">
                  <c:v>-4.4800000000000002E-9</c:v>
                </c:pt>
                <c:pt idx="977">
                  <c:v>-4.4599999999999999E-9</c:v>
                </c:pt>
                <c:pt idx="978">
                  <c:v>-4.4400000000000004E-9</c:v>
                </c:pt>
                <c:pt idx="979">
                  <c:v>-4.42E-9</c:v>
                </c:pt>
                <c:pt idx="980">
                  <c:v>-4.3999999999999997E-9</c:v>
                </c:pt>
                <c:pt idx="981">
                  <c:v>-4.3800000000000002E-9</c:v>
                </c:pt>
                <c:pt idx="982">
                  <c:v>-4.3599999999999998E-9</c:v>
                </c:pt>
                <c:pt idx="983">
                  <c:v>-4.3400000000000003E-9</c:v>
                </c:pt>
                <c:pt idx="984">
                  <c:v>-4.32E-9</c:v>
                </c:pt>
                <c:pt idx="985">
                  <c:v>-4.2999999999999996E-9</c:v>
                </c:pt>
                <c:pt idx="986">
                  <c:v>-4.2800000000000001E-9</c:v>
                </c:pt>
                <c:pt idx="987">
                  <c:v>-4.2599999999999998E-9</c:v>
                </c:pt>
                <c:pt idx="988">
                  <c:v>-4.2400000000000002E-9</c:v>
                </c:pt>
                <c:pt idx="989">
                  <c:v>-4.2199999999999999E-9</c:v>
                </c:pt>
                <c:pt idx="990">
                  <c:v>-4.2000000000000004E-9</c:v>
                </c:pt>
                <c:pt idx="991">
                  <c:v>-4.18E-9</c:v>
                </c:pt>
                <c:pt idx="992">
                  <c:v>-4.1599999999999997E-9</c:v>
                </c:pt>
                <c:pt idx="993">
                  <c:v>-4.1400000000000002E-9</c:v>
                </c:pt>
                <c:pt idx="994">
                  <c:v>-4.1199999999999998E-9</c:v>
                </c:pt>
                <c:pt idx="995">
                  <c:v>-4.1000000000000003E-9</c:v>
                </c:pt>
                <c:pt idx="996">
                  <c:v>-4.08E-9</c:v>
                </c:pt>
                <c:pt idx="997">
                  <c:v>-4.0599999999999996E-9</c:v>
                </c:pt>
                <c:pt idx="998">
                  <c:v>-4.0400000000000001E-9</c:v>
                </c:pt>
                <c:pt idx="999">
                  <c:v>-4.0199999999999998E-9</c:v>
                </c:pt>
                <c:pt idx="1000">
                  <c:v>-4.0000000000000002E-9</c:v>
                </c:pt>
                <c:pt idx="1001">
                  <c:v>-3.9799999999999999E-9</c:v>
                </c:pt>
                <c:pt idx="1002">
                  <c:v>-3.9600000000000004E-9</c:v>
                </c:pt>
                <c:pt idx="1003">
                  <c:v>-3.94E-9</c:v>
                </c:pt>
                <c:pt idx="1004">
                  <c:v>-3.9199999999999997E-9</c:v>
                </c:pt>
                <c:pt idx="1005">
                  <c:v>-3.9000000000000002E-9</c:v>
                </c:pt>
                <c:pt idx="1006">
                  <c:v>-3.8799999999999998E-9</c:v>
                </c:pt>
                <c:pt idx="1007">
                  <c:v>-3.8600000000000003E-9</c:v>
                </c:pt>
                <c:pt idx="1008">
                  <c:v>-3.84E-9</c:v>
                </c:pt>
                <c:pt idx="1009">
                  <c:v>-3.8199999999999996E-9</c:v>
                </c:pt>
                <c:pt idx="1010">
                  <c:v>-3.8000000000000001E-9</c:v>
                </c:pt>
                <c:pt idx="1011">
                  <c:v>-3.7799999999999998E-9</c:v>
                </c:pt>
                <c:pt idx="1012">
                  <c:v>-3.7600000000000003E-9</c:v>
                </c:pt>
                <c:pt idx="1013">
                  <c:v>-3.7399999999999999E-9</c:v>
                </c:pt>
                <c:pt idx="1014">
                  <c:v>-3.72E-9</c:v>
                </c:pt>
                <c:pt idx="1015">
                  <c:v>-3.7E-9</c:v>
                </c:pt>
                <c:pt idx="1016">
                  <c:v>-3.6800000000000001E-9</c:v>
                </c:pt>
                <c:pt idx="1017">
                  <c:v>-3.6600000000000002E-9</c:v>
                </c:pt>
                <c:pt idx="1018">
                  <c:v>-3.6399999999999998E-9</c:v>
                </c:pt>
                <c:pt idx="1019">
                  <c:v>-3.6199999999999999E-9</c:v>
                </c:pt>
                <c:pt idx="1020">
                  <c:v>-3.6E-9</c:v>
                </c:pt>
                <c:pt idx="1021">
                  <c:v>-3.58E-9</c:v>
                </c:pt>
                <c:pt idx="1022">
                  <c:v>-3.5600000000000001E-9</c:v>
                </c:pt>
                <c:pt idx="1023">
                  <c:v>-3.5400000000000002E-9</c:v>
                </c:pt>
                <c:pt idx="1024">
                  <c:v>-3.5199999999999998E-9</c:v>
                </c:pt>
                <c:pt idx="1025">
                  <c:v>-3.4999999999999999E-9</c:v>
                </c:pt>
                <c:pt idx="1026">
                  <c:v>-3.48E-9</c:v>
                </c:pt>
                <c:pt idx="1027">
                  <c:v>-3.46E-9</c:v>
                </c:pt>
                <c:pt idx="1028">
                  <c:v>-3.4400000000000001E-9</c:v>
                </c:pt>
                <c:pt idx="1029">
                  <c:v>-3.4200000000000002E-9</c:v>
                </c:pt>
                <c:pt idx="1030">
                  <c:v>-3.3999999999999998E-9</c:v>
                </c:pt>
                <c:pt idx="1031">
                  <c:v>-3.3799999999999999E-9</c:v>
                </c:pt>
                <c:pt idx="1032">
                  <c:v>-3.36E-9</c:v>
                </c:pt>
                <c:pt idx="1033">
                  <c:v>-3.34E-9</c:v>
                </c:pt>
                <c:pt idx="1034">
                  <c:v>-3.3200000000000001E-9</c:v>
                </c:pt>
                <c:pt idx="1035">
                  <c:v>-3.3000000000000002E-9</c:v>
                </c:pt>
                <c:pt idx="1036">
                  <c:v>-3.2799999999999998E-9</c:v>
                </c:pt>
                <c:pt idx="1037">
                  <c:v>-3.2599999999999999E-9</c:v>
                </c:pt>
                <c:pt idx="1038">
                  <c:v>-3.24E-9</c:v>
                </c:pt>
                <c:pt idx="1039">
                  <c:v>-3.22E-9</c:v>
                </c:pt>
                <c:pt idx="1040">
                  <c:v>-3.2000000000000001E-9</c:v>
                </c:pt>
                <c:pt idx="1041">
                  <c:v>-3.1800000000000002E-9</c:v>
                </c:pt>
                <c:pt idx="1042">
                  <c:v>-3.1599999999999998E-9</c:v>
                </c:pt>
                <c:pt idx="1043">
                  <c:v>-3.1399999999999999E-9</c:v>
                </c:pt>
                <c:pt idx="1044">
                  <c:v>-3.12E-9</c:v>
                </c:pt>
                <c:pt idx="1045">
                  <c:v>-3.1E-9</c:v>
                </c:pt>
                <c:pt idx="1046">
                  <c:v>-3.0800000000000001E-9</c:v>
                </c:pt>
                <c:pt idx="1047">
                  <c:v>-3.0600000000000002E-9</c:v>
                </c:pt>
                <c:pt idx="1048">
                  <c:v>-3.0399999999999998E-9</c:v>
                </c:pt>
                <c:pt idx="1049">
                  <c:v>-3.0199999999999999E-9</c:v>
                </c:pt>
                <c:pt idx="1050">
                  <c:v>-3E-9</c:v>
                </c:pt>
                <c:pt idx="1051">
                  <c:v>-2.98E-9</c:v>
                </c:pt>
                <c:pt idx="1052">
                  <c:v>-2.9600000000000001E-9</c:v>
                </c:pt>
                <c:pt idx="1053">
                  <c:v>-2.9400000000000002E-9</c:v>
                </c:pt>
                <c:pt idx="1054">
                  <c:v>-2.9199999999999998E-9</c:v>
                </c:pt>
                <c:pt idx="1055">
                  <c:v>-2.8999999999999999E-9</c:v>
                </c:pt>
                <c:pt idx="1056">
                  <c:v>-2.88E-9</c:v>
                </c:pt>
                <c:pt idx="1057">
                  <c:v>-2.86E-9</c:v>
                </c:pt>
                <c:pt idx="1058">
                  <c:v>-2.8400000000000001E-9</c:v>
                </c:pt>
                <c:pt idx="1059">
                  <c:v>-2.8200000000000002E-9</c:v>
                </c:pt>
                <c:pt idx="1060">
                  <c:v>-2.7999999999999998E-9</c:v>
                </c:pt>
                <c:pt idx="1061">
                  <c:v>-2.7799999999999999E-9</c:v>
                </c:pt>
                <c:pt idx="1062">
                  <c:v>-2.76E-9</c:v>
                </c:pt>
                <c:pt idx="1063">
                  <c:v>-2.7400000000000001E-9</c:v>
                </c:pt>
                <c:pt idx="1064">
                  <c:v>-2.7200000000000001E-9</c:v>
                </c:pt>
                <c:pt idx="1065">
                  <c:v>-2.7000000000000002E-9</c:v>
                </c:pt>
                <c:pt idx="1066">
                  <c:v>-2.6799999999999998E-9</c:v>
                </c:pt>
                <c:pt idx="1067">
                  <c:v>-2.6599999999999999E-9</c:v>
                </c:pt>
                <c:pt idx="1068">
                  <c:v>-2.64E-9</c:v>
                </c:pt>
                <c:pt idx="1069">
                  <c:v>-2.6200000000000001E-9</c:v>
                </c:pt>
                <c:pt idx="1070">
                  <c:v>-2.6000000000000001E-9</c:v>
                </c:pt>
                <c:pt idx="1071">
                  <c:v>-2.5800000000000002E-9</c:v>
                </c:pt>
                <c:pt idx="1072">
                  <c:v>-2.5599999999999998E-9</c:v>
                </c:pt>
                <c:pt idx="1073">
                  <c:v>-2.5399999999999999E-9</c:v>
                </c:pt>
                <c:pt idx="1074">
                  <c:v>-2.52E-9</c:v>
                </c:pt>
                <c:pt idx="1075">
                  <c:v>-2.5000000000000001E-9</c:v>
                </c:pt>
                <c:pt idx="1076">
                  <c:v>-2.4800000000000001E-9</c:v>
                </c:pt>
                <c:pt idx="1077">
                  <c:v>-2.4600000000000002E-9</c:v>
                </c:pt>
                <c:pt idx="1078">
                  <c:v>-2.4399999999999998E-9</c:v>
                </c:pt>
                <c:pt idx="1079">
                  <c:v>-2.4199999999999999E-9</c:v>
                </c:pt>
                <c:pt idx="1080">
                  <c:v>-2.4E-9</c:v>
                </c:pt>
                <c:pt idx="1081">
                  <c:v>-2.3800000000000001E-9</c:v>
                </c:pt>
                <c:pt idx="1082">
                  <c:v>-2.3600000000000001E-9</c:v>
                </c:pt>
                <c:pt idx="1083">
                  <c:v>-2.3400000000000002E-9</c:v>
                </c:pt>
                <c:pt idx="1084">
                  <c:v>-2.3199999999999998E-9</c:v>
                </c:pt>
                <c:pt idx="1085">
                  <c:v>-2.2999999999999999E-9</c:v>
                </c:pt>
                <c:pt idx="1086">
                  <c:v>-2.28E-9</c:v>
                </c:pt>
                <c:pt idx="1087">
                  <c:v>-2.2600000000000001E-9</c:v>
                </c:pt>
                <c:pt idx="1088">
                  <c:v>-2.2400000000000001E-9</c:v>
                </c:pt>
                <c:pt idx="1089">
                  <c:v>-2.2200000000000002E-9</c:v>
                </c:pt>
                <c:pt idx="1090">
                  <c:v>-2.1999999999999998E-9</c:v>
                </c:pt>
                <c:pt idx="1091">
                  <c:v>-2.1799999999999999E-9</c:v>
                </c:pt>
                <c:pt idx="1092">
                  <c:v>-2.16E-9</c:v>
                </c:pt>
                <c:pt idx="1093">
                  <c:v>-2.1400000000000001E-9</c:v>
                </c:pt>
                <c:pt idx="1094">
                  <c:v>-2.1200000000000001E-9</c:v>
                </c:pt>
                <c:pt idx="1095">
                  <c:v>-2.1000000000000002E-9</c:v>
                </c:pt>
                <c:pt idx="1096">
                  <c:v>-2.0799999999999998E-9</c:v>
                </c:pt>
                <c:pt idx="1097">
                  <c:v>-2.0599999999999999E-9</c:v>
                </c:pt>
                <c:pt idx="1098">
                  <c:v>-2.04E-9</c:v>
                </c:pt>
                <c:pt idx="1099">
                  <c:v>-2.0200000000000001E-9</c:v>
                </c:pt>
                <c:pt idx="1100">
                  <c:v>-2.0000000000000001E-9</c:v>
                </c:pt>
                <c:pt idx="1101">
                  <c:v>-1.9800000000000002E-9</c:v>
                </c:pt>
                <c:pt idx="1102">
                  <c:v>-1.9599999999999998E-9</c:v>
                </c:pt>
                <c:pt idx="1103">
                  <c:v>-1.9399999999999999E-9</c:v>
                </c:pt>
                <c:pt idx="1104">
                  <c:v>-1.92E-9</c:v>
                </c:pt>
                <c:pt idx="1105">
                  <c:v>-1.9000000000000001E-9</c:v>
                </c:pt>
                <c:pt idx="1106">
                  <c:v>-1.8800000000000001E-9</c:v>
                </c:pt>
                <c:pt idx="1107">
                  <c:v>-1.86E-9</c:v>
                </c:pt>
                <c:pt idx="1108">
                  <c:v>-1.8400000000000001E-9</c:v>
                </c:pt>
                <c:pt idx="1109">
                  <c:v>-1.8199999999999999E-9</c:v>
                </c:pt>
                <c:pt idx="1110">
                  <c:v>-1.8E-9</c:v>
                </c:pt>
                <c:pt idx="1111">
                  <c:v>-1.7800000000000001E-9</c:v>
                </c:pt>
                <c:pt idx="1112">
                  <c:v>-1.7599999999999999E-9</c:v>
                </c:pt>
                <c:pt idx="1113">
                  <c:v>-1.74E-9</c:v>
                </c:pt>
                <c:pt idx="1114">
                  <c:v>-1.7200000000000001E-9</c:v>
                </c:pt>
                <c:pt idx="1115">
                  <c:v>-1.6999999999999999E-9</c:v>
                </c:pt>
                <c:pt idx="1116">
                  <c:v>-1.68E-9</c:v>
                </c:pt>
                <c:pt idx="1117">
                  <c:v>-1.6600000000000001E-9</c:v>
                </c:pt>
                <c:pt idx="1118">
                  <c:v>-1.6399999999999999E-9</c:v>
                </c:pt>
                <c:pt idx="1119">
                  <c:v>-1.62E-9</c:v>
                </c:pt>
                <c:pt idx="1120">
                  <c:v>-1.6000000000000001E-9</c:v>
                </c:pt>
                <c:pt idx="1121">
                  <c:v>-1.5799999999999999E-9</c:v>
                </c:pt>
                <c:pt idx="1122">
                  <c:v>-1.56E-9</c:v>
                </c:pt>
                <c:pt idx="1123">
                  <c:v>-1.5400000000000001E-9</c:v>
                </c:pt>
                <c:pt idx="1124">
                  <c:v>-1.5199999999999999E-9</c:v>
                </c:pt>
                <c:pt idx="1125">
                  <c:v>-1.5E-9</c:v>
                </c:pt>
                <c:pt idx="1126">
                  <c:v>-1.4800000000000001E-9</c:v>
                </c:pt>
                <c:pt idx="1127">
                  <c:v>-1.4599999999999999E-9</c:v>
                </c:pt>
                <c:pt idx="1128">
                  <c:v>-1.44E-9</c:v>
                </c:pt>
                <c:pt idx="1129">
                  <c:v>-1.4200000000000001E-9</c:v>
                </c:pt>
                <c:pt idx="1130">
                  <c:v>-1.3999999999999999E-9</c:v>
                </c:pt>
                <c:pt idx="1131">
                  <c:v>-1.38E-9</c:v>
                </c:pt>
                <c:pt idx="1132">
                  <c:v>-1.3600000000000001E-9</c:v>
                </c:pt>
                <c:pt idx="1133">
                  <c:v>-1.3399999999999999E-9</c:v>
                </c:pt>
                <c:pt idx="1134">
                  <c:v>-1.32E-9</c:v>
                </c:pt>
                <c:pt idx="1135">
                  <c:v>-1.3000000000000001E-9</c:v>
                </c:pt>
                <c:pt idx="1136">
                  <c:v>-1.2799999999999999E-9</c:v>
                </c:pt>
                <c:pt idx="1137">
                  <c:v>-1.26E-9</c:v>
                </c:pt>
                <c:pt idx="1138">
                  <c:v>-1.2400000000000001E-9</c:v>
                </c:pt>
                <c:pt idx="1139">
                  <c:v>-1.2199999999999999E-9</c:v>
                </c:pt>
                <c:pt idx="1140">
                  <c:v>-1.2E-9</c:v>
                </c:pt>
                <c:pt idx="1141">
                  <c:v>-1.1800000000000001E-9</c:v>
                </c:pt>
                <c:pt idx="1142">
                  <c:v>-1.1599999999999999E-9</c:v>
                </c:pt>
                <c:pt idx="1143">
                  <c:v>-1.14E-9</c:v>
                </c:pt>
                <c:pt idx="1144">
                  <c:v>-1.1200000000000001E-9</c:v>
                </c:pt>
                <c:pt idx="1145">
                  <c:v>-1.0999999999999999E-9</c:v>
                </c:pt>
                <c:pt idx="1146">
                  <c:v>-1.08E-9</c:v>
                </c:pt>
                <c:pt idx="1147">
                  <c:v>-1.0600000000000001E-9</c:v>
                </c:pt>
                <c:pt idx="1148">
                  <c:v>-1.0399999999999999E-9</c:v>
                </c:pt>
                <c:pt idx="1149">
                  <c:v>-1.02E-9</c:v>
                </c:pt>
                <c:pt idx="1150">
                  <c:v>-1.0000000000000001E-9</c:v>
                </c:pt>
                <c:pt idx="1151">
                  <c:v>-9.7999999999999992E-10</c:v>
                </c:pt>
                <c:pt idx="1152">
                  <c:v>-9.5999999999999999E-10</c:v>
                </c:pt>
                <c:pt idx="1153">
                  <c:v>-9.4000000000000006E-10</c:v>
                </c:pt>
                <c:pt idx="1154">
                  <c:v>-9.2000000000000003E-10</c:v>
                </c:pt>
                <c:pt idx="1155">
                  <c:v>-8.9999999999999999E-10</c:v>
                </c:pt>
                <c:pt idx="1156">
                  <c:v>-8.7999999999999996E-10</c:v>
                </c:pt>
                <c:pt idx="1157">
                  <c:v>-8.6000000000000003E-10</c:v>
                </c:pt>
                <c:pt idx="1158">
                  <c:v>-8.3999999999999999E-10</c:v>
                </c:pt>
                <c:pt idx="1159">
                  <c:v>-8.1999999999999996E-10</c:v>
                </c:pt>
                <c:pt idx="1160">
                  <c:v>-8.0000000000000003E-10</c:v>
                </c:pt>
                <c:pt idx="1161">
                  <c:v>-7.7999999999999999E-10</c:v>
                </c:pt>
                <c:pt idx="1162">
                  <c:v>-7.5999999999999996E-10</c:v>
                </c:pt>
                <c:pt idx="1163">
                  <c:v>-7.4000000000000003E-10</c:v>
                </c:pt>
                <c:pt idx="1164">
                  <c:v>-7.2E-10</c:v>
                </c:pt>
                <c:pt idx="1165">
                  <c:v>-6.9999999999999996E-10</c:v>
                </c:pt>
                <c:pt idx="1166">
                  <c:v>-6.8000000000000003E-10</c:v>
                </c:pt>
                <c:pt idx="1167">
                  <c:v>-6.6E-10</c:v>
                </c:pt>
                <c:pt idx="1168">
                  <c:v>-6.3999999999999996E-10</c:v>
                </c:pt>
                <c:pt idx="1169">
                  <c:v>-6.2000000000000003E-10</c:v>
                </c:pt>
                <c:pt idx="1170">
                  <c:v>-6E-10</c:v>
                </c:pt>
                <c:pt idx="1171">
                  <c:v>-5.7999999999999996E-10</c:v>
                </c:pt>
                <c:pt idx="1172">
                  <c:v>-5.6000000000000003E-10</c:v>
                </c:pt>
                <c:pt idx="1173">
                  <c:v>-5.4E-10</c:v>
                </c:pt>
                <c:pt idx="1174">
                  <c:v>-5.1999999999999996E-10</c:v>
                </c:pt>
                <c:pt idx="1175">
                  <c:v>-5.0000000000000003E-10</c:v>
                </c:pt>
                <c:pt idx="1176">
                  <c:v>-4.8E-10</c:v>
                </c:pt>
                <c:pt idx="1177">
                  <c:v>-4.6000000000000001E-10</c:v>
                </c:pt>
                <c:pt idx="1178">
                  <c:v>-4.3999999999999998E-10</c:v>
                </c:pt>
                <c:pt idx="1179">
                  <c:v>-4.2E-10</c:v>
                </c:pt>
                <c:pt idx="1180">
                  <c:v>-4.0000000000000001E-10</c:v>
                </c:pt>
                <c:pt idx="1181">
                  <c:v>-3.7999999999999998E-10</c:v>
                </c:pt>
                <c:pt idx="1182">
                  <c:v>-3.6E-10</c:v>
                </c:pt>
                <c:pt idx="1183">
                  <c:v>-3.4000000000000001E-10</c:v>
                </c:pt>
                <c:pt idx="1184">
                  <c:v>-3.1999999999999998E-10</c:v>
                </c:pt>
                <c:pt idx="1185">
                  <c:v>-3E-10</c:v>
                </c:pt>
                <c:pt idx="1186">
                  <c:v>-2.8000000000000002E-10</c:v>
                </c:pt>
                <c:pt idx="1187">
                  <c:v>-2.5999999999999998E-10</c:v>
                </c:pt>
                <c:pt idx="1188">
                  <c:v>-2.4E-10</c:v>
                </c:pt>
                <c:pt idx="1189">
                  <c:v>-2.1999999999999999E-10</c:v>
                </c:pt>
                <c:pt idx="1190">
                  <c:v>-2.0000000000000001E-10</c:v>
                </c:pt>
                <c:pt idx="1191">
                  <c:v>-1.8E-10</c:v>
                </c:pt>
                <c:pt idx="1192">
                  <c:v>-1.5999999999999999E-10</c:v>
                </c:pt>
                <c:pt idx="1193">
                  <c:v>-1.4000000000000001E-10</c:v>
                </c:pt>
                <c:pt idx="1194">
                  <c:v>-1.2E-10</c:v>
                </c:pt>
                <c:pt idx="1195">
                  <c:v>-1E-10</c:v>
                </c:pt>
                <c:pt idx="1196">
                  <c:v>-7.9999999999999995E-11</c:v>
                </c:pt>
                <c:pt idx="1197">
                  <c:v>-6E-11</c:v>
                </c:pt>
                <c:pt idx="1198">
                  <c:v>-3.9999999999999998E-11</c:v>
                </c:pt>
                <c:pt idx="1199">
                  <c:v>-1.9999999999999999E-11</c:v>
                </c:pt>
                <c:pt idx="1200">
                  <c:v>0</c:v>
                </c:pt>
                <c:pt idx="1201">
                  <c:v>1.9999999999999999E-11</c:v>
                </c:pt>
                <c:pt idx="1202">
                  <c:v>3.9999999999999998E-11</c:v>
                </c:pt>
                <c:pt idx="1203">
                  <c:v>6E-11</c:v>
                </c:pt>
                <c:pt idx="1204">
                  <c:v>7.9999999999999995E-11</c:v>
                </c:pt>
                <c:pt idx="1205">
                  <c:v>1E-10</c:v>
                </c:pt>
                <c:pt idx="1206">
                  <c:v>1.2E-10</c:v>
                </c:pt>
                <c:pt idx="1207">
                  <c:v>1.4000000000000001E-10</c:v>
                </c:pt>
                <c:pt idx="1208">
                  <c:v>1.5999999999999999E-10</c:v>
                </c:pt>
                <c:pt idx="1209">
                  <c:v>1.8E-10</c:v>
                </c:pt>
                <c:pt idx="1210">
                  <c:v>2.0000000000000001E-10</c:v>
                </c:pt>
                <c:pt idx="1211">
                  <c:v>2.1999999999999999E-10</c:v>
                </c:pt>
                <c:pt idx="1212">
                  <c:v>2.4E-10</c:v>
                </c:pt>
                <c:pt idx="1213">
                  <c:v>2.5999999999999998E-10</c:v>
                </c:pt>
                <c:pt idx="1214">
                  <c:v>2.8000000000000002E-10</c:v>
                </c:pt>
                <c:pt idx="1215">
                  <c:v>3E-10</c:v>
                </c:pt>
                <c:pt idx="1216">
                  <c:v>3.1999999999999998E-10</c:v>
                </c:pt>
                <c:pt idx="1217">
                  <c:v>3.4000000000000001E-10</c:v>
                </c:pt>
                <c:pt idx="1218">
                  <c:v>3.6E-10</c:v>
                </c:pt>
                <c:pt idx="1219">
                  <c:v>3.7999999999999998E-10</c:v>
                </c:pt>
                <c:pt idx="1220">
                  <c:v>4.0000000000000001E-10</c:v>
                </c:pt>
                <c:pt idx="1221">
                  <c:v>4.2E-10</c:v>
                </c:pt>
                <c:pt idx="1222">
                  <c:v>4.3999999999999998E-10</c:v>
                </c:pt>
                <c:pt idx="1223">
                  <c:v>4.6000000000000001E-10</c:v>
                </c:pt>
                <c:pt idx="1224">
                  <c:v>4.8E-10</c:v>
                </c:pt>
                <c:pt idx="1225">
                  <c:v>5.0000000000000003E-10</c:v>
                </c:pt>
                <c:pt idx="1226">
                  <c:v>5.1999999999999996E-10</c:v>
                </c:pt>
                <c:pt idx="1227">
                  <c:v>5.4E-10</c:v>
                </c:pt>
                <c:pt idx="1228">
                  <c:v>5.6000000000000003E-10</c:v>
                </c:pt>
                <c:pt idx="1229">
                  <c:v>5.7999999999999996E-10</c:v>
                </c:pt>
                <c:pt idx="1230">
                  <c:v>6E-10</c:v>
                </c:pt>
                <c:pt idx="1231">
                  <c:v>6.2000000000000003E-10</c:v>
                </c:pt>
                <c:pt idx="1232">
                  <c:v>6.3999999999999996E-10</c:v>
                </c:pt>
                <c:pt idx="1233">
                  <c:v>6.6E-10</c:v>
                </c:pt>
                <c:pt idx="1234">
                  <c:v>6.8000000000000003E-10</c:v>
                </c:pt>
                <c:pt idx="1235">
                  <c:v>6.9999999999999996E-10</c:v>
                </c:pt>
                <c:pt idx="1236">
                  <c:v>7.2E-10</c:v>
                </c:pt>
                <c:pt idx="1237">
                  <c:v>7.4000000000000003E-10</c:v>
                </c:pt>
                <c:pt idx="1238">
                  <c:v>7.5999999999999996E-10</c:v>
                </c:pt>
                <c:pt idx="1239">
                  <c:v>7.7999999999999999E-10</c:v>
                </c:pt>
                <c:pt idx="1240">
                  <c:v>8.0000000000000003E-10</c:v>
                </c:pt>
                <c:pt idx="1241">
                  <c:v>8.1999999999999996E-10</c:v>
                </c:pt>
                <c:pt idx="1242">
                  <c:v>8.3999999999999999E-10</c:v>
                </c:pt>
                <c:pt idx="1243">
                  <c:v>8.6000000000000003E-10</c:v>
                </c:pt>
                <c:pt idx="1244">
                  <c:v>8.7999999999999996E-10</c:v>
                </c:pt>
                <c:pt idx="1245">
                  <c:v>8.9999999999999999E-10</c:v>
                </c:pt>
                <c:pt idx="1246">
                  <c:v>9.2000000000000003E-10</c:v>
                </c:pt>
                <c:pt idx="1247">
                  <c:v>9.4000000000000006E-10</c:v>
                </c:pt>
                <c:pt idx="1248">
                  <c:v>9.5999999999999999E-10</c:v>
                </c:pt>
                <c:pt idx="1249">
                  <c:v>9.7999999999999992E-10</c:v>
                </c:pt>
                <c:pt idx="1250">
                  <c:v>1.0000000000000001E-9</c:v>
                </c:pt>
                <c:pt idx="1251">
                  <c:v>1.02E-9</c:v>
                </c:pt>
                <c:pt idx="1252">
                  <c:v>1.0399999999999999E-9</c:v>
                </c:pt>
                <c:pt idx="1253">
                  <c:v>1.0600000000000001E-9</c:v>
                </c:pt>
                <c:pt idx="1254">
                  <c:v>1.08E-9</c:v>
                </c:pt>
                <c:pt idx="1255">
                  <c:v>1.0999999999999999E-9</c:v>
                </c:pt>
                <c:pt idx="1256">
                  <c:v>1.1200000000000001E-9</c:v>
                </c:pt>
                <c:pt idx="1257">
                  <c:v>1.14E-9</c:v>
                </c:pt>
                <c:pt idx="1258">
                  <c:v>1.1599999999999999E-9</c:v>
                </c:pt>
                <c:pt idx="1259">
                  <c:v>1.1800000000000001E-9</c:v>
                </c:pt>
                <c:pt idx="1260">
                  <c:v>1.2E-9</c:v>
                </c:pt>
                <c:pt idx="1261">
                  <c:v>1.2199999999999999E-9</c:v>
                </c:pt>
                <c:pt idx="1262">
                  <c:v>1.2400000000000001E-9</c:v>
                </c:pt>
                <c:pt idx="1263">
                  <c:v>1.26E-9</c:v>
                </c:pt>
                <c:pt idx="1264">
                  <c:v>1.2799999999999999E-9</c:v>
                </c:pt>
                <c:pt idx="1265">
                  <c:v>1.3000000000000001E-9</c:v>
                </c:pt>
                <c:pt idx="1266">
                  <c:v>1.32E-9</c:v>
                </c:pt>
                <c:pt idx="1267">
                  <c:v>1.3399999999999999E-9</c:v>
                </c:pt>
                <c:pt idx="1268">
                  <c:v>1.3600000000000001E-9</c:v>
                </c:pt>
                <c:pt idx="1269">
                  <c:v>1.38E-9</c:v>
                </c:pt>
                <c:pt idx="1270">
                  <c:v>1.3999999999999999E-9</c:v>
                </c:pt>
                <c:pt idx="1271">
                  <c:v>1.4200000000000001E-9</c:v>
                </c:pt>
                <c:pt idx="1272">
                  <c:v>1.44E-9</c:v>
                </c:pt>
                <c:pt idx="1273">
                  <c:v>1.4599999999999999E-9</c:v>
                </c:pt>
                <c:pt idx="1274">
                  <c:v>1.4800000000000001E-9</c:v>
                </c:pt>
                <c:pt idx="1275">
                  <c:v>1.5E-9</c:v>
                </c:pt>
                <c:pt idx="1276">
                  <c:v>1.5199999999999999E-9</c:v>
                </c:pt>
                <c:pt idx="1277">
                  <c:v>1.5400000000000001E-9</c:v>
                </c:pt>
                <c:pt idx="1278">
                  <c:v>1.56E-9</c:v>
                </c:pt>
                <c:pt idx="1279">
                  <c:v>1.5799999999999999E-9</c:v>
                </c:pt>
                <c:pt idx="1280">
                  <c:v>1.6000000000000001E-9</c:v>
                </c:pt>
                <c:pt idx="1281">
                  <c:v>1.62E-9</c:v>
                </c:pt>
                <c:pt idx="1282">
                  <c:v>1.6399999999999999E-9</c:v>
                </c:pt>
                <c:pt idx="1283">
                  <c:v>1.6600000000000001E-9</c:v>
                </c:pt>
                <c:pt idx="1284">
                  <c:v>1.68E-9</c:v>
                </c:pt>
                <c:pt idx="1285">
                  <c:v>1.6999999999999999E-9</c:v>
                </c:pt>
                <c:pt idx="1286">
                  <c:v>1.7200000000000001E-9</c:v>
                </c:pt>
                <c:pt idx="1287">
                  <c:v>1.74E-9</c:v>
                </c:pt>
                <c:pt idx="1288">
                  <c:v>1.7599999999999999E-9</c:v>
                </c:pt>
                <c:pt idx="1289">
                  <c:v>1.7800000000000001E-9</c:v>
                </c:pt>
                <c:pt idx="1290">
                  <c:v>1.8E-9</c:v>
                </c:pt>
                <c:pt idx="1291">
                  <c:v>1.8199999999999999E-9</c:v>
                </c:pt>
                <c:pt idx="1292">
                  <c:v>1.8400000000000001E-9</c:v>
                </c:pt>
                <c:pt idx="1293">
                  <c:v>1.86E-9</c:v>
                </c:pt>
                <c:pt idx="1294">
                  <c:v>1.8800000000000001E-9</c:v>
                </c:pt>
                <c:pt idx="1295">
                  <c:v>1.9000000000000001E-9</c:v>
                </c:pt>
                <c:pt idx="1296">
                  <c:v>1.92E-9</c:v>
                </c:pt>
                <c:pt idx="1297">
                  <c:v>1.9399999999999999E-9</c:v>
                </c:pt>
                <c:pt idx="1298">
                  <c:v>1.9599999999999998E-9</c:v>
                </c:pt>
                <c:pt idx="1299">
                  <c:v>1.9800000000000002E-9</c:v>
                </c:pt>
                <c:pt idx="1300">
                  <c:v>2.0000000000000001E-9</c:v>
                </c:pt>
                <c:pt idx="1301">
                  <c:v>2.0200000000000001E-9</c:v>
                </c:pt>
                <c:pt idx="1302">
                  <c:v>2.04E-9</c:v>
                </c:pt>
                <c:pt idx="1303">
                  <c:v>2.0599999999999999E-9</c:v>
                </c:pt>
                <c:pt idx="1304">
                  <c:v>2.0799999999999998E-9</c:v>
                </c:pt>
                <c:pt idx="1305">
                  <c:v>2.1000000000000002E-9</c:v>
                </c:pt>
                <c:pt idx="1306">
                  <c:v>2.1200000000000001E-9</c:v>
                </c:pt>
                <c:pt idx="1307">
                  <c:v>2.1400000000000001E-9</c:v>
                </c:pt>
                <c:pt idx="1308">
                  <c:v>2.16E-9</c:v>
                </c:pt>
                <c:pt idx="1309">
                  <c:v>2.1799999999999999E-9</c:v>
                </c:pt>
                <c:pt idx="1310">
                  <c:v>2.1999999999999998E-9</c:v>
                </c:pt>
                <c:pt idx="1311">
                  <c:v>2.2200000000000002E-9</c:v>
                </c:pt>
                <c:pt idx="1312">
                  <c:v>2.2400000000000001E-9</c:v>
                </c:pt>
                <c:pt idx="1313">
                  <c:v>2.2600000000000001E-9</c:v>
                </c:pt>
                <c:pt idx="1314">
                  <c:v>2.28E-9</c:v>
                </c:pt>
                <c:pt idx="1315">
                  <c:v>2.2999999999999999E-9</c:v>
                </c:pt>
                <c:pt idx="1316">
                  <c:v>2.3199999999999998E-9</c:v>
                </c:pt>
                <c:pt idx="1317">
                  <c:v>2.3400000000000002E-9</c:v>
                </c:pt>
                <c:pt idx="1318">
                  <c:v>2.3600000000000001E-9</c:v>
                </c:pt>
                <c:pt idx="1319">
                  <c:v>2.3800000000000001E-9</c:v>
                </c:pt>
                <c:pt idx="1320">
                  <c:v>2.4E-9</c:v>
                </c:pt>
                <c:pt idx="1321">
                  <c:v>2.4199999999999999E-9</c:v>
                </c:pt>
                <c:pt idx="1322">
                  <c:v>2.4399999999999998E-9</c:v>
                </c:pt>
                <c:pt idx="1323">
                  <c:v>2.4600000000000002E-9</c:v>
                </c:pt>
                <c:pt idx="1324">
                  <c:v>2.4800000000000001E-9</c:v>
                </c:pt>
                <c:pt idx="1325">
                  <c:v>2.5000000000000001E-9</c:v>
                </c:pt>
                <c:pt idx="1326">
                  <c:v>2.52E-9</c:v>
                </c:pt>
                <c:pt idx="1327">
                  <c:v>2.5399999999999999E-9</c:v>
                </c:pt>
                <c:pt idx="1328">
                  <c:v>2.5599999999999998E-9</c:v>
                </c:pt>
                <c:pt idx="1329">
                  <c:v>2.5800000000000002E-9</c:v>
                </c:pt>
                <c:pt idx="1330">
                  <c:v>2.6000000000000001E-9</c:v>
                </c:pt>
                <c:pt idx="1331">
                  <c:v>2.6200000000000001E-9</c:v>
                </c:pt>
                <c:pt idx="1332">
                  <c:v>2.64E-9</c:v>
                </c:pt>
                <c:pt idx="1333">
                  <c:v>2.6599999999999999E-9</c:v>
                </c:pt>
                <c:pt idx="1334">
                  <c:v>2.6799999999999998E-9</c:v>
                </c:pt>
                <c:pt idx="1335">
                  <c:v>2.7000000000000002E-9</c:v>
                </c:pt>
                <c:pt idx="1336">
                  <c:v>2.7200000000000001E-9</c:v>
                </c:pt>
                <c:pt idx="1337">
                  <c:v>2.7400000000000001E-9</c:v>
                </c:pt>
                <c:pt idx="1338">
                  <c:v>2.76E-9</c:v>
                </c:pt>
                <c:pt idx="1339">
                  <c:v>2.7799999999999999E-9</c:v>
                </c:pt>
                <c:pt idx="1340">
                  <c:v>2.7999999999999998E-9</c:v>
                </c:pt>
                <c:pt idx="1341">
                  <c:v>2.8200000000000002E-9</c:v>
                </c:pt>
                <c:pt idx="1342">
                  <c:v>2.8400000000000001E-9</c:v>
                </c:pt>
                <c:pt idx="1343">
                  <c:v>2.86E-9</c:v>
                </c:pt>
                <c:pt idx="1344">
                  <c:v>2.88E-9</c:v>
                </c:pt>
                <c:pt idx="1345">
                  <c:v>2.8999999999999999E-9</c:v>
                </c:pt>
                <c:pt idx="1346">
                  <c:v>2.9199999999999998E-9</c:v>
                </c:pt>
                <c:pt idx="1347">
                  <c:v>2.9400000000000002E-9</c:v>
                </c:pt>
                <c:pt idx="1348">
                  <c:v>2.9600000000000001E-9</c:v>
                </c:pt>
                <c:pt idx="1349">
                  <c:v>2.98E-9</c:v>
                </c:pt>
                <c:pt idx="1350">
                  <c:v>3E-9</c:v>
                </c:pt>
                <c:pt idx="1351">
                  <c:v>3.0199999999999999E-9</c:v>
                </c:pt>
                <c:pt idx="1352">
                  <c:v>3.0399999999999998E-9</c:v>
                </c:pt>
                <c:pt idx="1353">
                  <c:v>3.0600000000000002E-9</c:v>
                </c:pt>
                <c:pt idx="1354">
                  <c:v>3.0800000000000001E-9</c:v>
                </c:pt>
                <c:pt idx="1355">
                  <c:v>3.1E-9</c:v>
                </c:pt>
                <c:pt idx="1356">
                  <c:v>3.12E-9</c:v>
                </c:pt>
                <c:pt idx="1357">
                  <c:v>3.1399999999999999E-9</c:v>
                </c:pt>
                <c:pt idx="1358">
                  <c:v>3.1599999999999998E-9</c:v>
                </c:pt>
                <c:pt idx="1359">
                  <c:v>3.1800000000000002E-9</c:v>
                </c:pt>
                <c:pt idx="1360">
                  <c:v>3.2000000000000001E-9</c:v>
                </c:pt>
                <c:pt idx="1361">
                  <c:v>3.22E-9</c:v>
                </c:pt>
                <c:pt idx="1362">
                  <c:v>3.24E-9</c:v>
                </c:pt>
                <c:pt idx="1363">
                  <c:v>3.2599999999999999E-9</c:v>
                </c:pt>
                <c:pt idx="1364">
                  <c:v>3.2799999999999998E-9</c:v>
                </c:pt>
                <c:pt idx="1365">
                  <c:v>3.3000000000000002E-9</c:v>
                </c:pt>
                <c:pt idx="1366">
                  <c:v>3.3200000000000001E-9</c:v>
                </c:pt>
                <c:pt idx="1367">
                  <c:v>3.34E-9</c:v>
                </c:pt>
                <c:pt idx="1368">
                  <c:v>3.36E-9</c:v>
                </c:pt>
                <c:pt idx="1369">
                  <c:v>3.3799999999999999E-9</c:v>
                </c:pt>
                <c:pt idx="1370">
                  <c:v>3.3999999999999998E-9</c:v>
                </c:pt>
                <c:pt idx="1371">
                  <c:v>3.4200000000000002E-9</c:v>
                </c:pt>
                <c:pt idx="1372">
                  <c:v>3.4400000000000001E-9</c:v>
                </c:pt>
                <c:pt idx="1373">
                  <c:v>3.46E-9</c:v>
                </c:pt>
                <c:pt idx="1374">
                  <c:v>3.48E-9</c:v>
                </c:pt>
                <c:pt idx="1375">
                  <c:v>3.4999999999999999E-9</c:v>
                </c:pt>
                <c:pt idx="1376">
                  <c:v>3.5199999999999998E-9</c:v>
                </c:pt>
                <c:pt idx="1377">
                  <c:v>3.5400000000000002E-9</c:v>
                </c:pt>
                <c:pt idx="1378">
                  <c:v>3.5600000000000001E-9</c:v>
                </c:pt>
                <c:pt idx="1379">
                  <c:v>3.58E-9</c:v>
                </c:pt>
                <c:pt idx="1380">
                  <c:v>3.6E-9</c:v>
                </c:pt>
                <c:pt idx="1381">
                  <c:v>3.6199999999999999E-9</c:v>
                </c:pt>
                <c:pt idx="1382">
                  <c:v>3.6399999999999998E-9</c:v>
                </c:pt>
                <c:pt idx="1383">
                  <c:v>3.6600000000000002E-9</c:v>
                </c:pt>
                <c:pt idx="1384">
                  <c:v>3.6800000000000001E-9</c:v>
                </c:pt>
                <c:pt idx="1385">
                  <c:v>3.7E-9</c:v>
                </c:pt>
                <c:pt idx="1386">
                  <c:v>3.72E-9</c:v>
                </c:pt>
                <c:pt idx="1387">
                  <c:v>3.7399999999999999E-9</c:v>
                </c:pt>
                <c:pt idx="1388">
                  <c:v>3.7600000000000003E-9</c:v>
                </c:pt>
                <c:pt idx="1389">
                  <c:v>3.7799999999999998E-9</c:v>
                </c:pt>
                <c:pt idx="1390">
                  <c:v>3.8000000000000001E-9</c:v>
                </c:pt>
                <c:pt idx="1391">
                  <c:v>3.8199999999999996E-9</c:v>
                </c:pt>
                <c:pt idx="1392">
                  <c:v>3.84E-9</c:v>
                </c:pt>
                <c:pt idx="1393">
                  <c:v>3.8600000000000003E-9</c:v>
                </c:pt>
                <c:pt idx="1394">
                  <c:v>3.8799999999999998E-9</c:v>
                </c:pt>
                <c:pt idx="1395">
                  <c:v>3.9000000000000002E-9</c:v>
                </c:pt>
                <c:pt idx="1396">
                  <c:v>3.9199999999999997E-9</c:v>
                </c:pt>
                <c:pt idx="1397">
                  <c:v>3.94E-9</c:v>
                </c:pt>
                <c:pt idx="1398">
                  <c:v>3.9600000000000004E-9</c:v>
                </c:pt>
                <c:pt idx="1399">
                  <c:v>3.9799999999999999E-9</c:v>
                </c:pt>
                <c:pt idx="1400">
                  <c:v>4.0000000000000002E-9</c:v>
                </c:pt>
                <c:pt idx="1401">
                  <c:v>4.0199999999999998E-9</c:v>
                </c:pt>
                <c:pt idx="1402">
                  <c:v>4.0400000000000001E-9</c:v>
                </c:pt>
                <c:pt idx="1403">
                  <c:v>4.0599999999999996E-9</c:v>
                </c:pt>
                <c:pt idx="1404">
                  <c:v>4.08E-9</c:v>
                </c:pt>
                <c:pt idx="1405">
                  <c:v>4.1000000000000003E-9</c:v>
                </c:pt>
                <c:pt idx="1406">
                  <c:v>4.1199999999999998E-9</c:v>
                </c:pt>
                <c:pt idx="1407">
                  <c:v>4.1400000000000002E-9</c:v>
                </c:pt>
                <c:pt idx="1408">
                  <c:v>4.1599999999999997E-9</c:v>
                </c:pt>
                <c:pt idx="1409">
                  <c:v>4.18E-9</c:v>
                </c:pt>
                <c:pt idx="1410">
                  <c:v>4.2000000000000004E-9</c:v>
                </c:pt>
                <c:pt idx="1411">
                  <c:v>4.2199999999999999E-9</c:v>
                </c:pt>
                <c:pt idx="1412">
                  <c:v>4.2400000000000002E-9</c:v>
                </c:pt>
                <c:pt idx="1413">
                  <c:v>4.2599999999999998E-9</c:v>
                </c:pt>
                <c:pt idx="1414">
                  <c:v>4.2800000000000001E-9</c:v>
                </c:pt>
                <c:pt idx="1415">
                  <c:v>4.2999999999999996E-9</c:v>
                </c:pt>
                <c:pt idx="1416">
                  <c:v>4.32E-9</c:v>
                </c:pt>
                <c:pt idx="1417">
                  <c:v>4.3400000000000003E-9</c:v>
                </c:pt>
                <c:pt idx="1418">
                  <c:v>4.3599999999999998E-9</c:v>
                </c:pt>
                <c:pt idx="1419">
                  <c:v>4.3800000000000002E-9</c:v>
                </c:pt>
                <c:pt idx="1420">
                  <c:v>4.3999999999999997E-9</c:v>
                </c:pt>
                <c:pt idx="1421">
                  <c:v>4.42E-9</c:v>
                </c:pt>
                <c:pt idx="1422">
                  <c:v>4.4400000000000004E-9</c:v>
                </c:pt>
                <c:pt idx="1423">
                  <c:v>4.4599999999999999E-9</c:v>
                </c:pt>
                <c:pt idx="1424">
                  <c:v>4.4800000000000002E-9</c:v>
                </c:pt>
                <c:pt idx="1425">
                  <c:v>4.4999999999999998E-9</c:v>
                </c:pt>
                <c:pt idx="1426">
                  <c:v>4.5200000000000001E-9</c:v>
                </c:pt>
                <c:pt idx="1427">
                  <c:v>4.5399999999999996E-9</c:v>
                </c:pt>
                <c:pt idx="1428">
                  <c:v>4.56E-9</c:v>
                </c:pt>
                <c:pt idx="1429">
                  <c:v>4.5800000000000003E-9</c:v>
                </c:pt>
                <c:pt idx="1430">
                  <c:v>4.5999999999999998E-9</c:v>
                </c:pt>
                <c:pt idx="1431">
                  <c:v>4.6200000000000002E-9</c:v>
                </c:pt>
                <c:pt idx="1432">
                  <c:v>4.6399999999999997E-9</c:v>
                </c:pt>
                <c:pt idx="1433">
                  <c:v>4.66E-9</c:v>
                </c:pt>
                <c:pt idx="1434">
                  <c:v>4.6800000000000004E-9</c:v>
                </c:pt>
                <c:pt idx="1435">
                  <c:v>4.6999999999999999E-9</c:v>
                </c:pt>
                <c:pt idx="1436">
                  <c:v>4.7200000000000002E-9</c:v>
                </c:pt>
                <c:pt idx="1437">
                  <c:v>4.7399999999999998E-9</c:v>
                </c:pt>
                <c:pt idx="1438">
                  <c:v>4.7600000000000001E-9</c:v>
                </c:pt>
                <c:pt idx="1439">
                  <c:v>4.7799999999999996E-9</c:v>
                </c:pt>
                <c:pt idx="1440">
                  <c:v>4.8E-9</c:v>
                </c:pt>
                <c:pt idx="1441">
                  <c:v>4.8200000000000003E-9</c:v>
                </c:pt>
                <c:pt idx="1442">
                  <c:v>4.8399999999999998E-9</c:v>
                </c:pt>
                <c:pt idx="1443">
                  <c:v>4.8600000000000002E-9</c:v>
                </c:pt>
                <c:pt idx="1444">
                  <c:v>4.8799999999999997E-9</c:v>
                </c:pt>
                <c:pt idx="1445">
                  <c:v>4.9E-9</c:v>
                </c:pt>
                <c:pt idx="1446">
                  <c:v>4.9200000000000004E-9</c:v>
                </c:pt>
                <c:pt idx="1447">
                  <c:v>4.9399999999999999E-9</c:v>
                </c:pt>
                <c:pt idx="1448">
                  <c:v>4.9600000000000002E-9</c:v>
                </c:pt>
                <c:pt idx="1449">
                  <c:v>4.9799999999999998E-9</c:v>
                </c:pt>
                <c:pt idx="1450">
                  <c:v>5.0000000000000001E-9</c:v>
                </c:pt>
                <c:pt idx="1451">
                  <c:v>5.0199999999999996E-9</c:v>
                </c:pt>
                <c:pt idx="1452">
                  <c:v>5.04E-9</c:v>
                </c:pt>
                <c:pt idx="1453">
                  <c:v>5.0600000000000003E-9</c:v>
                </c:pt>
                <c:pt idx="1454">
                  <c:v>5.0799999999999998E-9</c:v>
                </c:pt>
                <c:pt idx="1455">
                  <c:v>5.1000000000000002E-9</c:v>
                </c:pt>
                <c:pt idx="1456">
                  <c:v>5.1199999999999997E-9</c:v>
                </c:pt>
                <c:pt idx="1457">
                  <c:v>5.14E-9</c:v>
                </c:pt>
                <c:pt idx="1458">
                  <c:v>5.1600000000000004E-9</c:v>
                </c:pt>
                <c:pt idx="1459">
                  <c:v>5.1799999999999999E-9</c:v>
                </c:pt>
                <c:pt idx="1460">
                  <c:v>5.2000000000000002E-9</c:v>
                </c:pt>
                <c:pt idx="1461">
                  <c:v>5.2199999999999998E-9</c:v>
                </c:pt>
                <c:pt idx="1462">
                  <c:v>5.2400000000000001E-9</c:v>
                </c:pt>
                <c:pt idx="1463">
                  <c:v>5.2599999999999996E-9</c:v>
                </c:pt>
                <c:pt idx="1464">
                  <c:v>5.28E-9</c:v>
                </c:pt>
                <c:pt idx="1465">
                  <c:v>5.3000000000000003E-9</c:v>
                </c:pt>
                <c:pt idx="1466">
                  <c:v>5.3199999999999998E-9</c:v>
                </c:pt>
                <c:pt idx="1467">
                  <c:v>5.3400000000000002E-9</c:v>
                </c:pt>
                <c:pt idx="1468">
                  <c:v>5.3599999999999997E-9</c:v>
                </c:pt>
                <c:pt idx="1469">
                  <c:v>5.38E-9</c:v>
                </c:pt>
                <c:pt idx="1470">
                  <c:v>5.4000000000000004E-9</c:v>
                </c:pt>
                <c:pt idx="1471">
                  <c:v>5.4199999999999999E-9</c:v>
                </c:pt>
                <c:pt idx="1472">
                  <c:v>5.4400000000000002E-9</c:v>
                </c:pt>
                <c:pt idx="1473">
                  <c:v>5.4599999999999998E-9</c:v>
                </c:pt>
                <c:pt idx="1474">
                  <c:v>5.4800000000000001E-9</c:v>
                </c:pt>
                <c:pt idx="1475">
                  <c:v>5.4999999999999996E-9</c:v>
                </c:pt>
                <c:pt idx="1476">
                  <c:v>5.52E-9</c:v>
                </c:pt>
                <c:pt idx="1477">
                  <c:v>5.5400000000000003E-9</c:v>
                </c:pt>
                <c:pt idx="1478">
                  <c:v>5.5599999999999998E-9</c:v>
                </c:pt>
                <c:pt idx="1479">
                  <c:v>5.5800000000000002E-9</c:v>
                </c:pt>
                <c:pt idx="1480">
                  <c:v>5.5999999999999997E-9</c:v>
                </c:pt>
                <c:pt idx="1481">
                  <c:v>5.62E-9</c:v>
                </c:pt>
                <c:pt idx="1482">
                  <c:v>5.6400000000000004E-9</c:v>
                </c:pt>
                <c:pt idx="1483">
                  <c:v>5.6599999999999999E-9</c:v>
                </c:pt>
                <c:pt idx="1484">
                  <c:v>5.6800000000000002E-9</c:v>
                </c:pt>
                <c:pt idx="1485">
                  <c:v>5.6999999999999998E-9</c:v>
                </c:pt>
                <c:pt idx="1486">
                  <c:v>5.7200000000000001E-9</c:v>
                </c:pt>
                <c:pt idx="1487">
                  <c:v>5.7399999999999996E-9</c:v>
                </c:pt>
                <c:pt idx="1488">
                  <c:v>5.76E-9</c:v>
                </c:pt>
                <c:pt idx="1489">
                  <c:v>5.7800000000000003E-9</c:v>
                </c:pt>
                <c:pt idx="1490">
                  <c:v>5.7999999999999998E-9</c:v>
                </c:pt>
                <c:pt idx="1491">
                  <c:v>5.8200000000000002E-9</c:v>
                </c:pt>
                <c:pt idx="1492">
                  <c:v>5.8399999999999997E-9</c:v>
                </c:pt>
                <c:pt idx="1493">
                  <c:v>5.86E-9</c:v>
                </c:pt>
                <c:pt idx="1494">
                  <c:v>5.8800000000000004E-9</c:v>
                </c:pt>
                <c:pt idx="1495">
                  <c:v>5.8999999999999999E-9</c:v>
                </c:pt>
                <c:pt idx="1496">
                  <c:v>5.9200000000000002E-9</c:v>
                </c:pt>
                <c:pt idx="1497">
                  <c:v>5.9399999999999998E-9</c:v>
                </c:pt>
                <c:pt idx="1498">
                  <c:v>5.9600000000000001E-9</c:v>
                </c:pt>
                <c:pt idx="1499">
                  <c:v>5.9799999999999996E-9</c:v>
                </c:pt>
                <c:pt idx="1500">
                  <c:v>6E-9</c:v>
                </c:pt>
                <c:pt idx="1501">
                  <c:v>6.0200000000000003E-9</c:v>
                </c:pt>
                <c:pt idx="1502">
                  <c:v>6.0399999999999998E-9</c:v>
                </c:pt>
                <c:pt idx="1503">
                  <c:v>6.0600000000000002E-9</c:v>
                </c:pt>
                <c:pt idx="1504">
                  <c:v>6.0799999999999997E-9</c:v>
                </c:pt>
                <c:pt idx="1505">
                  <c:v>6.1E-9</c:v>
                </c:pt>
                <c:pt idx="1506">
                  <c:v>6.1200000000000004E-9</c:v>
                </c:pt>
                <c:pt idx="1507">
                  <c:v>6.1399999999999999E-9</c:v>
                </c:pt>
                <c:pt idx="1508">
                  <c:v>6.1600000000000002E-9</c:v>
                </c:pt>
                <c:pt idx="1509">
                  <c:v>6.1799999999999998E-9</c:v>
                </c:pt>
                <c:pt idx="1510">
                  <c:v>6.2000000000000001E-9</c:v>
                </c:pt>
                <c:pt idx="1511">
                  <c:v>6.2199999999999996E-9</c:v>
                </c:pt>
                <c:pt idx="1512">
                  <c:v>6.24E-9</c:v>
                </c:pt>
                <c:pt idx="1513">
                  <c:v>6.2600000000000003E-9</c:v>
                </c:pt>
                <c:pt idx="1514">
                  <c:v>6.2799999999999998E-9</c:v>
                </c:pt>
                <c:pt idx="1515">
                  <c:v>6.3000000000000002E-9</c:v>
                </c:pt>
                <c:pt idx="1516">
                  <c:v>6.3199999999999997E-9</c:v>
                </c:pt>
                <c:pt idx="1517">
                  <c:v>6.34E-9</c:v>
                </c:pt>
                <c:pt idx="1518">
                  <c:v>6.3600000000000004E-9</c:v>
                </c:pt>
                <c:pt idx="1519">
                  <c:v>6.3799999999999999E-9</c:v>
                </c:pt>
                <c:pt idx="1520">
                  <c:v>6.4000000000000002E-9</c:v>
                </c:pt>
                <c:pt idx="1521">
                  <c:v>6.4199999999999998E-9</c:v>
                </c:pt>
                <c:pt idx="1522">
                  <c:v>6.4400000000000001E-9</c:v>
                </c:pt>
                <c:pt idx="1523">
                  <c:v>6.4599999999999996E-9</c:v>
                </c:pt>
                <c:pt idx="1524">
                  <c:v>6.48E-9</c:v>
                </c:pt>
                <c:pt idx="1525">
                  <c:v>6.5000000000000003E-9</c:v>
                </c:pt>
                <c:pt idx="1526">
                  <c:v>6.5199999999999998E-9</c:v>
                </c:pt>
                <c:pt idx="1527">
                  <c:v>6.5400000000000002E-9</c:v>
                </c:pt>
                <c:pt idx="1528">
                  <c:v>6.5599999999999997E-9</c:v>
                </c:pt>
                <c:pt idx="1529">
                  <c:v>6.58E-9</c:v>
                </c:pt>
                <c:pt idx="1530">
                  <c:v>6.6000000000000004E-9</c:v>
                </c:pt>
                <c:pt idx="1531">
                  <c:v>6.6199999999999999E-9</c:v>
                </c:pt>
                <c:pt idx="1532">
                  <c:v>6.6400000000000002E-9</c:v>
                </c:pt>
                <c:pt idx="1533">
                  <c:v>6.6599999999999997E-9</c:v>
                </c:pt>
                <c:pt idx="1534">
                  <c:v>6.6800000000000001E-9</c:v>
                </c:pt>
                <c:pt idx="1535">
                  <c:v>6.6999999999999996E-9</c:v>
                </c:pt>
                <c:pt idx="1536">
                  <c:v>6.72E-9</c:v>
                </c:pt>
                <c:pt idx="1537">
                  <c:v>6.7400000000000003E-9</c:v>
                </c:pt>
                <c:pt idx="1538">
                  <c:v>6.7599999999999998E-9</c:v>
                </c:pt>
                <c:pt idx="1539">
                  <c:v>6.7800000000000002E-9</c:v>
                </c:pt>
                <c:pt idx="1540">
                  <c:v>6.7999999999999997E-9</c:v>
                </c:pt>
                <c:pt idx="1541">
                  <c:v>6.82E-9</c:v>
                </c:pt>
                <c:pt idx="1542">
                  <c:v>6.8400000000000004E-9</c:v>
                </c:pt>
                <c:pt idx="1543">
                  <c:v>6.8599999999999999E-9</c:v>
                </c:pt>
                <c:pt idx="1544">
                  <c:v>6.8800000000000002E-9</c:v>
                </c:pt>
                <c:pt idx="1545">
                  <c:v>6.8999999999999997E-9</c:v>
                </c:pt>
                <c:pt idx="1546">
                  <c:v>6.9200000000000001E-9</c:v>
                </c:pt>
                <c:pt idx="1547">
                  <c:v>6.9399999999999996E-9</c:v>
                </c:pt>
                <c:pt idx="1548">
                  <c:v>6.96E-9</c:v>
                </c:pt>
                <c:pt idx="1549">
                  <c:v>6.9800000000000003E-9</c:v>
                </c:pt>
                <c:pt idx="1550">
                  <c:v>6.9999999999999998E-9</c:v>
                </c:pt>
                <c:pt idx="1551">
                  <c:v>7.0200000000000002E-9</c:v>
                </c:pt>
                <c:pt idx="1552">
                  <c:v>7.0399999999999997E-9</c:v>
                </c:pt>
                <c:pt idx="1553">
                  <c:v>7.06E-9</c:v>
                </c:pt>
                <c:pt idx="1554">
                  <c:v>7.0800000000000004E-9</c:v>
                </c:pt>
                <c:pt idx="1555">
                  <c:v>7.0999999999999999E-9</c:v>
                </c:pt>
                <c:pt idx="1556">
                  <c:v>7.1200000000000002E-9</c:v>
                </c:pt>
                <c:pt idx="1557">
                  <c:v>7.1399999999999997E-9</c:v>
                </c:pt>
                <c:pt idx="1558">
                  <c:v>7.1600000000000001E-9</c:v>
                </c:pt>
                <c:pt idx="1559">
                  <c:v>7.1799999999999996E-9</c:v>
                </c:pt>
                <c:pt idx="1560">
                  <c:v>7.2E-9</c:v>
                </c:pt>
                <c:pt idx="1561">
                  <c:v>7.2200000000000003E-9</c:v>
                </c:pt>
                <c:pt idx="1562">
                  <c:v>7.2399999999999998E-9</c:v>
                </c:pt>
                <c:pt idx="1563">
                  <c:v>7.2600000000000002E-9</c:v>
                </c:pt>
                <c:pt idx="1564">
                  <c:v>7.2799999999999997E-9</c:v>
                </c:pt>
                <c:pt idx="1565">
                  <c:v>7.3E-9</c:v>
                </c:pt>
                <c:pt idx="1566">
                  <c:v>7.3200000000000004E-9</c:v>
                </c:pt>
                <c:pt idx="1567">
                  <c:v>7.3399999999999999E-9</c:v>
                </c:pt>
                <c:pt idx="1568">
                  <c:v>7.3600000000000002E-9</c:v>
                </c:pt>
                <c:pt idx="1569">
                  <c:v>7.3799999999999997E-9</c:v>
                </c:pt>
                <c:pt idx="1570">
                  <c:v>7.4000000000000001E-9</c:v>
                </c:pt>
                <c:pt idx="1571">
                  <c:v>7.4199999999999996E-9</c:v>
                </c:pt>
                <c:pt idx="1572">
                  <c:v>7.44E-9</c:v>
                </c:pt>
                <c:pt idx="1573">
                  <c:v>7.4600000000000003E-9</c:v>
                </c:pt>
                <c:pt idx="1574">
                  <c:v>7.4799999999999998E-9</c:v>
                </c:pt>
                <c:pt idx="1575">
                  <c:v>7.4999999999999993E-9</c:v>
                </c:pt>
                <c:pt idx="1576">
                  <c:v>7.5200000000000005E-9</c:v>
                </c:pt>
                <c:pt idx="1577">
                  <c:v>7.54E-9</c:v>
                </c:pt>
                <c:pt idx="1578">
                  <c:v>7.5599999999999995E-9</c:v>
                </c:pt>
                <c:pt idx="1579">
                  <c:v>7.5800000000000007E-9</c:v>
                </c:pt>
                <c:pt idx="1580">
                  <c:v>7.6000000000000002E-9</c:v>
                </c:pt>
                <c:pt idx="1581">
                  <c:v>7.6199999999999997E-9</c:v>
                </c:pt>
                <c:pt idx="1582">
                  <c:v>7.6399999999999993E-9</c:v>
                </c:pt>
                <c:pt idx="1583">
                  <c:v>7.6600000000000004E-9</c:v>
                </c:pt>
                <c:pt idx="1584">
                  <c:v>7.6799999999999999E-9</c:v>
                </c:pt>
                <c:pt idx="1585">
                  <c:v>7.6999999999999995E-9</c:v>
                </c:pt>
                <c:pt idx="1586">
                  <c:v>7.7200000000000006E-9</c:v>
                </c:pt>
                <c:pt idx="1587">
                  <c:v>7.7400000000000002E-9</c:v>
                </c:pt>
                <c:pt idx="1588">
                  <c:v>7.7599999999999997E-9</c:v>
                </c:pt>
                <c:pt idx="1589">
                  <c:v>7.7799999999999992E-9</c:v>
                </c:pt>
                <c:pt idx="1590">
                  <c:v>7.8000000000000004E-9</c:v>
                </c:pt>
                <c:pt idx="1591">
                  <c:v>7.8199999999999999E-9</c:v>
                </c:pt>
                <c:pt idx="1592">
                  <c:v>7.8399999999999994E-9</c:v>
                </c:pt>
                <c:pt idx="1593">
                  <c:v>7.8600000000000006E-9</c:v>
                </c:pt>
                <c:pt idx="1594">
                  <c:v>7.8800000000000001E-9</c:v>
                </c:pt>
                <c:pt idx="1595">
                  <c:v>7.8999999999999996E-9</c:v>
                </c:pt>
                <c:pt idx="1596">
                  <c:v>7.9200000000000008E-9</c:v>
                </c:pt>
                <c:pt idx="1597">
                  <c:v>7.9400000000000003E-9</c:v>
                </c:pt>
                <c:pt idx="1598">
                  <c:v>7.9599999999999998E-9</c:v>
                </c:pt>
                <c:pt idx="1599">
                  <c:v>7.9799999999999993E-9</c:v>
                </c:pt>
                <c:pt idx="1600">
                  <c:v>8.0000000000000005E-9</c:v>
                </c:pt>
                <c:pt idx="1601">
                  <c:v>8.02E-9</c:v>
                </c:pt>
                <c:pt idx="1602">
                  <c:v>8.0399999999999995E-9</c:v>
                </c:pt>
                <c:pt idx="1603">
                  <c:v>8.0600000000000007E-9</c:v>
                </c:pt>
                <c:pt idx="1604">
                  <c:v>8.0800000000000002E-9</c:v>
                </c:pt>
                <c:pt idx="1605">
                  <c:v>8.0999999999999997E-9</c:v>
                </c:pt>
                <c:pt idx="1606">
                  <c:v>8.1199999999999993E-9</c:v>
                </c:pt>
                <c:pt idx="1607">
                  <c:v>8.1400000000000004E-9</c:v>
                </c:pt>
                <c:pt idx="1608">
                  <c:v>8.1599999999999999E-9</c:v>
                </c:pt>
                <c:pt idx="1609">
                  <c:v>8.1799999999999995E-9</c:v>
                </c:pt>
                <c:pt idx="1610">
                  <c:v>8.2000000000000006E-9</c:v>
                </c:pt>
                <c:pt idx="1611">
                  <c:v>8.2200000000000002E-9</c:v>
                </c:pt>
                <c:pt idx="1612">
                  <c:v>8.2399999999999997E-9</c:v>
                </c:pt>
                <c:pt idx="1613">
                  <c:v>8.2599999999999992E-9</c:v>
                </c:pt>
                <c:pt idx="1614">
                  <c:v>8.2800000000000004E-9</c:v>
                </c:pt>
                <c:pt idx="1615">
                  <c:v>8.2999999999999999E-9</c:v>
                </c:pt>
                <c:pt idx="1616">
                  <c:v>8.3199999999999994E-9</c:v>
                </c:pt>
                <c:pt idx="1617">
                  <c:v>8.3400000000000006E-9</c:v>
                </c:pt>
                <c:pt idx="1618">
                  <c:v>8.3600000000000001E-9</c:v>
                </c:pt>
                <c:pt idx="1619">
                  <c:v>8.3799999999999996E-9</c:v>
                </c:pt>
                <c:pt idx="1620">
                  <c:v>8.4000000000000008E-9</c:v>
                </c:pt>
                <c:pt idx="1621">
                  <c:v>8.4200000000000003E-9</c:v>
                </c:pt>
                <c:pt idx="1622">
                  <c:v>8.4399999999999998E-9</c:v>
                </c:pt>
                <c:pt idx="1623">
                  <c:v>8.4599999999999993E-9</c:v>
                </c:pt>
                <c:pt idx="1624">
                  <c:v>8.4800000000000005E-9</c:v>
                </c:pt>
                <c:pt idx="1625">
                  <c:v>8.5E-9</c:v>
                </c:pt>
                <c:pt idx="1626">
                  <c:v>8.5199999999999995E-9</c:v>
                </c:pt>
                <c:pt idx="1627">
                  <c:v>8.5400000000000007E-9</c:v>
                </c:pt>
                <c:pt idx="1628">
                  <c:v>8.5600000000000002E-9</c:v>
                </c:pt>
                <c:pt idx="1629">
                  <c:v>8.5799999999999997E-9</c:v>
                </c:pt>
                <c:pt idx="1630">
                  <c:v>8.5999999999999993E-9</c:v>
                </c:pt>
                <c:pt idx="1631">
                  <c:v>8.6200000000000004E-9</c:v>
                </c:pt>
                <c:pt idx="1632">
                  <c:v>8.6399999999999999E-9</c:v>
                </c:pt>
                <c:pt idx="1633">
                  <c:v>8.6599999999999995E-9</c:v>
                </c:pt>
                <c:pt idx="1634">
                  <c:v>8.6800000000000006E-9</c:v>
                </c:pt>
                <c:pt idx="1635">
                  <c:v>8.7000000000000001E-9</c:v>
                </c:pt>
                <c:pt idx="1636">
                  <c:v>8.7199999999999997E-9</c:v>
                </c:pt>
                <c:pt idx="1637">
                  <c:v>8.7399999999999992E-9</c:v>
                </c:pt>
                <c:pt idx="1638">
                  <c:v>8.7600000000000004E-9</c:v>
                </c:pt>
                <c:pt idx="1639">
                  <c:v>8.7799999999999999E-9</c:v>
                </c:pt>
                <c:pt idx="1640">
                  <c:v>8.7999999999999994E-9</c:v>
                </c:pt>
                <c:pt idx="1641">
                  <c:v>8.8200000000000006E-9</c:v>
                </c:pt>
                <c:pt idx="1642">
                  <c:v>8.8400000000000001E-9</c:v>
                </c:pt>
                <c:pt idx="1643">
                  <c:v>8.8599999999999996E-9</c:v>
                </c:pt>
                <c:pt idx="1644">
                  <c:v>8.8800000000000008E-9</c:v>
                </c:pt>
                <c:pt idx="1645">
                  <c:v>8.9000000000000003E-9</c:v>
                </c:pt>
                <c:pt idx="1646">
                  <c:v>8.9199999999999998E-9</c:v>
                </c:pt>
                <c:pt idx="1647">
                  <c:v>8.9399999999999993E-9</c:v>
                </c:pt>
                <c:pt idx="1648">
                  <c:v>8.9600000000000005E-9</c:v>
                </c:pt>
                <c:pt idx="1649">
                  <c:v>8.98E-9</c:v>
                </c:pt>
                <c:pt idx="1650">
                  <c:v>8.9999999999999995E-9</c:v>
                </c:pt>
                <c:pt idx="1651">
                  <c:v>9.0200000000000007E-9</c:v>
                </c:pt>
                <c:pt idx="1652">
                  <c:v>9.0400000000000002E-9</c:v>
                </c:pt>
                <c:pt idx="1653">
                  <c:v>9.0599999999999997E-9</c:v>
                </c:pt>
                <c:pt idx="1654">
                  <c:v>9.0799999999999993E-9</c:v>
                </c:pt>
                <c:pt idx="1655">
                  <c:v>9.1000000000000004E-9</c:v>
                </c:pt>
                <c:pt idx="1656">
                  <c:v>9.1199999999999999E-9</c:v>
                </c:pt>
                <c:pt idx="1657">
                  <c:v>9.1399999999999995E-9</c:v>
                </c:pt>
                <c:pt idx="1658">
                  <c:v>9.1600000000000006E-9</c:v>
                </c:pt>
                <c:pt idx="1659">
                  <c:v>9.1800000000000001E-9</c:v>
                </c:pt>
                <c:pt idx="1660">
                  <c:v>9.1999999999999997E-9</c:v>
                </c:pt>
                <c:pt idx="1661">
                  <c:v>9.2199999999999992E-9</c:v>
                </c:pt>
                <c:pt idx="1662">
                  <c:v>9.2400000000000004E-9</c:v>
                </c:pt>
                <c:pt idx="1663">
                  <c:v>9.2599999999999999E-9</c:v>
                </c:pt>
                <c:pt idx="1664">
                  <c:v>9.2799999999999994E-9</c:v>
                </c:pt>
                <c:pt idx="1665">
                  <c:v>9.3000000000000006E-9</c:v>
                </c:pt>
                <c:pt idx="1666">
                  <c:v>9.3200000000000001E-9</c:v>
                </c:pt>
                <c:pt idx="1667">
                  <c:v>9.3399999999999996E-9</c:v>
                </c:pt>
                <c:pt idx="1668">
                  <c:v>9.3600000000000008E-9</c:v>
                </c:pt>
                <c:pt idx="1669">
                  <c:v>9.3800000000000003E-9</c:v>
                </c:pt>
                <c:pt idx="1670">
                  <c:v>9.3999999999999998E-9</c:v>
                </c:pt>
                <c:pt idx="1671">
                  <c:v>9.4199999999999993E-9</c:v>
                </c:pt>
                <c:pt idx="1672">
                  <c:v>9.4400000000000005E-9</c:v>
                </c:pt>
                <c:pt idx="1673">
                  <c:v>9.46E-9</c:v>
                </c:pt>
                <c:pt idx="1674">
                  <c:v>9.4799999999999995E-9</c:v>
                </c:pt>
                <c:pt idx="1675">
                  <c:v>9.5000000000000007E-9</c:v>
                </c:pt>
                <c:pt idx="1676">
                  <c:v>9.5200000000000002E-9</c:v>
                </c:pt>
                <c:pt idx="1677">
                  <c:v>9.5399999999999997E-9</c:v>
                </c:pt>
                <c:pt idx="1678">
                  <c:v>9.5599999999999992E-9</c:v>
                </c:pt>
                <c:pt idx="1679">
                  <c:v>9.5800000000000004E-9</c:v>
                </c:pt>
                <c:pt idx="1680">
                  <c:v>9.5999999999999999E-9</c:v>
                </c:pt>
                <c:pt idx="1681">
                  <c:v>9.6199999999999995E-9</c:v>
                </c:pt>
                <c:pt idx="1682">
                  <c:v>9.6400000000000006E-9</c:v>
                </c:pt>
                <c:pt idx="1683">
                  <c:v>9.6600000000000001E-9</c:v>
                </c:pt>
                <c:pt idx="1684">
                  <c:v>9.6799999999999997E-9</c:v>
                </c:pt>
                <c:pt idx="1685">
                  <c:v>9.6999999999999992E-9</c:v>
                </c:pt>
                <c:pt idx="1686">
                  <c:v>9.7200000000000003E-9</c:v>
                </c:pt>
                <c:pt idx="1687">
                  <c:v>9.7399999999999999E-9</c:v>
                </c:pt>
                <c:pt idx="1688">
                  <c:v>9.7599999999999994E-9</c:v>
                </c:pt>
                <c:pt idx="1689">
                  <c:v>9.7800000000000006E-9</c:v>
                </c:pt>
                <c:pt idx="1690">
                  <c:v>9.8000000000000001E-9</c:v>
                </c:pt>
                <c:pt idx="1691">
                  <c:v>9.8199999999999996E-9</c:v>
                </c:pt>
                <c:pt idx="1692">
                  <c:v>9.8400000000000008E-9</c:v>
                </c:pt>
                <c:pt idx="1693">
                  <c:v>9.8600000000000003E-9</c:v>
                </c:pt>
                <c:pt idx="1694">
                  <c:v>9.8799999999999998E-9</c:v>
                </c:pt>
                <c:pt idx="1695">
                  <c:v>9.8999999999999993E-9</c:v>
                </c:pt>
                <c:pt idx="1696">
                  <c:v>9.9200000000000005E-9</c:v>
                </c:pt>
                <c:pt idx="1697">
                  <c:v>9.94E-9</c:v>
                </c:pt>
                <c:pt idx="1698">
                  <c:v>9.9599999999999995E-9</c:v>
                </c:pt>
                <c:pt idx="1699">
                  <c:v>9.9800000000000007E-9</c:v>
                </c:pt>
                <c:pt idx="1700">
                  <c:v>1E-8</c:v>
                </c:pt>
                <c:pt idx="1701">
                  <c:v>1.002E-8</c:v>
                </c:pt>
                <c:pt idx="1702">
                  <c:v>1.0039999999999999E-8</c:v>
                </c:pt>
                <c:pt idx="1703">
                  <c:v>1.006E-8</c:v>
                </c:pt>
                <c:pt idx="1704">
                  <c:v>1.008E-8</c:v>
                </c:pt>
                <c:pt idx="1705">
                  <c:v>1.0099999999999999E-8</c:v>
                </c:pt>
                <c:pt idx="1706">
                  <c:v>1.0120000000000001E-8</c:v>
                </c:pt>
                <c:pt idx="1707">
                  <c:v>1.014E-8</c:v>
                </c:pt>
                <c:pt idx="1708">
                  <c:v>1.016E-8</c:v>
                </c:pt>
                <c:pt idx="1709">
                  <c:v>1.0179999999999999E-8</c:v>
                </c:pt>
                <c:pt idx="1710">
                  <c:v>1.02E-8</c:v>
                </c:pt>
                <c:pt idx="1711">
                  <c:v>1.022E-8</c:v>
                </c:pt>
                <c:pt idx="1712">
                  <c:v>1.0239999999999999E-8</c:v>
                </c:pt>
                <c:pt idx="1713">
                  <c:v>1.0260000000000001E-8</c:v>
                </c:pt>
                <c:pt idx="1714">
                  <c:v>1.028E-8</c:v>
                </c:pt>
                <c:pt idx="1715">
                  <c:v>1.03E-8</c:v>
                </c:pt>
                <c:pt idx="1716">
                  <c:v>1.0320000000000001E-8</c:v>
                </c:pt>
                <c:pt idx="1717">
                  <c:v>1.034E-8</c:v>
                </c:pt>
                <c:pt idx="1718">
                  <c:v>1.036E-8</c:v>
                </c:pt>
                <c:pt idx="1719">
                  <c:v>1.0379999999999999E-8</c:v>
                </c:pt>
                <c:pt idx="1720">
                  <c:v>1.04E-8</c:v>
                </c:pt>
                <c:pt idx="1721">
                  <c:v>1.042E-8</c:v>
                </c:pt>
                <c:pt idx="1722">
                  <c:v>1.044E-8</c:v>
                </c:pt>
                <c:pt idx="1723">
                  <c:v>1.0460000000000001E-8</c:v>
                </c:pt>
                <c:pt idx="1724">
                  <c:v>1.048E-8</c:v>
                </c:pt>
                <c:pt idx="1725">
                  <c:v>1.05E-8</c:v>
                </c:pt>
                <c:pt idx="1726">
                  <c:v>1.0519999999999999E-8</c:v>
                </c:pt>
                <c:pt idx="1727">
                  <c:v>1.054E-8</c:v>
                </c:pt>
                <c:pt idx="1728">
                  <c:v>1.056E-8</c:v>
                </c:pt>
                <c:pt idx="1729">
                  <c:v>1.0579999999999999E-8</c:v>
                </c:pt>
                <c:pt idx="1730">
                  <c:v>1.0600000000000001E-8</c:v>
                </c:pt>
                <c:pt idx="1731">
                  <c:v>1.062E-8</c:v>
                </c:pt>
                <c:pt idx="1732">
                  <c:v>1.064E-8</c:v>
                </c:pt>
                <c:pt idx="1733">
                  <c:v>1.0660000000000001E-8</c:v>
                </c:pt>
                <c:pt idx="1734">
                  <c:v>1.068E-8</c:v>
                </c:pt>
                <c:pt idx="1735">
                  <c:v>1.07E-8</c:v>
                </c:pt>
                <c:pt idx="1736">
                  <c:v>1.0719999999999999E-8</c:v>
                </c:pt>
                <c:pt idx="1737">
                  <c:v>1.0740000000000001E-8</c:v>
                </c:pt>
                <c:pt idx="1738">
                  <c:v>1.076E-8</c:v>
                </c:pt>
                <c:pt idx="1739">
                  <c:v>1.078E-8</c:v>
                </c:pt>
                <c:pt idx="1740">
                  <c:v>1.0800000000000001E-8</c:v>
                </c:pt>
                <c:pt idx="1741">
                  <c:v>1.082E-8</c:v>
                </c:pt>
                <c:pt idx="1742">
                  <c:v>1.084E-8</c:v>
                </c:pt>
                <c:pt idx="1743">
                  <c:v>1.0859999999999999E-8</c:v>
                </c:pt>
                <c:pt idx="1744">
                  <c:v>1.088E-8</c:v>
                </c:pt>
                <c:pt idx="1745">
                  <c:v>1.09E-8</c:v>
                </c:pt>
                <c:pt idx="1746">
                  <c:v>1.092E-8</c:v>
                </c:pt>
                <c:pt idx="1747">
                  <c:v>1.0940000000000001E-8</c:v>
                </c:pt>
                <c:pt idx="1748">
                  <c:v>1.096E-8</c:v>
                </c:pt>
                <c:pt idx="1749">
                  <c:v>1.098E-8</c:v>
                </c:pt>
                <c:pt idx="1750">
                  <c:v>1.0999999999999999E-8</c:v>
                </c:pt>
                <c:pt idx="1751">
                  <c:v>1.102E-8</c:v>
                </c:pt>
                <c:pt idx="1752">
                  <c:v>1.104E-8</c:v>
                </c:pt>
                <c:pt idx="1753">
                  <c:v>1.1059999999999999E-8</c:v>
                </c:pt>
                <c:pt idx="1754">
                  <c:v>1.1080000000000001E-8</c:v>
                </c:pt>
                <c:pt idx="1755">
                  <c:v>1.11E-8</c:v>
                </c:pt>
                <c:pt idx="1756">
                  <c:v>1.112E-8</c:v>
                </c:pt>
                <c:pt idx="1757">
                  <c:v>1.1140000000000001E-8</c:v>
                </c:pt>
                <c:pt idx="1758">
                  <c:v>1.116E-8</c:v>
                </c:pt>
                <c:pt idx="1759">
                  <c:v>1.118E-8</c:v>
                </c:pt>
                <c:pt idx="1760">
                  <c:v>1.1199999999999999E-8</c:v>
                </c:pt>
                <c:pt idx="1761">
                  <c:v>1.1220000000000001E-8</c:v>
                </c:pt>
                <c:pt idx="1762">
                  <c:v>1.124E-8</c:v>
                </c:pt>
                <c:pt idx="1763">
                  <c:v>1.126E-8</c:v>
                </c:pt>
                <c:pt idx="1764">
                  <c:v>1.1280000000000001E-8</c:v>
                </c:pt>
                <c:pt idx="1765">
                  <c:v>1.13E-8</c:v>
                </c:pt>
                <c:pt idx="1766">
                  <c:v>1.132E-8</c:v>
                </c:pt>
                <c:pt idx="1767">
                  <c:v>1.1339999999999999E-8</c:v>
                </c:pt>
                <c:pt idx="1768">
                  <c:v>1.136E-8</c:v>
                </c:pt>
                <c:pt idx="1769">
                  <c:v>1.138E-8</c:v>
                </c:pt>
                <c:pt idx="1770">
                  <c:v>1.14E-8</c:v>
                </c:pt>
                <c:pt idx="1771">
                  <c:v>1.1420000000000001E-8</c:v>
                </c:pt>
                <c:pt idx="1772">
                  <c:v>1.144E-8</c:v>
                </c:pt>
                <c:pt idx="1773">
                  <c:v>1.146E-8</c:v>
                </c:pt>
                <c:pt idx="1774">
                  <c:v>1.1479999999999999E-8</c:v>
                </c:pt>
                <c:pt idx="1775">
                  <c:v>1.15E-8</c:v>
                </c:pt>
                <c:pt idx="1776">
                  <c:v>1.152E-8</c:v>
                </c:pt>
                <c:pt idx="1777">
                  <c:v>1.1539999999999999E-8</c:v>
                </c:pt>
                <c:pt idx="1778">
                  <c:v>1.1560000000000001E-8</c:v>
                </c:pt>
                <c:pt idx="1779">
                  <c:v>1.158E-8</c:v>
                </c:pt>
                <c:pt idx="1780">
                  <c:v>1.16E-8</c:v>
                </c:pt>
                <c:pt idx="1781">
                  <c:v>1.1620000000000001E-8</c:v>
                </c:pt>
                <c:pt idx="1782">
                  <c:v>1.164E-8</c:v>
                </c:pt>
                <c:pt idx="1783">
                  <c:v>1.166E-8</c:v>
                </c:pt>
                <c:pt idx="1784">
                  <c:v>1.1679999999999999E-8</c:v>
                </c:pt>
                <c:pt idx="1785">
                  <c:v>1.1700000000000001E-8</c:v>
                </c:pt>
                <c:pt idx="1786">
                  <c:v>1.172E-8</c:v>
                </c:pt>
                <c:pt idx="1787">
                  <c:v>1.174E-8</c:v>
                </c:pt>
                <c:pt idx="1788">
                  <c:v>1.1760000000000001E-8</c:v>
                </c:pt>
                <c:pt idx="1789">
                  <c:v>1.178E-8</c:v>
                </c:pt>
                <c:pt idx="1790">
                  <c:v>1.18E-8</c:v>
                </c:pt>
                <c:pt idx="1791">
                  <c:v>1.1819999999999999E-8</c:v>
                </c:pt>
                <c:pt idx="1792">
                  <c:v>1.184E-8</c:v>
                </c:pt>
                <c:pt idx="1793">
                  <c:v>1.186E-8</c:v>
                </c:pt>
                <c:pt idx="1794">
                  <c:v>1.188E-8</c:v>
                </c:pt>
                <c:pt idx="1795">
                  <c:v>1.1900000000000001E-8</c:v>
                </c:pt>
                <c:pt idx="1796">
                  <c:v>1.192E-8</c:v>
                </c:pt>
                <c:pt idx="1797">
                  <c:v>1.194E-8</c:v>
                </c:pt>
                <c:pt idx="1798">
                  <c:v>1.1959999999999999E-8</c:v>
                </c:pt>
                <c:pt idx="1799">
                  <c:v>1.198E-8</c:v>
                </c:pt>
                <c:pt idx="1800">
                  <c:v>1.2E-8</c:v>
                </c:pt>
                <c:pt idx="1801">
                  <c:v>1.2019999999999999E-8</c:v>
                </c:pt>
                <c:pt idx="1802">
                  <c:v>1.2040000000000001E-8</c:v>
                </c:pt>
                <c:pt idx="1803">
                  <c:v>1.206E-8</c:v>
                </c:pt>
                <c:pt idx="1804">
                  <c:v>1.208E-8</c:v>
                </c:pt>
                <c:pt idx="1805">
                  <c:v>1.2100000000000001E-8</c:v>
                </c:pt>
                <c:pt idx="1806">
                  <c:v>1.212E-8</c:v>
                </c:pt>
                <c:pt idx="1807">
                  <c:v>1.214E-8</c:v>
                </c:pt>
                <c:pt idx="1808">
                  <c:v>1.2159999999999999E-8</c:v>
                </c:pt>
                <c:pt idx="1809">
                  <c:v>1.2180000000000001E-8</c:v>
                </c:pt>
                <c:pt idx="1810">
                  <c:v>1.22E-8</c:v>
                </c:pt>
                <c:pt idx="1811">
                  <c:v>1.222E-8</c:v>
                </c:pt>
                <c:pt idx="1812">
                  <c:v>1.2240000000000001E-8</c:v>
                </c:pt>
                <c:pt idx="1813">
                  <c:v>1.226E-8</c:v>
                </c:pt>
                <c:pt idx="1814">
                  <c:v>1.228E-8</c:v>
                </c:pt>
                <c:pt idx="1815">
                  <c:v>1.2299999999999999E-8</c:v>
                </c:pt>
                <c:pt idx="1816">
                  <c:v>1.232E-8</c:v>
                </c:pt>
                <c:pt idx="1817">
                  <c:v>1.234E-8</c:v>
                </c:pt>
                <c:pt idx="1818">
                  <c:v>1.236E-8</c:v>
                </c:pt>
                <c:pt idx="1819">
                  <c:v>1.2380000000000001E-8</c:v>
                </c:pt>
                <c:pt idx="1820">
                  <c:v>1.24E-8</c:v>
                </c:pt>
                <c:pt idx="1821">
                  <c:v>1.242E-8</c:v>
                </c:pt>
                <c:pt idx="1822">
                  <c:v>1.2439999999999999E-8</c:v>
                </c:pt>
                <c:pt idx="1823">
                  <c:v>1.246E-8</c:v>
                </c:pt>
                <c:pt idx="1824">
                  <c:v>1.248E-8</c:v>
                </c:pt>
                <c:pt idx="1825">
                  <c:v>1.2499999999999999E-8</c:v>
                </c:pt>
                <c:pt idx="1826">
                  <c:v>1.2520000000000001E-8</c:v>
                </c:pt>
                <c:pt idx="1827">
                  <c:v>1.254E-8</c:v>
                </c:pt>
                <c:pt idx="1828">
                  <c:v>1.256E-8</c:v>
                </c:pt>
                <c:pt idx="1829">
                  <c:v>1.2580000000000001E-8</c:v>
                </c:pt>
                <c:pt idx="1830">
                  <c:v>1.26E-8</c:v>
                </c:pt>
                <c:pt idx="1831">
                  <c:v>1.262E-8</c:v>
                </c:pt>
                <c:pt idx="1832">
                  <c:v>1.2639999999999999E-8</c:v>
                </c:pt>
                <c:pt idx="1833">
                  <c:v>1.2660000000000001E-8</c:v>
                </c:pt>
                <c:pt idx="1834">
                  <c:v>1.268E-8</c:v>
                </c:pt>
                <c:pt idx="1835">
                  <c:v>1.27E-8</c:v>
                </c:pt>
                <c:pt idx="1836">
                  <c:v>1.2720000000000001E-8</c:v>
                </c:pt>
                <c:pt idx="1837">
                  <c:v>1.274E-8</c:v>
                </c:pt>
                <c:pt idx="1838">
                  <c:v>1.276E-8</c:v>
                </c:pt>
                <c:pt idx="1839">
                  <c:v>1.2779999999999999E-8</c:v>
                </c:pt>
                <c:pt idx="1840">
                  <c:v>1.28E-8</c:v>
                </c:pt>
                <c:pt idx="1841">
                  <c:v>1.282E-8</c:v>
                </c:pt>
                <c:pt idx="1842">
                  <c:v>1.284E-8</c:v>
                </c:pt>
                <c:pt idx="1843">
                  <c:v>1.2860000000000001E-8</c:v>
                </c:pt>
                <c:pt idx="1844">
                  <c:v>1.288E-8</c:v>
                </c:pt>
                <c:pt idx="1845">
                  <c:v>1.29E-8</c:v>
                </c:pt>
                <c:pt idx="1846">
                  <c:v>1.2919999999999999E-8</c:v>
                </c:pt>
                <c:pt idx="1847">
                  <c:v>1.294E-8</c:v>
                </c:pt>
                <c:pt idx="1848">
                  <c:v>1.296E-8</c:v>
                </c:pt>
                <c:pt idx="1849">
                  <c:v>1.2979999999999999E-8</c:v>
                </c:pt>
                <c:pt idx="1850">
                  <c:v>1.3000000000000001E-8</c:v>
                </c:pt>
                <c:pt idx="1851">
                  <c:v>1.302E-8</c:v>
                </c:pt>
                <c:pt idx="1852">
                  <c:v>1.304E-8</c:v>
                </c:pt>
                <c:pt idx="1853">
                  <c:v>1.3060000000000001E-8</c:v>
                </c:pt>
                <c:pt idx="1854">
                  <c:v>1.308E-8</c:v>
                </c:pt>
                <c:pt idx="1855">
                  <c:v>1.31E-8</c:v>
                </c:pt>
                <c:pt idx="1856">
                  <c:v>1.3119999999999999E-8</c:v>
                </c:pt>
                <c:pt idx="1857">
                  <c:v>1.3140000000000001E-8</c:v>
                </c:pt>
                <c:pt idx="1858">
                  <c:v>1.316E-8</c:v>
                </c:pt>
                <c:pt idx="1859">
                  <c:v>1.318E-8</c:v>
                </c:pt>
                <c:pt idx="1860">
                  <c:v>1.3200000000000001E-8</c:v>
                </c:pt>
                <c:pt idx="1861">
                  <c:v>1.322E-8</c:v>
                </c:pt>
                <c:pt idx="1862">
                  <c:v>1.324E-8</c:v>
                </c:pt>
                <c:pt idx="1863">
                  <c:v>1.3259999999999999E-8</c:v>
                </c:pt>
                <c:pt idx="1864">
                  <c:v>1.328E-8</c:v>
                </c:pt>
                <c:pt idx="1865">
                  <c:v>1.33E-8</c:v>
                </c:pt>
                <c:pt idx="1866">
                  <c:v>1.3319999999999999E-8</c:v>
                </c:pt>
                <c:pt idx="1867">
                  <c:v>1.3340000000000001E-8</c:v>
                </c:pt>
                <c:pt idx="1868">
                  <c:v>1.336E-8</c:v>
                </c:pt>
                <c:pt idx="1869">
                  <c:v>1.338E-8</c:v>
                </c:pt>
                <c:pt idx="1870">
                  <c:v>1.3399999999999999E-8</c:v>
                </c:pt>
                <c:pt idx="1871">
                  <c:v>1.342E-8</c:v>
                </c:pt>
                <c:pt idx="1872">
                  <c:v>1.344E-8</c:v>
                </c:pt>
                <c:pt idx="1873">
                  <c:v>1.3459999999999999E-8</c:v>
                </c:pt>
                <c:pt idx="1874">
                  <c:v>1.3480000000000001E-8</c:v>
                </c:pt>
                <c:pt idx="1875">
                  <c:v>1.35E-8</c:v>
                </c:pt>
                <c:pt idx="1876">
                  <c:v>1.352E-8</c:v>
                </c:pt>
                <c:pt idx="1877">
                  <c:v>1.3540000000000001E-8</c:v>
                </c:pt>
                <c:pt idx="1878">
                  <c:v>1.356E-8</c:v>
                </c:pt>
                <c:pt idx="1879">
                  <c:v>1.358E-8</c:v>
                </c:pt>
                <c:pt idx="1880">
                  <c:v>1.3599999999999999E-8</c:v>
                </c:pt>
                <c:pt idx="1881">
                  <c:v>1.3620000000000001E-8</c:v>
                </c:pt>
                <c:pt idx="1882">
                  <c:v>1.364E-8</c:v>
                </c:pt>
                <c:pt idx="1883">
                  <c:v>1.366E-8</c:v>
                </c:pt>
                <c:pt idx="1884">
                  <c:v>1.3680000000000001E-8</c:v>
                </c:pt>
                <c:pt idx="1885">
                  <c:v>1.37E-8</c:v>
                </c:pt>
                <c:pt idx="1886">
                  <c:v>1.372E-8</c:v>
                </c:pt>
                <c:pt idx="1887">
                  <c:v>1.3739999999999999E-8</c:v>
                </c:pt>
                <c:pt idx="1888">
                  <c:v>1.376E-8</c:v>
                </c:pt>
                <c:pt idx="1889">
                  <c:v>1.378E-8</c:v>
                </c:pt>
                <c:pt idx="1890">
                  <c:v>1.3799999999999999E-8</c:v>
                </c:pt>
                <c:pt idx="1891">
                  <c:v>1.3820000000000001E-8</c:v>
                </c:pt>
                <c:pt idx="1892">
                  <c:v>1.384E-8</c:v>
                </c:pt>
                <c:pt idx="1893">
                  <c:v>1.386E-8</c:v>
                </c:pt>
                <c:pt idx="1894">
                  <c:v>1.3879999999999999E-8</c:v>
                </c:pt>
                <c:pt idx="1895">
                  <c:v>1.39E-8</c:v>
                </c:pt>
                <c:pt idx="1896">
                  <c:v>1.392E-8</c:v>
                </c:pt>
                <c:pt idx="1897">
                  <c:v>1.3939999999999999E-8</c:v>
                </c:pt>
                <c:pt idx="1898">
                  <c:v>1.3960000000000001E-8</c:v>
                </c:pt>
                <c:pt idx="1899">
                  <c:v>1.398E-8</c:v>
                </c:pt>
                <c:pt idx="1900">
                  <c:v>1.4E-8</c:v>
                </c:pt>
                <c:pt idx="1901">
                  <c:v>1.4020000000000001E-8</c:v>
                </c:pt>
                <c:pt idx="1902">
                  <c:v>1.404E-8</c:v>
                </c:pt>
                <c:pt idx="1903">
                  <c:v>1.406E-8</c:v>
                </c:pt>
                <c:pt idx="1904">
                  <c:v>1.4079999999999999E-8</c:v>
                </c:pt>
                <c:pt idx="1905">
                  <c:v>1.4100000000000001E-8</c:v>
                </c:pt>
                <c:pt idx="1906">
                  <c:v>1.412E-8</c:v>
                </c:pt>
                <c:pt idx="1907">
                  <c:v>1.414E-8</c:v>
                </c:pt>
                <c:pt idx="1908">
                  <c:v>1.4160000000000001E-8</c:v>
                </c:pt>
                <c:pt idx="1909">
                  <c:v>1.418E-8</c:v>
                </c:pt>
                <c:pt idx="1910">
                  <c:v>1.42E-8</c:v>
                </c:pt>
                <c:pt idx="1911">
                  <c:v>1.4219999999999999E-8</c:v>
                </c:pt>
                <c:pt idx="1912">
                  <c:v>1.424E-8</c:v>
                </c:pt>
                <c:pt idx="1913">
                  <c:v>1.426E-8</c:v>
                </c:pt>
                <c:pt idx="1914">
                  <c:v>1.4279999999999999E-8</c:v>
                </c:pt>
                <c:pt idx="1915">
                  <c:v>1.4300000000000001E-8</c:v>
                </c:pt>
                <c:pt idx="1916">
                  <c:v>1.432E-8</c:v>
                </c:pt>
                <c:pt idx="1917">
                  <c:v>1.434E-8</c:v>
                </c:pt>
                <c:pt idx="1918">
                  <c:v>1.4359999999999999E-8</c:v>
                </c:pt>
                <c:pt idx="1919">
                  <c:v>1.438E-8</c:v>
                </c:pt>
                <c:pt idx="1920">
                  <c:v>1.44E-8</c:v>
                </c:pt>
                <c:pt idx="1921">
                  <c:v>1.4419999999999999E-8</c:v>
                </c:pt>
                <c:pt idx="1922">
                  <c:v>1.4440000000000001E-8</c:v>
                </c:pt>
                <c:pt idx="1923">
                  <c:v>1.446E-8</c:v>
                </c:pt>
                <c:pt idx="1924">
                  <c:v>1.448E-8</c:v>
                </c:pt>
                <c:pt idx="1925">
                  <c:v>1.4500000000000001E-8</c:v>
                </c:pt>
                <c:pt idx="1926">
                  <c:v>1.452E-8</c:v>
                </c:pt>
                <c:pt idx="1927">
                  <c:v>1.454E-8</c:v>
                </c:pt>
                <c:pt idx="1928">
                  <c:v>1.4559999999999999E-8</c:v>
                </c:pt>
                <c:pt idx="1929">
                  <c:v>1.4580000000000001E-8</c:v>
                </c:pt>
                <c:pt idx="1930">
                  <c:v>1.46E-8</c:v>
                </c:pt>
                <c:pt idx="1931">
                  <c:v>1.462E-8</c:v>
                </c:pt>
                <c:pt idx="1932">
                  <c:v>1.4640000000000001E-8</c:v>
                </c:pt>
                <c:pt idx="1933">
                  <c:v>1.466E-8</c:v>
                </c:pt>
                <c:pt idx="1934">
                  <c:v>1.468E-8</c:v>
                </c:pt>
                <c:pt idx="1935">
                  <c:v>1.4699999999999999E-8</c:v>
                </c:pt>
                <c:pt idx="1936">
                  <c:v>1.472E-8</c:v>
                </c:pt>
                <c:pt idx="1937">
                  <c:v>1.474E-8</c:v>
                </c:pt>
                <c:pt idx="1938">
                  <c:v>1.4759999999999999E-8</c:v>
                </c:pt>
                <c:pt idx="1939">
                  <c:v>1.4780000000000001E-8</c:v>
                </c:pt>
                <c:pt idx="1940">
                  <c:v>1.48E-8</c:v>
                </c:pt>
                <c:pt idx="1941">
                  <c:v>1.482E-8</c:v>
                </c:pt>
                <c:pt idx="1942">
                  <c:v>1.4839999999999999E-8</c:v>
                </c:pt>
                <c:pt idx="1943">
                  <c:v>1.486E-8</c:v>
                </c:pt>
                <c:pt idx="1944">
                  <c:v>1.488E-8</c:v>
                </c:pt>
                <c:pt idx="1945">
                  <c:v>1.4899999999999999E-8</c:v>
                </c:pt>
                <c:pt idx="1946">
                  <c:v>1.4920000000000001E-8</c:v>
                </c:pt>
                <c:pt idx="1947">
                  <c:v>1.494E-8</c:v>
                </c:pt>
                <c:pt idx="1948">
                  <c:v>1.496E-8</c:v>
                </c:pt>
                <c:pt idx="1949">
                  <c:v>1.4979999999999999E-8</c:v>
                </c:pt>
                <c:pt idx="1950">
                  <c:v>1.4999999999999999E-8</c:v>
                </c:pt>
                <c:pt idx="1951">
                  <c:v>1.5020000000000001E-8</c:v>
                </c:pt>
                <c:pt idx="1952">
                  <c:v>1.5040000000000001E-8</c:v>
                </c:pt>
                <c:pt idx="1953">
                  <c:v>1.5060000000000001E-8</c:v>
                </c:pt>
                <c:pt idx="1954">
                  <c:v>1.508E-8</c:v>
                </c:pt>
                <c:pt idx="1955">
                  <c:v>1.51E-8</c:v>
                </c:pt>
                <c:pt idx="1956">
                  <c:v>1.5119999999999999E-8</c:v>
                </c:pt>
                <c:pt idx="1957">
                  <c:v>1.5139999999999999E-8</c:v>
                </c:pt>
                <c:pt idx="1958">
                  <c:v>1.5160000000000001E-8</c:v>
                </c:pt>
                <c:pt idx="1959">
                  <c:v>1.5180000000000001E-8</c:v>
                </c:pt>
                <c:pt idx="1960">
                  <c:v>1.52E-8</c:v>
                </c:pt>
                <c:pt idx="1961">
                  <c:v>1.522E-8</c:v>
                </c:pt>
                <c:pt idx="1962">
                  <c:v>1.5239999999999999E-8</c:v>
                </c:pt>
                <c:pt idx="1963">
                  <c:v>1.5259999999999999E-8</c:v>
                </c:pt>
                <c:pt idx="1964">
                  <c:v>1.5279999999999999E-8</c:v>
                </c:pt>
                <c:pt idx="1965">
                  <c:v>1.5300000000000001E-8</c:v>
                </c:pt>
                <c:pt idx="1966">
                  <c:v>1.5320000000000001E-8</c:v>
                </c:pt>
                <c:pt idx="1967">
                  <c:v>1.534E-8</c:v>
                </c:pt>
                <c:pt idx="1968">
                  <c:v>1.536E-8</c:v>
                </c:pt>
                <c:pt idx="1969">
                  <c:v>1.5379999999999999E-8</c:v>
                </c:pt>
                <c:pt idx="1970">
                  <c:v>1.5399999999999999E-8</c:v>
                </c:pt>
                <c:pt idx="1971">
                  <c:v>1.5419999999999998E-8</c:v>
                </c:pt>
                <c:pt idx="1972">
                  <c:v>1.5440000000000001E-8</c:v>
                </c:pt>
                <c:pt idx="1973">
                  <c:v>1.5460000000000001E-8</c:v>
                </c:pt>
                <c:pt idx="1974">
                  <c:v>1.548E-8</c:v>
                </c:pt>
                <c:pt idx="1975">
                  <c:v>1.55E-8</c:v>
                </c:pt>
                <c:pt idx="1976">
                  <c:v>1.5519999999999999E-8</c:v>
                </c:pt>
                <c:pt idx="1977">
                  <c:v>1.5539999999999999E-8</c:v>
                </c:pt>
                <c:pt idx="1978">
                  <c:v>1.5559999999999998E-8</c:v>
                </c:pt>
                <c:pt idx="1979">
                  <c:v>1.5580000000000001E-8</c:v>
                </c:pt>
                <c:pt idx="1980">
                  <c:v>1.5600000000000001E-8</c:v>
                </c:pt>
                <c:pt idx="1981">
                  <c:v>1.562E-8</c:v>
                </c:pt>
                <c:pt idx="1982">
                  <c:v>1.564E-8</c:v>
                </c:pt>
                <c:pt idx="1983">
                  <c:v>1.5659999999999999E-8</c:v>
                </c:pt>
                <c:pt idx="1984">
                  <c:v>1.5679999999999999E-8</c:v>
                </c:pt>
                <c:pt idx="1985">
                  <c:v>1.5700000000000002E-8</c:v>
                </c:pt>
                <c:pt idx="1986">
                  <c:v>1.5720000000000001E-8</c:v>
                </c:pt>
                <c:pt idx="1987">
                  <c:v>1.5740000000000001E-8</c:v>
                </c:pt>
                <c:pt idx="1988">
                  <c:v>1.576E-8</c:v>
                </c:pt>
                <c:pt idx="1989">
                  <c:v>1.578E-8</c:v>
                </c:pt>
                <c:pt idx="1990">
                  <c:v>1.5799999999999999E-8</c:v>
                </c:pt>
                <c:pt idx="1991">
                  <c:v>1.5819999999999999E-8</c:v>
                </c:pt>
                <c:pt idx="1992">
                  <c:v>1.5840000000000002E-8</c:v>
                </c:pt>
                <c:pt idx="1993">
                  <c:v>1.5860000000000001E-8</c:v>
                </c:pt>
                <c:pt idx="1994">
                  <c:v>1.5880000000000001E-8</c:v>
                </c:pt>
                <c:pt idx="1995">
                  <c:v>1.59E-8</c:v>
                </c:pt>
                <c:pt idx="1996">
                  <c:v>1.592E-8</c:v>
                </c:pt>
                <c:pt idx="1997">
                  <c:v>1.5939999999999999E-8</c:v>
                </c:pt>
                <c:pt idx="1998">
                  <c:v>1.5959999999999999E-8</c:v>
                </c:pt>
                <c:pt idx="1999">
                  <c:v>1.5980000000000001E-8</c:v>
                </c:pt>
                <c:pt idx="2000">
                  <c:v>1.6000000000000001E-8</c:v>
                </c:pt>
                <c:pt idx="2001">
                  <c:v>1.6020000000000001E-8</c:v>
                </c:pt>
                <c:pt idx="2002">
                  <c:v>1.604E-8</c:v>
                </c:pt>
                <c:pt idx="2003">
                  <c:v>1.606E-8</c:v>
                </c:pt>
                <c:pt idx="2004">
                  <c:v>1.6079999999999999E-8</c:v>
                </c:pt>
                <c:pt idx="2005">
                  <c:v>1.6099999999999999E-8</c:v>
                </c:pt>
                <c:pt idx="2006">
                  <c:v>1.6120000000000001E-8</c:v>
                </c:pt>
                <c:pt idx="2007">
                  <c:v>1.6140000000000001E-8</c:v>
                </c:pt>
                <c:pt idx="2008">
                  <c:v>1.616E-8</c:v>
                </c:pt>
                <c:pt idx="2009">
                  <c:v>1.618E-8</c:v>
                </c:pt>
                <c:pt idx="2010">
                  <c:v>1.6199999999999999E-8</c:v>
                </c:pt>
                <c:pt idx="2011">
                  <c:v>1.6219999999999999E-8</c:v>
                </c:pt>
                <c:pt idx="2012">
                  <c:v>1.6239999999999999E-8</c:v>
                </c:pt>
                <c:pt idx="2013">
                  <c:v>1.6260000000000001E-8</c:v>
                </c:pt>
                <c:pt idx="2014">
                  <c:v>1.6280000000000001E-8</c:v>
                </c:pt>
                <c:pt idx="2015">
                  <c:v>1.63E-8</c:v>
                </c:pt>
                <c:pt idx="2016">
                  <c:v>1.632E-8</c:v>
                </c:pt>
                <c:pt idx="2017">
                  <c:v>1.6339999999999999E-8</c:v>
                </c:pt>
                <c:pt idx="2018">
                  <c:v>1.6359999999999999E-8</c:v>
                </c:pt>
                <c:pt idx="2019">
                  <c:v>1.6379999999999998E-8</c:v>
                </c:pt>
                <c:pt idx="2020">
                  <c:v>1.6400000000000001E-8</c:v>
                </c:pt>
                <c:pt idx="2021">
                  <c:v>1.6420000000000001E-8</c:v>
                </c:pt>
                <c:pt idx="2022">
                  <c:v>1.644E-8</c:v>
                </c:pt>
                <c:pt idx="2023">
                  <c:v>1.646E-8</c:v>
                </c:pt>
                <c:pt idx="2024">
                  <c:v>1.6479999999999999E-8</c:v>
                </c:pt>
                <c:pt idx="2025">
                  <c:v>1.6499999999999999E-8</c:v>
                </c:pt>
                <c:pt idx="2026">
                  <c:v>1.6519999999999998E-8</c:v>
                </c:pt>
                <c:pt idx="2027">
                  <c:v>1.6540000000000001E-8</c:v>
                </c:pt>
                <c:pt idx="2028">
                  <c:v>1.6560000000000001E-8</c:v>
                </c:pt>
                <c:pt idx="2029">
                  <c:v>1.658E-8</c:v>
                </c:pt>
                <c:pt idx="2030">
                  <c:v>1.66E-8</c:v>
                </c:pt>
                <c:pt idx="2031">
                  <c:v>1.6619999999999999E-8</c:v>
                </c:pt>
                <c:pt idx="2032">
                  <c:v>1.6639999999999999E-8</c:v>
                </c:pt>
                <c:pt idx="2033">
                  <c:v>1.6660000000000002E-8</c:v>
                </c:pt>
                <c:pt idx="2034">
                  <c:v>1.6680000000000001E-8</c:v>
                </c:pt>
                <c:pt idx="2035">
                  <c:v>1.6700000000000001E-8</c:v>
                </c:pt>
                <c:pt idx="2036">
                  <c:v>1.672E-8</c:v>
                </c:pt>
                <c:pt idx="2037">
                  <c:v>1.674E-8</c:v>
                </c:pt>
                <c:pt idx="2038">
                  <c:v>1.6759999999999999E-8</c:v>
                </c:pt>
                <c:pt idx="2039">
                  <c:v>1.6779999999999999E-8</c:v>
                </c:pt>
                <c:pt idx="2040">
                  <c:v>1.6800000000000002E-8</c:v>
                </c:pt>
                <c:pt idx="2041">
                  <c:v>1.6820000000000001E-8</c:v>
                </c:pt>
                <c:pt idx="2042">
                  <c:v>1.6840000000000001E-8</c:v>
                </c:pt>
                <c:pt idx="2043">
                  <c:v>1.686E-8</c:v>
                </c:pt>
                <c:pt idx="2044">
                  <c:v>1.688E-8</c:v>
                </c:pt>
                <c:pt idx="2045">
                  <c:v>1.6899999999999999E-8</c:v>
                </c:pt>
                <c:pt idx="2046">
                  <c:v>1.6919999999999999E-8</c:v>
                </c:pt>
                <c:pt idx="2047">
                  <c:v>1.6940000000000001E-8</c:v>
                </c:pt>
                <c:pt idx="2048">
                  <c:v>1.6960000000000001E-8</c:v>
                </c:pt>
                <c:pt idx="2049">
                  <c:v>1.6980000000000001E-8</c:v>
                </c:pt>
                <c:pt idx="2050">
                  <c:v>1.7E-8</c:v>
                </c:pt>
                <c:pt idx="2051">
                  <c:v>1.702E-8</c:v>
                </c:pt>
                <c:pt idx="2052">
                  <c:v>1.7039999999999999E-8</c:v>
                </c:pt>
                <c:pt idx="2053">
                  <c:v>1.7059999999999999E-8</c:v>
                </c:pt>
                <c:pt idx="2054">
                  <c:v>1.7080000000000001E-8</c:v>
                </c:pt>
                <c:pt idx="2055">
                  <c:v>1.7100000000000001E-8</c:v>
                </c:pt>
                <c:pt idx="2056">
                  <c:v>1.712E-8</c:v>
                </c:pt>
                <c:pt idx="2057">
                  <c:v>1.714E-8</c:v>
                </c:pt>
                <c:pt idx="2058">
                  <c:v>1.7159999999999999E-8</c:v>
                </c:pt>
                <c:pt idx="2059">
                  <c:v>1.7179999999999999E-8</c:v>
                </c:pt>
                <c:pt idx="2060">
                  <c:v>1.7199999999999999E-8</c:v>
                </c:pt>
                <c:pt idx="2061">
                  <c:v>1.7220000000000001E-8</c:v>
                </c:pt>
                <c:pt idx="2062">
                  <c:v>1.7240000000000001E-8</c:v>
                </c:pt>
                <c:pt idx="2063">
                  <c:v>1.726E-8</c:v>
                </c:pt>
                <c:pt idx="2064">
                  <c:v>1.728E-8</c:v>
                </c:pt>
                <c:pt idx="2065">
                  <c:v>1.7299999999999999E-8</c:v>
                </c:pt>
                <c:pt idx="2066">
                  <c:v>1.7319999999999999E-8</c:v>
                </c:pt>
                <c:pt idx="2067">
                  <c:v>1.7339999999999998E-8</c:v>
                </c:pt>
                <c:pt idx="2068">
                  <c:v>1.7360000000000001E-8</c:v>
                </c:pt>
                <c:pt idx="2069">
                  <c:v>1.7380000000000001E-8</c:v>
                </c:pt>
                <c:pt idx="2070">
                  <c:v>1.74E-8</c:v>
                </c:pt>
                <c:pt idx="2071">
                  <c:v>1.742E-8</c:v>
                </c:pt>
                <c:pt idx="2072">
                  <c:v>1.7439999999999999E-8</c:v>
                </c:pt>
                <c:pt idx="2073">
                  <c:v>1.7459999999999999E-8</c:v>
                </c:pt>
                <c:pt idx="2074">
                  <c:v>1.7479999999999998E-8</c:v>
                </c:pt>
                <c:pt idx="2075">
                  <c:v>1.7500000000000001E-8</c:v>
                </c:pt>
                <c:pt idx="2076">
                  <c:v>1.7520000000000001E-8</c:v>
                </c:pt>
                <c:pt idx="2077">
                  <c:v>1.754E-8</c:v>
                </c:pt>
                <c:pt idx="2078">
                  <c:v>1.756E-8</c:v>
                </c:pt>
                <c:pt idx="2079">
                  <c:v>1.7579999999999999E-8</c:v>
                </c:pt>
                <c:pt idx="2080">
                  <c:v>1.7599999999999999E-8</c:v>
                </c:pt>
                <c:pt idx="2081">
                  <c:v>1.7620000000000002E-8</c:v>
                </c:pt>
                <c:pt idx="2082">
                  <c:v>1.7640000000000001E-8</c:v>
                </c:pt>
                <c:pt idx="2083">
                  <c:v>1.7660000000000001E-8</c:v>
                </c:pt>
                <c:pt idx="2084">
                  <c:v>1.768E-8</c:v>
                </c:pt>
                <c:pt idx="2085">
                  <c:v>1.77E-8</c:v>
                </c:pt>
                <c:pt idx="2086">
                  <c:v>1.7719999999999999E-8</c:v>
                </c:pt>
                <c:pt idx="2087">
                  <c:v>1.7739999999999999E-8</c:v>
                </c:pt>
                <c:pt idx="2088">
                  <c:v>1.7760000000000002E-8</c:v>
                </c:pt>
                <c:pt idx="2089">
                  <c:v>1.7780000000000001E-8</c:v>
                </c:pt>
                <c:pt idx="2090">
                  <c:v>1.7800000000000001E-8</c:v>
                </c:pt>
                <c:pt idx="2091">
                  <c:v>1.782E-8</c:v>
                </c:pt>
                <c:pt idx="2092">
                  <c:v>1.784E-8</c:v>
                </c:pt>
                <c:pt idx="2093">
                  <c:v>1.7859999999999999E-8</c:v>
                </c:pt>
                <c:pt idx="2094">
                  <c:v>1.7879999999999999E-8</c:v>
                </c:pt>
                <c:pt idx="2095">
                  <c:v>1.7900000000000001E-8</c:v>
                </c:pt>
                <c:pt idx="2096">
                  <c:v>1.7920000000000001E-8</c:v>
                </c:pt>
                <c:pt idx="2097">
                  <c:v>1.7940000000000001E-8</c:v>
                </c:pt>
                <c:pt idx="2098">
                  <c:v>1.796E-8</c:v>
                </c:pt>
                <c:pt idx="2099">
                  <c:v>1.798E-8</c:v>
                </c:pt>
                <c:pt idx="2100">
                  <c:v>1.7999999999999999E-8</c:v>
                </c:pt>
                <c:pt idx="2101">
                  <c:v>1.8019999999999999E-8</c:v>
                </c:pt>
                <c:pt idx="2102">
                  <c:v>1.8040000000000001E-8</c:v>
                </c:pt>
                <c:pt idx="2103">
                  <c:v>1.8060000000000001E-8</c:v>
                </c:pt>
                <c:pt idx="2104">
                  <c:v>1.808E-8</c:v>
                </c:pt>
                <c:pt idx="2105">
                  <c:v>1.81E-8</c:v>
                </c:pt>
                <c:pt idx="2106">
                  <c:v>1.8119999999999999E-8</c:v>
                </c:pt>
                <c:pt idx="2107">
                  <c:v>1.8139999999999999E-8</c:v>
                </c:pt>
                <c:pt idx="2108">
                  <c:v>1.8159999999999999E-8</c:v>
                </c:pt>
                <c:pt idx="2109">
                  <c:v>1.8180000000000001E-8</c:v>
                </c:pt>
                <c:pt idx="2110">
                  <c:v>1.8200000000000001E-8</c:v>
                </c:pt>
                <c:pt idx="2111">
                  <c:v>1.822E-8</c:v>
                </c:pt>
                <c:pt idx="2112">
                  <c:v>1.824E-8</c:v>
                </c:pt>
                <c:pt idx="2113">
                  <c:v>1.8259999999999999E-8</c:v>
                </c:pt>
                <c:pt idx="2114">
                  <c:v>1.8279999999999999E-8</c:v>
                </c:pt>
                <c:pt idx="2115">
                  <c:v>1.8299999999999998E-8</c:v>
                </c:pt>
                <c:pt idx="2116">
                  <c:v>1.8320000000000001E-8</c:v>
                </c:pt>
                <c:pt idx="2117">
                  <c:v>1.8340000000000001E-8</c:v>
                </c:pt>
                <c:pt idx="2118">
                  <c:v>1.836E-8</c:v>
                </c:pt>
                <c:pt idx="2119">
                  <c:v>1.838E-8</c:v>
                </c:pt>
                <c:pt idx="2120">
                  <c:v>1.8399999999999999E-8</c:v>
                </c:pt>
                <c:pt idx="2121">
                  <c:v>1.8419999999999999E-8</c:v>
                </c:pt>
                <c:pt idx="2122">
                  <c:v>1.8439999999999998E-8</c:v>
                </c:pt>
                <c:pt idx="2123">
                  <c:v>1.8460000000000001E-8</c:v>
                </c:pt>
                <c:pt idx="2124">
                  <c:v>1.8480000000000001E-8</c:v>
                </c:pt>
                <c:pt idx="2125">
                  <c:v>1.85E-8</c:v>
                </c:pt>
                <c:pt idx="2126">
                  <c:v>1.852E-8</c:v>
                </c:pt>
                <c:pt idx="2127">
                  <c:v>1.8539999999999999E-8</c:v>
                </c:pt>
                <c:pt idx="2128">
                  <c:v>1.8559999999999999E-8</c:v>
                </c:pt>
                <c:pt idx="2129">
                  <c:v>1.8580000000000002E-8</c:v>
                </c:pt>
                <c:pt idx="2130">
                  <c:v>1.8600000000000001E-8</c:v>
                </c:pt>
                <c:pt idx="2131">
                  <c:v>1.8620000000000001E-8</c:v>
                </c:pt>
                <c:pt idx="2132">
                  <c:v>1.864E-8</c:v>
                </c:pt>
                <c:pt idx="2133">
                  <c:v>1.866E-8</c:v>
                </c:pt>
                <c:pt idx="2134">
                  <c:v>1.8679999999999999E-8</c:v>
                </c:pt>
                <c:pt idx="2135">
                  <c:v>1.8699999999999999E-8</c:v>
                </c:pt>
                <c:pt idx="2136">
                  <c:v>1.8720000000000002E-8</c:v>
                </c:pt>
                <c:pt idx="2137">
                  <c:v>1.8740000000000001E-8</c:v>
                </c:pt>
                <c:pt idx="2138">
                  <c:v>1.8760000000000001E-8</c:v>
                </c:pt>
                <c:pt idx="2139">
                  <c:v>1.878E-8</c:v>
                </c:pt>
                <c:pt idx="2140">
                  <c:v>1.88E-8</c:v>
                </c:pt>
                <c:pt idx="2141">
                  <c:v>1.8819999999999999E-8</c:v>
                </c:pt>
                <c:pt idx="2142">
                  <c:v>1.8839999999999999E-8</c:v>
                </c:pt>
                <c:pt idx="2143">
                  <c:v>1.8860000000000001E-8</c:v>
                </c:pt>
                <c:pt idx="2144">
                  <c:v>1.8880000000000001E-8</c:v>
                </c:pt>
                <c:pt idx="2145">
                  <c:v>1.89E-8</c:v>
                </c:pt>
                <c:pt idx="2146">
                  <c:v>1.892E-8</c:v>
                </c:pt>
                <c:pt idx="2147">
                  <c:v>1.894E-8</c:v>
                </c:pt>
                <c:pt idx="2148">
                  <c:v>1.8959999999999999E-8</c:v>
                </c:pt>
                <c:pt idx="2149">
                  <c:v>1.8979999999999999E-8</c:v>
                </c:pt>
                <c:pt idx="2150">
                  <c:v>1.9000000000000001E-8</c:v>
                </c:pt>
                <c:pt idx="2151">
                  <c:v>1.9020000000000001E-8</c:v>
                </c:pt>
                <c:pt idx="2152">
                  <c:v>1.904E-8</c:v>
                </c:pt>
                <c:pt idx="2153">
                  <c:v>1.906E-8</c:v>
                </c:pt>
                <c:pt idx="2154">
                  <c:v>1.9079999999999999E-8</c:v>
                </c:pt>
                <c:pt idx="2155">
                  <c:v>1.9099999999999999E-8</c:v>
                </c:pt>
                <c:pt idx="2156">
                  <c:v>1.9119999999999998E-8</c:v>
                </c:pt>
                <c:pt idx="2157">
                  <c:v>1.9140000000000001E-8</c:v>
                </c:pt>
                <c:pt idx="2158">
                  <c:v>1.9160000000000001E-8</c:v>
                </c:pt>
                <c:pt idx="2159">
                  <c:v>1.918E-8</c:v>
                </c:pt>
                <c:pt idx="2160">
                  <c:v>1.92E-8</c:v>
                </c:pt>
                <c:pt idx="2161">
                  <c:v>1.9219999999999999E-8</c:v>
                </c:pt>
                <c:pt idx="2162">
                  <c:v>1.9239999999999999E-8</c:v>
                </c:pt>
                <c:pt idx="2163">
                  <c:v>1.9259999999999998E-8</c:v>
                </c:pt>
                <c:pt idx="2164">
                  <c:v>1.9280000000000001E-8</c:v>
                </c:pt>
                <c:pt idx="2165">
                  <c:v>1.9300000000000001E-8</c:v>
                </c:pt>
                <c:pt idx="2166">
                  <c:v>1.932E-8</c:v>
                </c:pt>
                <c:pt idx="2167">
                  <c:v>1.934E-8</c:v>
                </c:pt>
                <c:pt idx="2168">
                  <c:v>1.9359999999999999E-8</c:v>
                </c:pt>
                <c:pt idx="2169">
                  <c:v>1.9379999999999999E-8</c:v>
                </c:pt>
                <c:pt idx="2170">
                  <c:v>1.9399999999999998E-8</c:v>
                </c:pt>
                <c:pt idx="2171">
                  <c:v>1.9420000000000001E-8</c:v>
                </c:pt>
                <c:pt idx="2172">
                  <c:v>1.9440000000000001E-8</c:v>
                </c:pt>
                <c:pt idx="2173">
                  <c:v>1.946E-8</c:v>
                </c:pt>
                <c:pt idx="2174">
                  <c:v>1.948E-8</c:v>
                </c:pt>
                <c:pt idx="2175">
                  <c:v>1.9499999999999999E-8</c:v>
                </c:pt>
                <c:pt idx="2176">
                  <c:v>1.9519999999999999E-8</c:v>
                </c:pt>
                <c:pt idx="2177">
                  <c:v>1.9540000000000002E-8</c:v>
                </c:pt>
                <c:pt idx="2178">
                  <c:v>1.9560000000000001E-8</c:v>
                </c:pt>
                <c:pt idx="2179">
                  <c:v>1.9580000000000001E-8</c:v>
                </c:pt>
                <c:pt idx="2180">
                  <c:v>1.96E-8</c:v>
                </c:pt>
                <c:pt idx="2181">
                  <c:v>1.962E-8</c:v>
                </c:pt>
                <c:pt idx="2182">
                  <c:v>1.9639999999999999E-8</c:v>
                </c:pt>
                <c:pt idx="2183">
                  <c:v>1.9659999999999999E-8</c:v>
                </c:pt>
                <c:pt idx="2184">
                  <c:v>1.9680000000000002E-8</c:v>
                </c:pt>
                <c:pt idx="2185">
                  <c:v>1.9700000000000001E-8</c:v>
                </c:pt>
                <c:pt idx="2186">
                  <c:v>1.9720000000000001E-8</c:v>
                </c:pt>
                <c:pt idx="2187">
                  <c:v>1.974E-8</c:v>
                </c:pt>
                <c:pt idx="2188">
                  <c:v>1.976E-8</c:v>
                </c:pt>
                <c:pt idx="2189">
                  <c:v>1.9779999999999999E-8</c:v>
                </c:pt>
                <c:pt idx="2190">
                  <c:v>1.9799999999999999E-8</c:v>
                </c:pt>
                <c:pt idx="2191">
                  <c:v>1.9820000000000001E-8</c:v>
                </c:pt>
                <c:pt idx="2192">
                  <c:v>1.9840000000000001E-8</c:v>
                </c:pt>
                <c:pt idx="2193">
                  <c:v>1.986E-8</c:v>
                </c:pt>
                <c:pt idx="2194">
                  <c:v>1.988E-8</c:v>
                </c:pt>
                <c:pt idx="2195">
                  <c:v>1.99E-8</c:v>
                </c:pt>
                <c:pt idx="2196">
                  <c:v>1.9919999999999999E-8</c:v>
                </c:pt>
                <c:pt idx="2197">
                  <c:v>1.9939999999999999E-8</c:v>
                </c:pt>
                <c:pt idx="2198">
                  <c:v>1.9960000000000001E-8</c:v>
                </c:pt>
                <c:pt idx="2199">
                  <c:v>1.9980000000000001E-8</c:v>
                </c:pt>
                <c:pt idx="2200">
                  <c:v>2E-8</c:v>
                </c:pt>
                <c:pt idx="2201">
                  <c:v>2.002E-8</c:v>
                </c:pt>
                <c:pt idx="2202">
                  <c:v>2.0039999999999999E-8</c:v>
                </c:pt>
                <c:pt idx="2203">
                  <c:v>2.0059999999999999E-8</c:v>
                </c:pt>
                <c:pt idx="2204">
                  <c:v>2.0079999999999998E-8</c:v>
                </c:pt>
                <c:pt idx="2205">
                  <c:v>2.0100000000000001E-8</c:v>
                </c:pt>
                <c:pt idx="2206">
                  <c:v>2.0120000000000001E-8</c:v>
                </c:pt>
                <c:pt idx="2207">
                  <c:v>2.014E-8</c:v>
                </c:pt>
                <c:pt idx="2208">
                  <c:v>2.016E-8</c:v>
                </c:pt>
                <c:pt idx="2209">
                  <c:v>2.0179999999999999E-8</c:v>
                </c:pt>
                <c:pt idx="2210">
                  <c:v>2.0199999999999999E-8</c:v>
                </c:pt>
                <c:pt idx="2211">
                  <c:v>2.0219999999999998E-8</c:v>
                </c:pt>
                <c:pt idx="2212">
                  <c:v>2.0240000000000001E-8</c:v>
                </c:pt>
                <c:pt idx="2213">
                  <c:v>2.0260000000000001E-8</c:v>
                </c:pt>
                <c:pt idx="2214">
                  <c:v>2.028E-8</c:v>
                </c:pt>
                <c:pt idx="2215">
                  <c:v>2.03E-8</c:v>
                </c:pt>
                <c:pt idx="2216">
                  <c:v>2.0319999999999999E-8</c:v>
                </c:pt>
                <c:pt idx="2217">
                  <c:v>2.0339999999999999E-8</c:v>
                </c:pt>
                <c:pt idx="2218">
                  <c:v>2.0359999999999998E-8</c:v>
                </c:pt>
                <c:pt idx="2219">
                  <c:v>2.0380000000000001E-8</c:v>
                </c:pt>
                <c:pt idx="2220">
                  <c:v>2.0400000000000001E-8</c:v>
                </c:pt>
                <c:pt idx="2221">
                  <c:v>2.042E-8</c:v>
                </c:pt>
                <c:pt idx="2222">
                  <c:v>2.044E-8</c:v>
                </c:pt>
                <c:pt idx="2223">
                  <c:v>2.0459999999999999E-8</c:v>
                </c:pt>
                <c:pt idx="2224">
                  <c:v>2.0479999999999999E-8</c:v>
                </c:pt>
                <c:pt idx="2225">
                  <c:v>2.0500000000000002E-8</c:v>
                </c:pt>
                <c:pt idx="2226">
                  <c:v>2.0520000000000001E-8</c:v>
                </c:pt>
                <c:pt idx="2227">
                  <c:v>2.0540000000000001E-8</c:v>
                </c:pt>
                <c:pt idx="2228">
                  <c:v>2.056E-8</c:v>
                </c:pt>
                <c:pt idx="2229">
                  <c:v>2.058E-8</c:v>
                </c:pt>
                <c:pt idx="2230">
                  <c:v>2.0599999999999999E-8</c:v>
                </c:pt>
                <c:pt idx="2231">
                  <c:v>2.0619999999999999E-8</c:v>
                </c:pt>
                <c:pt idx="2232">
                  <c:v>2.0640000000000002E-8</c:v>
                </c:pt>
                <c:pt idx="2233">
                  <c:v>2.0660000000000001E-8</c:v>
                </c:pt>
                <c:pt idx="2234">
                  <c:v>2.0680000000000001E-8</c:v>
                </c:pt>
                <c:pt idx="2235">
                  <c:v>2.07E-8</c:v>
                </c:pt>
                <c:pt idx="2236">
                  <c:v>2.072E-8</c:v>
                </c:pt>
                <c:pt idx="2237">
                  <c:v>2.0739999999999999E-8</c:v>
                </c:pt>
                <c:pt idx="2238">
                  <c:v>2.0759999999999999E-8</c:v>
                </c:pt>
                <c:pt idx="2239">
                  <c:v>2.0780000000000001E-8</c:v>
                </c:pt>
                <c:pt idx="2240">
                  <c:v>2.0800000000000001E-8</c:v>
                </c:pt>
                <c:pt idx="2241">
                  <c:v>2.082E-8</c:v>
                </c:pt>
                <c:pt idx="2242">
                  <c:v>2.084E-8</c:v>
                </c:pt>
                <c:pt idx="2243">
                  <c:v>2.086E-8</c:v>
                </c:pt>
                <c:pt idx="2244">
                  <c:v>2.0879999999999999E-8</c:v>
                </c:pt>
                <c:pt idx="2245">
                  <c:v>2.0899999999999999E-8</c:v>
                </c:pt>
                <c:pt idx="2246">
                  <c:v>2.0920000000000001E-8</c:v>
                </c:pt>
                <c:pt idx="2247">
                  <c:v>2.0940000000000001E-8</c:v>
                </c:pt>
                <c:pt idx="2248">
                  <c:v>2.096E-8</c:v>
                </c:pt>
                <c:pt idx="2249">
                  <c:v>2.098E-8</c:v>
                </c:pt>
                <c:pt idx="2250">
                  <c:v>2.0999999999999999E-8</c:v>
                </c:pt>
                <c:pt idx="2251">
                  <c:v>2.1019999999999999E-8</c:v>
                </c:pt>
                <c:pt idx="2252">
                  <c:v>2.1039999999999998E-8</c:v>
                </c:pt>
                <c:pt idx="2253">
                  <c:v>2.1060000000000001E-8</c:v>
                </c:pt>
                <c:pt idx="2254">
                  <c:v>2.1080000000000001E-8</c:v>
                </c:pt>
                <c:pt idx="2255">
                  <c:v>2.11E-8</c:v>
                </c:pt>
                <c:pt idx="2256">
                  <c:v>2.112E-8</c:v>
                </c:pt>
                <c:pt idx="2257">
                  <c:v>2.1139999999999999E-8</c:v>
                </c:pt>
                <c:pt idx="2258">
                  <c:v>2.1159999999999999E-8</c:v>
                </c:pt>
                <c:pt idx="2259">
                  <c:v>2.1179999999999998E-8</c:v>
                </c:pt>
                <c:pt idx="2260">
                  <c:v>2.1200000000000001E-8</c:v>
                </c:pt>
                <c:pt idx="2261">
                  <c:v>2.1220000000000001E-8</c:v>
                </c:pt>
                <c:pt idx="2262">
                  <c:v>2.124E-8</c:v>
                </c:pt>
                <c:pt idx="2263">
                  <c:v>2.126E-8</c:v>
                </c:pt>
                <c:pt idx="2264">
                  <c:v>2.1279999999999999E-8</c:v>
                </c:pt>
                <c:pt idx="2265">
                  <c:v>2.1299999999999999E-8</c:v>
                </c:pt>
                <c:pt idx="2266">
                  <c:v>2.1320000000000002E-8</c:v>
                </c:pt>
                <c:pt idx="2267">
                  <c:v>2.1340000000000001E-8</c:v>
                </c:pt>
                <c:pt idx="2268">
                  <c:v>2.1360000000000001E-8</c:v>
                </c:pt>
                <c:pt idx="2269">
                  <c:v>2.138E-8</c:v>
                </c:pt>
                <c:pt idx="2270">
                  <c:v>2.14E-8</c:v>
                </c:pt>
                <c:pt idx="2271">
                  <c:v>2.1419999999999999E-8</c:v>
                </c:pt>
                <c:pt idx="2272">
                  <c:v>2.1439999999999999E-8</c:v>
                </c:pt>
                <c:pt idx="2273">
                  <c:v>2.1460000000000002E-8</c:v>
                </c:pt>
                <c:pt idx="2274">
                  <c:v>2.1480000000000001E-8</c:v>
                </c:pt>
                <c:pt idx="2275">
                  <c:v>2.1500000000000001E-8</c:v>
                </c:pt>
                <c:pt idx="2276">
                  <c:v>2.152E-8</c:v>
                </c:pt>
                <c:pt idx="2277">
                  <c:v>2.154E-8</c:v>
                </c:pt>
                <c:pt idx="2278">
                  <c:v>2.1559999999999999E-8</c:v>
                </c:pt>
                <c:pt idx="2279">
                  <c:v>2.1579999999999999E-8</c:v>
                </c:pt>
                <c:pt idx="2280">
                  <c:v>2.1600000000000002E-8</c:v>
                </c:pt>
                <c:pt idx="2281">
                  <c:v>2.1620000000000001E-8</c:v>
                </c:pt>
                <c:pt idx="2282">
                  <c:v>2.1640000000000001E-8</c:v>
                </c:pt>
                <c:pt idx="2283">
                  <c:v>2.166E-8</c:v>
                </c:pt>
                <c:pt idx="2284">
                  <c:v>2.168E-8</c:v>
                </c:pt>
                <c:pt idx="2285">
                  <c:v>2.1699999999999999E-8</c:v>
                </c:pt>
                <c:pt idx="2286">
                  <c:v>2.1719999999999999E-8</c:v>
                </c:pt>
                <c:pt idx="2287">
                  <c:v>2.1740000000000001E-8</c:v>
                </c:pt>
                <c:pt idx="2288">
                  <c:v>2.1760000000000001E-8</c:v>
                </c:pt>
                <c:pt idx="2289">
                  <c:v>2.178E-8</c:v>
                </c:pt>
                <c:pt idx="2290">
                  <c:v>2.18E-8</c:v>
                </c:pt>
                <c:pt idx="2291">
                  <c:v>2.182E-8</c:v>
                </c:pt>
                <c:pt idx="2292">
                  <c:v>2.1839999999999999E-8</c:v>
                </c:pt>
                <c:pt idx="2293">
                  <c:v>2.1859999999999999E-8</c:v>
                </c:pt>
                <c:pt idx="2294">
                  <c:v>2.1880000000000001E-8</c:v>
                </c:pt>
                <c:pt idx="2295">
                  <c:v>2.1900000000000001E-8</c:v>
                </c:pt>
                <c:pt idx="2296">
                  <c:v>2.192E-8</c:v>
                </c:pt>
                <c:pt idx="2297">
                  <c:v>2.194E-8</c:v>
                </c:pt>
                <c:pt idx="2298">
                  <c:v>2.1959999999999999E-8</c:v>
                </c:pt>
                <c:pt idx="2299">
                  <c:v>2.1979999999999999E-8</c:v>
                </c:pt>
                <c:pt idx="2300">
                  <c:v>2.1999999999999998E-8</c:v>
                </c:pt>
                <c:pt idx="2301">
                  <c:v>2.2020000000000001E-8</c:v>
                </c:pt>
                <c:pt idx="2302">
                  <c:v>2.2040000000000001E-8</c:v>
                </c:pt>
                <c:pt idx="2303">
                  <c:v>2.206E-8</c:v>
                </c:pt>
                <c:pt idx="2304">
                  <c:v>2.208E-8</c:v>
                </c:pt>
                <c:pt idx="2305">
                  <c:v>2.2099999999999999E-8</c:v>
                </c:pt>
                <c:pt idx="2306">
                  <c:v>2.2119999999999999E-8</c:v>
                </c:pt>
                <c:pt idx="2307">
                  <c:v>2.2139999999999998E-8</c:v>
                </c:pt>
                <c:pt idx="2308">
                  <c:v>2.2160000000000001E-8</c:v>
                </c:pt>
                <c:pt idx="2309">
                  <c:v>2.2180000000000001E-8</c:v>
                </c:pt>
                <c:pt idx="2310">
                  <c:v>2.22E-8</c:v>
                </c:pt>
                <c:pt idx="2311">
                  <c:v>2.222E-8</c:v>
                </c:pt>
                <c:pt idx="2312">
                  <c:v>2.2239999999999999E-8</c:v>
                </c:pt>
                <c:pt idx="2313">
                  <c:v>2.2259999999999999E-8</c:v>
                </c:pt>
                <c:pt idx="2314">
                  <c:v>2.2280000000000002E-8</c:v>
                </c:pt>
                <c:pt idx="2315">
                  <c:v>2.2300000000000001E-8</c:v>
                </c:pt>
                <c:pt idx="2316">
                  <c:v>2.2320000000000001E-8</c:v>
                </c:pt>
                <c:pt idx="2317">
                  <c:v>2.234E-8</c:v>
                </c:pt>
                <c:pt idx="2318">
                  <c:v>2.236E-8</c:v>
                </c:pt>
                <c:pt idx="2319">
                  <c:v>2.2379999999999999E-8</c:v>
                </c:pt>
                <c:pt idx="2320">
                  <c:v>2.2399999999999999E-8</c:v>
                </c:pt>
                <c:pt idx="2321">
                  <c:v>2.2420000000000002E-8</c:v>
                </c:pt>
                <c:pt idx="2322">
                  <c:v>2.2440000000000001E-8</c:v>
                </c:pt>
                <c:pt idx="2323">
                  <c:v>2.2460000000000001E-8</c:v>
                </c:pt>
                <c:pt idx="2324">
                  <c:v>2.248E-8</c:v>
                </c:pt>
                <c:pt idx="2325">
                  <c:v>2.25E-8</c:v>
                </c:pt>
                <c:pt idx="2326">
                  <c:v>2.2519999999999999E-8</c:v>
                </c:pt>
                <c:pt idx="2327">
                  <c:v>2.2539999999999999E-8</c:v>
                </c:pt>
                <c:pt idx="2328">
                  <c:v>2.2560000000000002E-8</c:v>
                </c:pt>
                <c:pt idx="2329">
                  <c:v>2.2580000000000001E-8</c:v>
                </c:pt>
                <c:pt idx="2330">
                  <c:v>2.2600000000000001E-8</c:v>
                </c:pt>
                <c:pt idx="2331">
                  <c:v>2.262E-8</c:v>
                </c:pt>
                <c:pt idx="2332">
                  <c:v>2.264E-8</c:v>
                </c:pt>
                <c:pt idx="2333">
                  <c:v>2.2659999999999999E-8</c:v>
                </c:pt>
                <c:pt idx="2334">
                  <c:v>2.2679999999999999E-8</c:v>
                </c:pt>
                <c:pt idx="2335">
                  <c:v>2.2700000000000001E-8</c:v>
                </c:pt>
                <c:pt idx="2336">
                  <c:v>2.2720000000000001E-8</c:v>
                </c:pt>
                <c:pt idx="2337">
                  <c:v>2.274E-8</c:v>
                </c:pt>
                <c:pt idx="2338">
                  <c:v>2.276E-8</c:v>
                </c:pt>
                <c:pt idx="2339">
                  <c:v>2.278E-8</c:v>
                </c:pt>
                <c:pt idx="2340">
                  <c:v>2.2799999999999999E-8</c:v>
                </c:pt>
                <c:pt idx="2341">
                  <c:v>2.2819999999999999E-8</c:v>
                </c:pt>
                <c:pt idx="2342">
                  <c:v>2.2840000000000001E-8</c:v>
                </c:pt>
                <c:pt idx="2343">
                  <c:v>2.2860000000000001E-8</c:v>
                </c:pt>
                <c:pt idx="2344">
                  <c:v>2.288E-8</c:v>
                </c:pt>
                <c:pt idx="2345">
                  <c:v>2.29E-8</c:v>
                </c:pt>
                <c:pt idx="2346">
                  <c:v>2.2919999999999999E-8</c:v>
                </c:pt>
                <c:pt idx="2347">
                  <c:v>2.2939999999999999E-8</c:v>
                </c:pt>
                <c:pt idx="2348">
                  <c:v>2.2959999999999998E-8</c:v>
                </c:pt>
                <c:pt idx="2349">
                  <c:v>2.2980000000000001E-8</c:v>
                </c:pt>
                <c:pt idx="2350">
                  <c:v>2.3000000000000001E-8</c:v>
                </c:pt>
                <c:pt idx="2351">
                  <c:v>2.302E-8</c:v>
                </c:pt>
                <c:pt idx="2352">
                  <c:v>2.304E-8</c:v>
                </c:pt>
                <c:pt idx="2353">
                  <c:v>2.3059999999999999E-8</c:v>
                </c:pt>
                <c:pt idx="2354">
                  <c:v>2.3079999999999999E-8</c:v>
                </c:pt>
                <c:pt idx="2355">
                  <c:v>2.3099999999999998E-8</c:v>
                </c:pt>
                <c:pt idx="2356">
                  <c:v>2.3120000000000001E-8</c:v>
                </c:pt>
                <c:pt idx="2357">
                  <c:v>2.3140000000000001E-8</c:v>
                </c:pt>
                <c:pt idx="2358">
                  <c:v>2.316E-8</c:v>
                </c:pt>
                <c:pt idx="2359">
                  <c:v>2.318E-8</c:v>
                </c:pt>
                <c:pt idx="2360">
                  <c:v>2.3199999999999999E-8</c:v>
                </c:pt>
                <c:pt idx="2361">
                  <c:v>2.3219999999999999E-8</c:v>
                </c:pt>
                <c:pt idx="2362">
                  <c:v>2.3240000000000002E-8</c:v>
                </c:pt>
                <c:pt idx="2363">
                  <c:v>2.3260000000000001E-8</c:v>
                </c:pt>
                <c:pt idx="2364">
                  <c:v>2.3280000000000001E-8</c:v>
                </c:pt>
                <c:pt idx="2365">
                  <c:v>2.33E-8</c:v>
                </c:pt>
                <c:pt idx="2366">
                  <c:v>2.332E-8</c:v>
                </c:pt>
                <c:pt idx="2367">
                  <c:v>2.3339999999999999E-8</c:v>
                </c:pt>
                <c:pt idx="2368">
                  <c:v>2.3359999999999999E-8</c:v>
                </c:pt>
                <c:pt idx="2369">
                  <c:v>2.3380000000000002E-8</c:v>
                </c:pt>
                <c:pt idx="2370">
                  <c:v>2.3400000000000001E-8</c:v>
                </c:pt>
                <c:pt idx="2371">
                  <c:v>2.3420000000000001E-8</c:v>
                </c:pt>
                <c:pt idx="2372">
                  <c:v>2.344E-8</c:v>
                </c:pt>
                <c:pt idx="2373">
                  <c:v>2.346E-8</c:v>
                </c:pt>
                <c:pt idx="2374">
                  <c:v>2.3479999999999999E-8</c:v>
                </c:pt>
                <c:pt idx="2375">
                  <c:v>2.3499999999999999E-8</c:v>
                </c:pt>
                <c:pt idx="2376">
                  <c:v>2.3520000000000001E-8</c:v>
                </c:pt>
                <c:pt idx="2377">
                  <c:v>2.3540000000000001E-8</c:v>
                </c:pt>
                <c:pt idx="2378">
                  <c:v>2.3560000000000001E-8</c:v>
                </c:pt>
                <c:pt idx="2379">
                  <c:v>2.358E-8</c:v>
                </c:pt>
                <c:pt idx="2380">
                  <c:v>2.36E-8</c:v>
                </c:pt>
                <c:pt idx="2381">
                  <c:v>2.3619999999999999E-8</c:v>
                </c:pt>
                <c:pt idx="2382">
                  <c:v>2.3639999999999999E-8</c:v>
                </c:pt>
                <c:pt idx="2383">
                  <c:v>2.3660000000000001E-8</c:v>
                </c:pt>
                <c:pt idx="2384">
                  <c:v>2.3680000000000001E-8</c:v>
                </c:pt>
                <c:pt idx="2385">
                  <c:v>2.37E-8</c:v>
                </c:pt>
                <c:pt idx="2386">
                  <c:v>2.372E-8</c:v>
                </c:pt>
                <c:pt idx="2387">
                  <c:v>2.3739999999999999E-8</c:v>
                </c:pt>
                <c:pt idx="2388">
                  <c:v>2.3759999999999999E-8</c:v>
                </c:pt>
                <c:pt idx="2389">
                  <c:v>2.3779999999999999E-8</c:v>
                </c:pt>
                <c:pt idx="2390">
                  <c:v>2.3800000000000001E-8</c:v>
                </c:pt>
                <c:pt idx="2391">
                  <c:v>2.3820000000000001E-8</c:v>
                </c:pt>
                <c:pt idx="2392">
                  <c:v>2.384E-8</c:v>
                </c:pt>
                <c:pt idx="2393">
                  <c:v>2.386E-8</c:v>
                </c:pt>
                <c:pt idx="2394">
                  <c:v>2.3879999999999999E-8</c:v>
                </c:pt>
                <c:pt idx="2395">
                  <c:v>2.3899999999999999E-8</c:v>
                </c:pt>
                <c:pt idx="2396">
                  <c:v>2.3919999999999998E-8</c:v>
                </c:pt>
                <c:pt idx="2397">
                  <c:v>2.3940000000000001E-8</c:v>
                </c:pt>
                <c:pt idx="2398">
                  <c:v>2.3960000000000001E-8</c:v>
                </c:pt>
                <c:pt idx="2399">
                  <c:v>2.398E-8</c:v>
                </c:pt>
                <c:pt idx="2400">
                  <c:v>2.4E-8</c:v>
                </c:pt>
                <c:pt idx="2401">
                  <c:v>2.4019999999999999E-8</c:v>
                </c:pt>
                <c:pt idx="2402">
                  <c:v>2.4039999999999999E-8</c:v>
                </c:pt>
                <c:pt idx="2403">
                  <c:v>2.4059999999999998E-8</c:v>
                </c:pt>
                <c:pt idx="2404">
                  <c:v>2.4080000000000001E-8</c:v>
                </c:pt>
                <c:pt idx="2405">
                  <c:v>2.4100000000000001E-8</c:v>
                </c:pt>
                <c:pt idx="2406">
                  <c:v>2.412E-8</c:v>
                </c:pt>
                <c:pt idx="2407">
                  <c:v>2.414E-8</c:v>
                </c:pt>
                <c:pt idx="2408">
                  <c:v>2.4159999999999999E-8</c:v>
                </c:pt>
                <c:pt idx="2409">
                  <c:v>2.4179999999999999E-8</c:v>
                </c:pt>
                <c:pt idx="2410">
                  <c:v>2.4200000000000002E-8</c:v>
                </c:pt>
                <c:pt idx="2411">
                  <c:v>2.4220000000000001E-8</c:v>
                </c:pt>
                <c:pt idx="2412">
                  <c:v>2.4240000000000001E-8</c:v>
                </c:pt>
                <c:pt idx="2413">
                  <c:v>2.426E-8</c:v>
                </c:pt>
                <c:pt idx="2414">
                  <c:v>2.428E-8</c:v>
                </c:pt>
                <c:pt idx="2415">
                  <c:v>2.4299999999999999E-8</c:v>
                </c:pt>
                <c:pt idx="2416">
                  <c:v>2.4319999999999999E-8</c:v>
                </c:pt>
                <c:pt idx="2417">
                  <c:v>2.4340000000000002E-8</c:v>
                </c:pt>
                <c:pt idx="2418">
                  <c:v>2.4360000000000001E-8</c:v>
                </c:pt>
                <c:pt idx="2419">
                  <c:v>2.4380000000000001E-8</c:v>
                </c:pt>
                <c:pt idx="2420">
                  <c:v>2.44E-8</c:v>
                </c:pt>
                <c:pt idx="2421">
                  <c:v>2.442E-8</c:v>
                </c:pt>
                <c:pt idx="2422">
                  <c:v>2.4439999999999999E-8</c:v>
                </c:pt>
                <c:pt idx="2423">
                  <c:v>2.4459999999999999E-8</c:v>
                </c:pt>
                <c:pt idx="2424">
                  <c:v>2.4480000000000001E-8</c:v>
                </c:pt>
                <c:pt idx="2425">
                  <c:v>2.4500000000000001E-8</c:v>
                </c:pt>
                <c:pt idx="2426">
                  <c:v>2.4520000000000001E-8</c:v>
                </c:pt>
                <c:pt idx="2427">
                  <c:v>2.454E-8</c:v>
                </c:pt>
                <c:pt idx="2428">
                  <c:v>2.456E-8</c:v>
                </c:pt>
                <c:pt idx="2429">
                  <c:v>2.4579999999999999E-8</c:v>
                </c:pt>
                <c:pt idx="2430">
                  <c:v>2.4599999999999999E-8</c:v>
                </c:pt>
                <c:pt idx="2431">
                  <c:v>2.4620000000000001E-8</c:v>
                </c:pt>
                <c:pt idx="2432">
                  <c:v>2.4640000000000001E-8</c:v>
                </c:pt>
                <c:pt idx="2433">
                  <c:v>2.466E-8</c:v>
                </c:pt>
                <c:pt idx="2434">
                  <c:v>2.468E-8</c:v>
                </c:pt>
                <c:pt idx="2435">
                  <c:v>2.4699999999999999E-8</c:v>
                </c:pt>
                <c:pt idx="2436">
                  <c:v>2.4719999999999999E-8</c:v>
                </c:pt>
                <c:pt idx="2437">
                  <c:v>2.4739999999999999E-8</c:v>
                </c:pt>
                <c:pt idx="2438">
                  <c:v>2.4760000000000001E-8</c:v>
                </c:pt>
                <c:pt idx="2439">
                  <c:v>2.4780000000000001E-8</c:v>
                </c:pt>
                <c:pt idx="2440">
                  <c:v>2.48E-8</c:v>
                </c:pt>
                <c:pt idx="2441">
                  <c:v>2.482E-8</c:v>
                </c:pt>
                <c:pt idx="2442">
                  <c:v>2.4839999999999999E-8</c:v>
                </c:pt>
                <c:pt idx="2443">
                  <c:v>2.4859999999999999E-8</c:v>
                </c:pt>
                <c:pt idx="2444">
                  <c:v>2.4879999999999998E-8</c:v>
                </c:pt>
                <c:pt idx="2445">
                  <c:v>2.4900000000000001E-8</c:v>
                </c:pt>
                <c:pt idx="2446">
                  <c:v>2.4920000000000001E-8</c:v>
                </c:pt>
                <c:pt idx="2447">
                  <c:v>2.494E-8</c:v>
                </c:pt>
                <c:pt idx="2448">
                  <c:v>2.496E-8</c:v>
                </c:pt>
                <c:pt idx="2449">
                  <c:v>2.4979999999999999E-8</c:v>
                </c:pt>
                <c:pt idx="2450">
                  <c:v>2.4999999999999999E-8</c:v>
                </c:pt>
                <c:pt idx="2451">
                  <c:v>2.5019999999999998E-8</c:v>
                </c:pt>
                <c:pt idx="2452">
                  <c:v>2.5040000000000001E-8</c:v>
                </c:pt>
                <c:pt idx="2453">
                  <c:v>2.5060000000000001E-8</c:v>
                </c:pt>
                <c:pt idx="2454">
                  <c:v>2.508E-8</c:v>
                </c:pt>
                <c:pt idx="2455">
                  <c:v>2.51E-8</c:v>
                </c:pt>
                <c:pt idx="2456">
                  <c:v>2.5119999999999999E-8</c:v>
                </c:pt>
                <c:pt idx="2457">
                  <c:v>2.5139999999999999E-8</c:v>
                </c:pt>
                <c:pt idx="2458">
                  <c:v>2.5160000000000002E-8</c:v>
                </c:pt>
                <c:pt idx="2459">
                  <c:v>2.5180000000000001E-8</c:v>
                </c:pt>
                <c:pt idx="2460">
                  <c:v>2.5200000000000001E-8</c:v>
                </c:pt>
                <c:pt idx="2461">
                  <c:v>2.522E-8</c:v>
                </c:pt>
                <c:pt idx="2462">
                  <c:v>2.524E-8</c:v>
                </c:pt>
                <c:pt idx="2463">
                  <c:v>2.5259999999999999E-8</c:v>
                </c:pt>
                <c:pt idx="2464">
                  <c:v>2.5279999999999999E-8</c:v>
                </c:pt>
                <c:pt idx="2465">
                  <c:v>2.5300000000000002E-8</c:v>
                </c:pt>
                <c:pt idx="2466">
                  <c:v>2.5320000000000001E-8</c:v>
                </c:pt>
                <c:pt idx="2467">
                  <c:v>2.5340000000000001E-8</c:v>
                </c:pt>
                <c:pt idx="2468">
                  <c:v>2.536E-8</c:v>
                </c:pt>
                <c:pt idx="2469">
                  <c:v>2.538E-8</c:v>
                </c:pt>
                <c:pt idx="2470">
                  <c:v>2.5399999999999999E-8</c:v>
                </c:pt>
                <c:pt idx="2471">
                  <c:v>2.5419999999999999E-8</c:v>
                </c:pt>
                <c:pt idx="2472">
                  <c:v>2.5440000000000001E-8</c:v>
                </c:pt>
                <c:pt idx="2473">
                  <c:v>2.5460000000000001E-8</c:v>
                </c:pt>
                <c:pt idx="2474">
                  <c:v>2.5480000000000001E-8</c:v>
                </c:pt>
                <c:pt idx="2475">
                  <c:v>2.55E-8</c:v>
                </c:pt>
                <c:pt idx="2476">
                  <c:v>2.552E-8</c:v>
                </c:pt>
                <c:pt idx="2477">
                  <c:v>2.5539999999999999E-8</c:v>
                </c:pt>
                <c:pt idx="2478">
                  <c:v>2.5559999999999999E-8</c:v>
                </c:pt>
                <c:pt idx="2479">
                  <c:v>2.5580000000000001E-8</c:v>
                </c:pt>
                <c:pt idx="2480">
                  <c:v>2.5600000000000001E-8</c:v>
                </c:pt>
                <c:pt idx="2481">
                  <c:v>2.562E-8</c:v>
                </c:pt>
                <c:pt idx="2482">
                  <c:v>2.564E-8</c:v>
                </c:pt>
                <c:pt idx="2483">
                  <c:v>2.5659999999999999E-8</c:v>
                </c:pt>
                <c:pt idx="2484">
                  <c:v>2.5679999999999999E-8</c:v>
                </c:pt>
                <c:pt idx="2485">
                  <c:v>2.5699999999999999E-8</c:v>
                </c:pt>
                <c:pt idx="2486">
                  <c:v>2.5720000000000001E-8</c:v>
                </c:pt>
                <c:pt idx="2487">
                  <c:v>2.5740000000000001E-8</c:v>
                </c:pt>
                <c:pt idx="2488">
                  <c:v>2.576E-8</c:v>
                </c:pt>
                <c:pt idx="2489">
                  <c:v>2.578E-8</c:v>
                </c:pt>
                <c:pt idx="2490">
                  <c:v>2.5799999999999999E-8</c:v>
                </c:pt>
                <c:pt idx="2491">
                  <c:v>2.5819999999999999E-8</c:v>
                </c:pt>
                <c:pt idx="2492">
                  <c:v>2.5839999999999998E-8</c:v>
                </c:pt>
                <c:pt idx="2493">
                  <c:v>2.5860000000000001E-8</c:v>
                </c:pt>
                <c:pt idx="2494">
                  <c:v>2.5880000000000001E-8</c:v>
                </c:pt>
                <c:pt idx="2495">
                  <c:v>2.59E-8</c:v>
                </c:pt>
                <c:pt idx="2496">
                  <c:v>2.592E-8</c:v>
                </c:pt>
                <c:pt idx="2497">
                  <c:v>2.5939999999999999E-8</c:v>
                </c:pt>
                <c:pt idx="2498">
                  <c:v>2.5959999999999999E-8</c:v>
                </c:pt>
                <c:pt idx="2499">
                  <c:v>2.5979999999999998E-8</c:v>
                </c:pt>
              </c:numCache>
            </c:numRef>
          </c:xVal>
          <c:yVal>
            <c:numRef>
              <c:f>Sheet1!$C$3:$C$2502</c:f>
              <c:numCache>
                <c:formatCode>General</c:formatCode>
                <c:ptCount val="2500"/>
                <c:pt idx="0">
                  <c:v>8.0000000000000002E-3</c:v>
                </c:pt>
                <c:pt idx="1">
                  <c:v>8.0000000000000002E-3</c:v>
                </c:pt>
                <c:pt idx="2">
                  <c:v>8.0000000000000002E-3</c:v>
                </c:pt>
                <c:pt idx="3">
                  <c:v>8.0000000000000002E-3</c:v>
                </c:pt>
                <c:pt idx="4">
                  <c:v>8.0000000000000002E-3</c:v>
                </c:pt>
                <c:pt idx="5">
                  <c:v>8.0000000000000002E-3</c:v>
                </c:pt>
                <c:pt idx="6">
                  <c:v>8.0000000000000002E-3</c:v>
                </c:pt>
                <c:pt idx="7">
                  <c:v>8.0000000000000002E-3</c:v>
                </c:pt>
                <c:pt idx="8">
                  <c:v>8.0000000000000002E-3</c:v>
                </c:pt>
                <c:pt idx="9">
                  <c:v>8.0000000000000002E-3</c:v>
                </c:pt>
                <c:pt idx="10">
                  <c:v>8.0000000000000002E-3</c:v>
                </c:pt>
                <c:pt idx="11">
                  <c:v>8.0000000000000002E-3</c:v>
                </c:pt>
                <c:pt idx="12">
                  <c:v>8.0000000000000002E-3</c:v>
                </c:pt>
                <c:pt idx="13">
                  <c:v>8.0000000000000002E-3</c:v>
                </c:pt>
                <c:pt idx="14">
                  <c:v>8.0000000000000002E-3</c:v>
                </c:pt>
                <c:pt idx="15">
                  <c:v>8.0000000000000002E-3</c:v>
                </c:pt>
                <c:pt idx="16">
                  <c:v>8.0000000000000002E-3</c:v>
                </c:pt>
                <c:pt idx="17">
                  <c:v>8.0000000000000002E-3</c:v>
                </c:pt>
                <c:pt idx="18">
                  <c:v>8.0000000000000002E-3</c:v>
                </c:pt>
                <c:pt idx="19">
                  <c:v>8.0000000000000002E-3</c:v>
                </c:pt>
                <c:pt idx="20">
                  <c:v>8.0000000000000002E-3</c:v>
                </c:pt>
                <c:pt idx="21">
                  <c:v>8.0000000000000002E-3</c:v>
                </c:pt>
                <c:pt idx="22">
                  <c:v>8.0000000000000002E-3</c:v>
                </c:pt>
                <c:pt idx="23">
                  <c:v>8.0000000000000002E-3</c:v>
                </c:pt>
                <c:pt idx="24">
                  <c:v>8.0000000000000002E-3</c:v>
                </c:pt>
                <c:pt idx="25">
                  <c:v>8.0000000000000002E-3</c:v>
                </c:pt>
                <c:pt idx="26">
                  <c:v>8.0000000000000002E-3</c:v>
                </c:pt>
                <c:pt idx="27">
                  <c:v>8.0000000000000002E-3</c:v>
                </c:pt>
                <c:pt idx="28">
                  <c:v>8.0000000000000002E-3</c:v>
                </c:pt>
                <c:pt idx="29">
                  <c:v>8.0000000000000002E-3</c:v>
                </c:pt>
                <c:pt idx="30">
                  <c:v>8.0000000000000002E-3</c:v>
                </c:pt>
                <c:pt idx="31">
                  <c:v>8.0000000000000002E-3</c:v>
                </c:pt>
                <c:pt idx="32">
                  <c:v>8.0000000000000002E-3</c:v>
                </c:pt>
                <c:pt idx="33">
                  <c:v>8.0000000000000002E-3</c:v>
                </c:pt>
                <c:pt idx="34">
                  <c:v>8.0000000000000002E-3</c:v>
                </c:pt>
                <c:pt idx="35">
                  <c:v>8.0000000000000002E-3</c:v>
                </c:pt>
                <c:pt idx="36">
                  <c:v>8.0000000000000002E-3</c:v>
                </c:pt>
                <c:pt idx="37">
                  <c:v>8.0000000000000002E-3</c:v>
                </c:pt>
                <c:pt idx="38">
                  <c:v>8.0000000000000002E-3</c:v>
                </c:pt>
                <c:pt idx="39">
                  <c:v>8.0000000000000002E-3</c:v>
                </c:pt>
                <c:pt idx="40">
                  <c:v>8.0000000000000002E-3</c:v>
                </c:pt>
                <c:pt idx="41">
                  <c:v>8.0000000000000002E-3</c:v>
                </c:pt>
                <c:pt idx="42">
                  <c:v>8.0000000000000002E-3</c:v>
                </c:pt>
                <c:pt idx="43">
                  <c:v>8.0000000000000002E-3</c:v>
                </c:pt>
                <c:pt idx="44">
                  <c:v>8.0000000000000002E-3</c:v>
                </c:pt>
                <c:pt idx="45">
                  <c:v>8.0000000000000002E-3</c:v>
                </c:pt>
                <c:pt idx="46">
                  <c:v>8.0000000000000002E-3</c:v>
                </c:pt>
                <c:pt idx="47">
                  <c:v>8.0000000000000002E-3</c:v>
                </c:pt>
                <c:pt idx="48">
                  <c:v>8.0000000000000002E-3</c:v>
                </c:pt>
                <c:pt idx="49">
                  <c:v>8.0000000000000002E-3</c:v>
                </c:pt>
                <c:pt idx="50">
                  <c:v>8.0000000000000002E-3</c:v>
                </c:pt>
                <c:pt idx="51">
                  <c:v>8.0000000000000002E-3</c:v>
                </c:pt>
                <c:pt idx="52">
                  <c:v>8.0000000000000002E-3</c:v>
                </c:pt>
                <c:pt idx="53">
                  <c:v>8.0000000000000002E-3</c:v>
                </c:pt>
                <c:pt idx="54">
                  <c:v>8.0000000000000002E-3</c:v>
                </c:pt>
                <c:pt idx="55">
                  <c:v>8.0000000000000002E-3</c:v>
                </c:pt>
                <c:pt idx="56">
                  <c:v>8.0000000000000002E-3</c:v>
                </c:pt>
                <c:pt idx="57">
                  <c:v>8.0000000000000002E-3</c:v>
                </c:pt>
                <c:pt idx="58">
                  <c:v>8.0000000000000002E-3</c:v>
                </c:pt>
                <c:pt idx="59">
                  <c:v>8.0000000000000002E-3</c:v>
                </c:pt>
                <c:pt idx="60">
                  <c:v>8.0000000000000002E-3</c:v>
                </c:pt>
                <c:pt idx="61">
                  <c:v>8.0000000000000002E-3</c:v>
                </c:pt>
                <c:pt idx="62">
                  <c:v>8.0000000000000002E-3</c:v>
                </c:pt>
                <c:pt idx="63">
                  <c:v>8.0000000000000002E-3</c:v>
                </c:pt>
                <c:pt idx="64">
                  <c:v>8.0000000000000002E-3</c:v>
                </c:pt>
                <c:pt idx="65">
                  <c:v>8.0000000000000002E-3</c:v>
                </c:pt>
                <c:pt idx="66">
                  <c:v>8.0000000000000002E-3</c:v>
                </c:pt>
                <c:pt idx="67">
                  <c:v>8.0000000000000002E-3</c:v>
                </c:pt>
                <c:pt idx="68">
                  <c:v>8.0000000000000002E-3</c:v>
                </c:pt>
                <c:pt idx="69">
                  <c:v>8.0000000000000002E-3</c:v>
                </c:pt>
                <c:pt idx="70">
                  <c:v>8.0000000000000002E-3</c:v>
                </c:pt>
                <c:pt idx="71">
                  <c:v>8.0000000000000002E-3</c:v>
                </c:pt>
                <c:pt idx="72">
                  <c:v>8.0000000000000002E-3</c:v>
                </c:pt>
                <c:pt idx="73">
                  <c:v>8.0000000000000002E-3</c:v>
                </c:pt>
                <c:pt idx="74">
                  <c:v>8.0000000000000002E-3</c:v>
                </c:pt>
                <c:pt idx="75">
                  <c:v>8.0000000000000002E-3</c:v>
                </c:pt>
                <c:pt idx="76">
                  <c:v>8.0000000000000002E-3</c:v>
                </c:pt>
                <c:pt idx="77">
                  <c:v>8.0000000000000002E-3</c:v>
                </c:pt>
                <c:pt idx="78">
                  <c:v>8.0000000000000002E-3</c:v>
                </c:pt>
                <c:pt idx="79">
                  <c:v>8.0000000000000002E-3</c:v>
                </c:pt>
                <c:pt idx="80">
                  <c:v>8.0000000000000002E-3</c:v>
                </c:pt>
                <c:pt idx="81">
                  <c:v>8.0000000000000002E-3</c:v>
                </c:pt>
                <c:pt idx="82">
                  <c:v>8.0000000000000002E-3</c:v>
                </c:pt>
                <c:pt idx="83">
                  <c:v>8.0000000000000002E-3</c:v>
                </c:pt>
                <c:pt idx="84">
                  <c:v>8.0000000000000002E-3</c:v>
                </c:pt>
                <c:pt idx="85">
                  <c:v>8.0000000000000002E-3</c:v>
                </c:pt>
                <c:pt idx="86">
                  <c:v>8.0000000000000002E-3</c:v>
                </c:pt>
                <c:pt idx="87">
                  <c:v>8.0000000000000002E-3</c:v>
                </c:pt>
                <c:pt idx="88">
                  <c:v>8.0000000000000002E-3</c:v>
                </c:pt>
                <c:pt idx="89">
                  <c:v>8.0000000000000002E-3</c:v>
                </c:pt>
                <c:pt idx="90">
                  <c:v>8.0000000000000002E-3</c:v>
                </c:pt>
                <c:pt idx="91">
                  <c:v>8.0000000000000002E-3</c:v>
                </c:pt>
                <c:pt idx="92">
                  <c:v>8.0000000000000002E-3</c:v>
                </c:pt>
                <c:pt idx="93">
                  <c:v>8.0000000000000002E-3</c:v>
                </c:pt>
                <c:pt idx="94">
                  <c:v>8.0000000000000002E-3</c:v>
                </c:pt>
                <c:pt idx="95">
                  <c:v>8.0000000000000002E-3</c:v>
                </c:pt>
                <c:pt idx="96">
                  <c:v>8.0000000000000002E-3</c:v>
                </c:pt>
                <c:pt idx="97">
                  <c:v>8.0000000000000002E-3</c:v>
                </c:pt>
                <c:pt idx="98">
                  <c:v>8.0000000000000002E-3</c:v>
                </c:pt>
                <c:pt idx="99">
                  <c:v>8.0000000000000002E-3</c:v>
                </c:pt>
                <c:pt idx="100">
                  <c:v>8.0000000000000002E-3</c:v>
                </c:pt>
                <c:pt idx="101">
                  <c:v>8.0000000000000002E-3</c:v>
                </c:pt>
                <c:pt idx="102">
                  <c:v>8.0000000000000002E-3</c:v>
                </c:pt>
                <c:pt idx="103">
                  <c:v>8.0000000000000002E-3</c:v>
                </c:pt>
                <c:pt idx="104">
                  <c:v>8.0000000000000002E-3</c:v>
                </c:pt>
                <c:pt idx="105">
                  <c:v>8.0000000000000002E-3</c:v>
                </c:pt>
                <c:pt idx="106">
                  <c:v>8.0000000000000002E-3</c:v>
                </c:pt>
                <c:pt idx="107">
                  <c:v>8.0000000000000002E-3</c:v>
                </c:pt>
                <c:pt idx="108">
                  <c:v>8.0000000000000002E-3</c:v>
                </c:pt>
                <c:pt idx="109">
                  <c:v>8.0000000000000002E-3</c:v>
                </c:pt>
                <c:pt idx="110">
                  <c:v>8.0000000000000002E-3</c:v>
                </c:pt>
                <c:pt idx="111">
                  <c:v>8.0000000000000002E-3</c:v>
                </c:pt>
                <c:pt idx="112">
                  <c:v>8.0000000000000002E-3</c:v>
                </c:pt>
                <c:pt idx="113">
                  <c:v>8.0000000000000002E-3</c:v>
                </c:pt>
                <c:pt idx="114">
                  <c:v>8.0000000000000002E-3</c:v>
                </c:pt>
                <c:pt idx="115">
                  <c:v>8.0000000000000002E-3</c:v>
                </c:pt>
                <c:pt idx="116">
                  <c:v>8.0000000000000002E-3</c:v>
                </c:pt>
                <c:pt idx="117">
                  <c:v>8.0000000000000002E-3</c:v>
                </c:pt>
                <c:pt idx="118">
                  <c:v>8.0000000000000002E-3</c:v>
                </c:pt>
                <c:pt idx="119">
                  <c:v>8.0000000000000002E-3</c:v>
                </c:pt>
                <c:pt idx="120">
                  <c:v>8.0000000000000002E-3</c:v>
                </c:pt>
                <c:pt idx="121">
                  <c:v>8.0000000000000002E-3</c:v>
                </c:pt>
                <c:pt idx="122">
                  <c:v>8.0000000000000002E-3</c:v>
                </c:pt>
                <c:pt idx="123">
                  <c:v>8.0000000000000002E-3</c:v>
                </c:pt>
                <c:pt idx="124">
                  <c:v>8.0000000000000002E-3</c:v>
                </c:pt>
                <c:pt idx="125">
                  <c:v>8.0000000000000002E-3</c:v>
                </c:pt>
                <c:pt idx="126">
                  <c:v>8.0000000000000002E-3</c:v>
                </c:pt>
                <c:pt idx="127">
                  <c:v>8.0000000000000002E-3</c:v>
                </c:pt>
                <c:pt idx="128">
                  <c:v>8.0000000000000002E-3</c:v>
                </c:pt>
                <c:pt idx="129">
                  <c:v>8.0000000000000002E-3</c:v>
                </c:pt>
                <c:pt idx="130">
                  <c:v>8.0000000000000002E-3</c:v>
                </c:pt>
                <c:pt idx="131">
                  <c:v>8.0000000000000002E-3</c:v>
                </c:pt>
                <c:pt idx="132">
                  <c:v>8.0000000000000002E-3</c:v>
                </c:pt>
                <c:pt idx="133">
                  <c:v>8.0000000000000002E-3</c:v>
                </c:pt>
                <c:pt idx="134">
                  <c:v>8.0000000000000002E-3</c:v>
                </c:pt>
                <c:pt idx="135">
                  <c:v>8.0000000000000002E-3</c:v>
                </c:pt>
                <c:pt idx="136">
                  <c:v>8.0000000000000002E-3</c:v>
                </c:pt>
                <c:pt idx="137">
                  <c:v>8.0000000000000002E-3</c:v>
                </c:pt>
                <c:pt idx="138">
                  <c:v>8.0000000000000002E-3</c:v>
                </c:pt>
                <c:pt idx="139">
                  <c:v>8.0000000000000002E-3</c:v>
                </c:pt>
                <c:pt idx="140">
                  <c:v>8.0000000000000002E-3</c:v>
                </c:pt>
                <c:pt idx="141">
                  <c:v>8.0000000000000002E-3</c:v>
                </c:pt>
                <c:pt idx="142">
                  <c:v>8.0000000000000002E-3</c:v>
                </c:pt>
                <c:pt idx="143">
                  <c:v>8.0000000000000002E-3</c:v>
                </c:pt>
                <c:pt idx="144">
                  <c:v>8.0000000000000002E-3</c:v>
                </c:pt>
                <c:pt idx="145">
                  <c:v>8.0000000000000002E-3</c:v>
                </c:pt>
                <c:pt idx="146">
                  <c:v>8.0000000000000002E-3</c:v>
                </c:pt>
                <c:pt idx="147">
                  <c:v>8.0000000000000002E-3</c:v>
                </c:pt>
                <c:pt idx="148">
                  <c:v>8.0000000000000002E-3</c:v>
                </c:pt>
                <c:pt idx="149">
                  <c:v>8.0000000000000002E-3</c:v>
                </c:pt>
                <c:pt idx="150">
                  <c:v>8.0000000000000002E-3</c:v>
                </c:pt>
                <c:pt idx="151">
                  <c:v>8.0000000000000002E-3</c:v>
                </c:pt>
                <c:pt idx="152">
                  <c:v>8.0000000000000002E-3</c:v>
                </c:pt>
                <c:pt idx="153">
                  <c:v>8.0000000000000002E-3</c:v>
                </c:pt>
                <c:pt idx="154">
                  <c:v>8.0000000000000002E-3</c:v>
                </c:pt>
                <c:pt idx="155">
                  <c:v>8.0000000000000002E-3</c:v>
                </c:pt>
                <c:pt idx="156">
                  <c:v>8.0000000000000002E-3</c:v>
                </c:pt>
                <c:pt idx="157">
                  <c:v>8.0000000000000002E-3</c:v>
                </c:pt>
                <c:pt idx="158">
                  <c:v>8.0000000000000002E-3</c:v>
                </c:pt>
                <c:pt idx="159">
                  <c:v>8.0000000000000002E-3</c:v>
                </c:pt>
                <c:pt idx="160">
                  <c:v>8.0000000000000002E-3</c:v>
                </c:pt>
                <c:pt idx="161">
                  <c:v>8.0000000000000002E-3</c:v>
                </c:pt>
                <c:pt idx="162">
                  <c:v>8.0000000000000002E-3</c:v>
                </c:pt>
                <c:pt idx="163">
                  <c:v>8.0000000000000002E-3</c:v>
                </c:pt>
                <c:pt idx="164">
                  <c:v>8.0000000000000002E-3</c:v>
                </c:pt>
                <c:pt idx="165">
                  <c:v>8.0000000000000002E-3</c:v>
                </c:pt>
                <c:pt idx="166">
                  <c:v>8.0000000000000002E-3</c:v>
                </c:pt>
                <c:pt idx="167">
                  <c:v>8.0000000000000002E-3</c:v>
                </c:pt>
                <c:pt idx="168">
                  <c:v>8.0000000000000002E-3</c:v>
                </c:pt>
                <c:pt idx="169">
                  <c:v>8.0000000000000002E-3</c:v>
                </c:pt>
                <c:pt idx="170">
                  <c:v>8.0000000000000002E-3</c:v>
                </c:pt>
                <c:pt idx="171">
                  <c:v>8.0000000000000002E-3</c:v>
                </c:pt>
                <c:pt idx="172">
                  <c:v>8.0000000000000002E-3</c:v>
                </c:pt>
                <c:pt idx="173">
                  <c:v>8.0000000000000002E-3</c:v>
                </c:pt>
                <c:pt idx="174">
                  <c:v>8.0000000000000002E-3</c:v>
                </c:pt>
                <c:pt idx="175">
                  <c:v>8.0000000000000002E-3</c:v>
                </c:pt>
                <c:pt idx="176">
                  <c:v>8.0000000000000002E-3</c:v>
                </c:pt>
                <c:pt idx="177">
                  <c:v>8.0000000000000002E-3</c:v>
                </c:pt>
                <c:pt idx="178">
                  <c:v>8.0000000000000002E-3</c:v>
                </c:pt>
                <c:pt idx="179">
                  <c:v>8.0000000000000002E-3</c:v>
                </c:pt>
                <c:pt idx="180">
                  <c:v>8.0000000000000002E-3</c:v>
                </c:pt>
                <c:pt idx="181">
                  <c:v>8.0000000000000002E-3</c:v>
                </c:pt>
                <c:pt idx="182">
                  <c:v>8.0000000000000002E-3</c:v>
                </c:pt>
                <c:pt idx="183">
                  <c:v>8.0000000000000002E-3</c:v>
                </c:pt>
                <c:pt idx="184">
                  <c:v>8.0000000000000002E-3</c:v>
                </c:pt>
                <c:pt idx="185">
                  <c:v>8.0000000000000002E-3</c:v>
                </c:pt>
                <c:pt idx="186">
                  <c:v>8.0000000000000002E-3</c:v>
                </c:pt>
                <c:pt idx="187">
                  <c:v>8.0000000000000002E-3</c:v>
                </c:pt>
                <c:pt idx="188">
                  <c:v>8.0000000000000002E-3</c:v>
                </c:pt>
                <c:pt idx="189">
                  <c:v>8.0000000000000002E-3</c:v>
                </c:pt>
                <c:pt idx="190">
                  <c:v>8.0000000000000002E-3</c:v>
                </c:pt>
                <c:pt idx="191">
                  <c:v>8.0000000000000002E-3</c:v>
                </c:pt>
                <c:pt idx="192">
                  <c:v>8.0000000000000002E-3</c:v>
                </c:pt>
                <c:pt idx="193">
                  <c:v>8.0000000000000002E-3</c:v>
                </c:pt>
                <c:pt idx="194">
                  <c:v>8.0000000000000002E-3</c:v>
                </c:pt>
                <c:pt idx="195">
                  <c:v>8.0000000000000002E-3</c:v>
                </c:pt>
                <c:pt idx="196">
                  <c:v>8.0000000000000002E-3</c:v>
                </c:pt>
                <c:pt idx="197">
                  <c:v>8.0000000000000002E-3</c:v>
                </c:pt>
                <c:pt idx="198">
                  <c:v>8.0000000000000002E-3</c:v>
                </c:pt>
                <c:pt idx="199">
                  <c:v>8.0000000000000002E-3</c:v>
                </c:pt>
                <c:pt idx="200">
                  <c:v>8.0000000000000002E-3</c:v>
                </c:pt>
                <c:pt idx="201">
                  <c:v>8.0000000000000002E-3</c:v>
                </c:pt>
                <c:pt idx="202">
                  <c:v>8.0000000000000002E-3</c:v>
                </c:pt>
                <c:pt idx="203">
                  <c:v>8.0000000000000002E-3</c:v>
                </c:pt>
                <c:pt idx="204">
                  <c:v>8.0000000000000002E-3</c:v>
                </c:pt>
                <c:pt idx="205">
                  <c:v>8.0000000000000002E-3</c:v>
                </c:pt>
                <c:pt idx="206">
                  <c:v>8.0000000000000002E-3</c:v>
                </c:pt>
                <c:pt idx="207">
                  <c:v>8.0000000000000002E-3</c:v>
                </c:pt>
                <c:pt idx="208">
                  <c:v>8.0000000000000002E-3</c:v>
                </c:pt>
                <c:pt idx="209">
                  <c:v>8.0000000000000002E-3</c:v>
                </c:pt>
                <c:pt idx="210">
                  <c:v>8.0000000000000002E-3</c:v>
                </c:pt>
                <c:pt idx="211">
                  <c:v>8.0000000000000002E-3</c:v>
                </c:pt>
                <c:pt idx="212">
                  <c:v>8.0000000000000002E-3</c:v>
                </c:pt>
                <c:pt idx="213">
                  <c:v>8.0000000000000002E-3</c:v>
                </c:pt>
                <c:pt idx="214">
                  <c:v>8.0000000000000002E-3</c:v>
                </c:pt>
                <c:pt idx="215">
                  <c:v>8.0000000000000002E-3</c:v>
                </c:pt>
                <c:pt idx="216">
                  <c:v>8.0000000000000002E-3</c:v>
                </c:pt>
                <c:pt idx="217">
                  <c:v>8.0000000000000002E-3</c:v>
                </c:pt>
                <c:pt idx="218">
                  <c:v>8.0000000000000002E-3</c:v>
                </c:pt>
                <c:pt idx="219">
                  <c:v>8.0000000000000002E-3</c:v>
                </c:pt>
                <c:pt idx="220">
                  <c:v>8.0000000000000002E-3</c:v>
                </c:pt>
                <c:pt idx="221">
                  <c:v>8.0000000000000002E-3</c:v>
                </c:pt>
                <c:pt idx="222">
                  <c:v>8.0000000000000002E-3</c:v>
                </c:pt>
                <c:pt idx="223">
                  <c:v>8.0000000000000002E-3</c:v>
                </c:pt>
                <c:pt idx="224">
                  <c:v>8.0000000000000002E-3</c:v>
                </c:pt>
                <c:pt idx="225">
                  <c:v>8.0000000000000002E-3</c:v>
                </c:pt>
                <c:pt idx="226">
                  <c:v>8.0000000000000002E-3</c:v>
                </c:pt>
                <c:pt idx="227">
                  <c:v>8.0000000000000002E-3</c:v>
                </c:pt>
                <c:pt idx="228">
                  <c:v>8.0000000000000002E-3</c:v>
                </c:pt>
                <c:pt idx="229">
                  <c:v>8.0000000000000002E-3</c:v>
                </c:pt>
                <c:pt idx="230">
                  <c:v>8.0000000000000002E-3</c:v>
                </c:pt>
                <c:pt idx="231">
                  <c:v>8.0000000000000002E-3</c:v>
                </c:pt>
                <c:pt idx="232">
                  <c:v>8.0000000000000002E-3</c:v>
                </c:pt>
                <c:pt idx="233">
                  <c:v>8.0000000000000002E-3</c:v>
                </c:pt>
                <c:pt idx="234">
                  <c:v>8.0000000000000002E-3</c:v>
                </c:pt>
                <c:pt idx="235">
                  <c:v>8.0000000000000002E-3</c:v>
                </c:pt>
                <c:pt idx="236">
                  <c:v>8.0000000000000002E-3</c:v>
                </c:pt>
                <c:pt idx="237">
                  <c:v>8.0000000000000002E-3</c:v>
                </c:pt>
                <c:pt idx="238">
                  <c:v>8.0000000000000002E-3</c:v>
                </c:pt>
                <c:pt idx="239">
                  <c:v>8.0000000000000002E-3</c:v>
                </c:pt>
                <c:pt idx="240">
                  <c:v>8.0000000000000002E-3</c:v>
                </c:pt>
                <c:pt idx="241">
                  <c:v>8.0000000000000002E-3</c:v>
                </c:pt>
                <c:pt idx="242">
                  <c:v>8.0000000000000002E-3</c:v>
                </c:pt>
                <c:pt idx="243">
                  <c:v>8.0000000000000002E-3</c:v>
                </c:pt>
                <c:pt idx="244">
                  <c:v>8.0000000000000002E-3</c:v>
                </c:pt>
                <c:pt idx="245">
                  <c:v>8.0000000000000002E-3</c:v>
                </c:pt>
                <c:pt idx="246">
                  <c:v>8.0000000000000002E-3</c:v>
                </c:pt>
                <c:pt idx="247">
                  <c:v>8.0000000000000002E-3</c:v>
                </c:pt>
                <c:pt idx="248">
                  <c:v>8.0000000000000002E-3</c:v>
                </c:pt>
                <c:pt idx="249">
                  <c:v>8.0000000000000002E-3</c:v>
                </c:pt>
                <c:pt idx="250">
                  <c:v>8.0000000000000002E-3</c:v>
                </c:pt>
                <c:pt idx="251">
                  <c:v>8.0000000000000002E-3</c:v>
                </c:pt>
                <c:pt idx="252">
                  <c:v>8.0000000000000002E-3</c:v>
                </c:pt>
                <c:pt idx="253">
                  <c:v>8.0000000000000002E-3</c:v>
                </c:pt>
                <c:pt idx="254">
                  <c:v>8.0000000000000002E-3</c:v>
                </c:pt>
                <c:pt idx="255">
                  <c:v>8.0000000000000002E-3</c:v>
                </c:pt>
                <c:pt idx="256">
                  <c:v>8.0000000000000002E-3</c:v>
                </c:pt>
                <c:pt idx="257">
                  <c:v>8.0000000000000002E-3</c:v>
                </c:pt>
                <c:pt idx="258">
                  <c:v>8.0000000000000002E-3</c:v>
                </c:pt>
                <c:pt idx="259">
                  <c:v>8.0000000000000002E-3</c:v>
                </c:pt>
                <c:pt idx="260">
                  <c:v>8.0000000000000002E-3</c:v>
                </c:pt>
                <c:pt idx="261">
                  <c:v>8.0000000000000002E-3</c:v>
                </c:pt>
                <c:pt idx="262">
                  <c:v>8.0000000000000002E-3</c:v>
                </c:pt>
                <c:pt idx="263">
                  <c:v>8.0000000000000002E-3</c:v>
                </c:pt>
                <c:pt idx="264">
                  <c:v>8.0000000000000002E-3</c:v>
                </c:pt>
                <c:pt idx="265">
                  <c:v>8.0000000000000002E-3</c:v>
                </c:pt>
                <c:pt idx="266">
                  <c:v>8.0000000000000002E-3</c:v>
                </c:pt>
                <c:pt idx="267">
                  <c:v>8.0000000000000002E-3</c:v>
                </c:pt>
                <c:pt idx="268">
                  <c:v>8.0000000000000002E-3</c:v>
                </c:pt>
                <c:pt idx="269">
                  <c:v>8.0000000000000002E-3</c:v>
                </c:pt>
                <c:pt idx="270">
                  <c:v>8.0000000000000002E-3</c:v>
                </c:pt>
                <c:pt idx="271">
                  <c:v>8.0000000000000002E-3</c:v>
                </c:pt>
                <c:pt idx="272">
                  <c:v>8.0000000000000002E-3</c:v>
                </c:pt>
                <c:pt idx="273">
                  <c:v>8.0000000000000002E-3</c:v>
                </c:pt>
                <c:pt idx="274">
                  <c:v>8.0000000000000002E-3</c:v>
                </c:pt>
                <c:pt idx="275">
                  <c:v>8.0000000000000002E-3</c:v>
                </c:pt>
                <c:pt idx="276">
                  <c:v>8.0000000000000002E-3</c:v>
                </c:pt>
                <c:pt idx="277">
                  <c:v>8.0000000000000002E-3</c:v>
                </c:pt>
                <c:pt idx="278">
                  <c:v>8.0000000000000002E-3</c:v>
                </c:pt>
                <c:pt idx="279">
                  <c:v>8.0000000000000002E-3</c:v>
                </c:pt>
                <c:pt idx="280">
                  <c:v>8.0000000000000002E-3</c:v>
                </c:pt>
                <c:pt idx="281">
                  <c:v>8.0000000000000002E-3</c:v>
                </c:pt>
                <c:pt idx="282">
                  <c:v>8.0000000000000002E-3</c:v>
                </c:pt>
                <c:pt idx="283">
                  <c:v>8.0000000000000002E-3</c:v>
                </c:pt>
                <c:pt idx="284">
                  <c:v>8.0000000000000002E-3</c:v>
                </c:pt>
                <c:pt idx="285">
                  <c:v>8.0000000000000002E-3</c:v>
                </c:pt>
                <c:pt idx="286">
                  <c:v>8.0000000000000002E-3</c:v>
                </c:pt>
                <c:pt idx="287">
                  <c:v>8.0000000000000002E-3</c:v>
                </c:pt>
                <c:pt idx="288">
                  <c:v>8.0000000000000002E-3</c:v>
                </c:pt>
                <c:pt idx="289">
                  <c:v>8.0000000000000002E-3</c:v>
                </c:pt>
                <c:pt idx="290">
                  <c:v>8.0000000000000002E-3</c:v>
                </c:pt>
                <c:pt idx="291">
                  <c:v>8.0000000000000002E-3</c:v>
                </c:pt>
                <c:pt idx="292">
                  <c:v>8.0000000000000002E-3</c:v>
                </c:pt>
                <c:pt idx="293">
                  <c:v>8.0000000000000002E-3</c:v>
                </c:pt>
                <c:pt idx="294">
                  <c:v>8.0000000000000002E-3</c:v>
                </c:pt>
                <c:pt idx="295">
                  <c:v>8.0000000000000002E-3</c:v>
                </c:pt>
                <c:pt idx="296">
                  <c:v>8.0000000000000002E-3</c:v>
                </c:pt>
                <c:pt idx="297">
                  <c:v>8.0000000000000002E-3</c:v>
                </c:pt>
                <c:pt idx="298">
                  <c:v>8.0000000000000002E-3</c:v>
                </c:pt>
                <c:pt idx="299">
                  <c:v>8.0000000000000002E-3</c:v>
                </c:pt>
                <c:pt idx="300">
                  <c:v>8.0000000000000002E-3</c:v>
                </c:pt>
                <c:pt idx="301">
                  <c:v>8.0000000000000002E-3</c:v>
                </c:pt>
                <c:pt idx="302">
                  <c:v>8.0000000000000002E-3</c:v>
                </c:pt>
                <c:pt idx="303">
                  <c:v>8.0000000000000002E-3</c:v>
                </c:pt>
                <c:pt idx="304">
                  <c:v>8.0000000000000002E-3</c:v>
                </c:pt>
                <c:pt idx="305">
                  <c:v>8.0000000000000002E-3</c:v>
                </c:pt>
                <c:pt idx="306">
                  <c:v>8.0000000000000002E-3</c:v>
                </c:pt>
                <c:pt idx="307">
                  <c:v>8.0000000000000002E-3</c:v>
                </c:pt>
                <c:pt idx="308">
                  <c:v>8.0000000000000002E-3</c:v>
                </c:pt>
                <c:pt idx="309">
                  <c:v>8.0000000000000002E-3</c:v>
                </c:pt>
                <c:pt idx="310">
                  <c:v>8.0000000000000002E-3</c:v>
                </c:pt>
                <c:pt idx="311">
                  <c:v>8.0000000000000002E-3</c:v>
                </c:pt>
                <c:pt idx="312">
                  <c:v>8.0000000000000002E-3</c:v>
                </c:pt>
                <c:pt idx="313">
                  <c:v>8.0000000000000002E-3</c:v>
                </c:pt>
                <c:pt idx="314">
                  <c:v>8.0000000000000002E-3</c:v>
                </c:pt>
                <c:pt idx="315">
                  <c:v>8.0000000000000002E-3</c:v>
                </c:pt>
                <c:pt idx="316">
                  <c:v>8.0000000000000002E-3</c:v>
                </c:pt>
                <c:pt idx="317">
                  <c:v>8.0000000000000002E-3</c:v>
                </c:pt>
                <c:pt idx="318">
                  <c:v>8.0000000000000002E-3</c:v>
                </c:pt>
                <c:pt idx="319">
                  <c:v>8.0000000000000002E-3</c:v>
                </c:pt>
                <c:pt idx="320">
                  <c:v>8.0000000000000002E-3</c:v>
                </c:pt>
                <c:pt idx="321">
                  <c:v>8.0000000000000002E-3</c:v>
                </c:pt>
                <c:pt idx="322">
                  <c:v>8.0000000000000002E-3</c:v>
                </c:pt>
                <c:pt idx="323">
                  <c:v>8.0000000000000002E-3</c:v>
                </c:pt>
                <c:pt idx="324">
                  <c:v>8.0000000000000002E-3</c:v>
                </c:pt>
                <c:pt idx="325">
                  <c:v>8.0000000000000002E-3</c:v>
                </c:pt>
                <c:pt idx="326">
                  <c:v>8.0000000000000002E-3</c:v>
                </c:pt>
                <c:pt idx="327">
                  <c:v>8.0000000000000002E-3</c:v>
                </c:pt>
                <c:pt idx="328">
                  <c:v>8.0000000000000002E-3</c:v>
                </c:pt>
                <c:pt idx="329">
                  <c:v>8.0000000000000002E-3</c:v>
                </c:pt>
                <c:pt idx="330">
                  <c:v>8.0000000000000002E-3</c:v>
                </c:pt>
                <c:pt idx="331">
                  <c:v>8.0000000000000002E-3</c:v>
                </c:pt>
                <c:pt idx="332">
                  <c:v>8.0000000000000002E-3</c:v>
                </c:pt>
                <c:pt idx="333">
                  <c:v>8.0000000000000002E-3</c:v>
                </c:pt>
                <c:pt idx="334">
                  <c:v>8.0000000000000002E-3</c:v>
                </c:pt>
                <c:pt idx="335">
                  <c:v>8.0000000000000002E-3</c:v>
                </c:pt>
                <c:pt idx="336">
                  <c:v>8.0000000000000002E-3</c:v>
                </c:pt>
                <c:pt idx="337">
                  <c:v>8.0000000000000002E-3</c:v>
                </c:pt>
                <c:pt idx="338">
                  <c:v>8.0000000000000002E-3</c:v>
                </c:pt>
                <c:pt idx="339">
                  <c:v>8.0000000000000002E-3</c:v>
                </c:pt>
                <c:pt idx="340">
                  <c:v>8.0000000000000002E-3</c:v>
                </c:pt>
                <c:pt idx="341">
                  <c:v>8.0000000000000002E-3</c:v>
                </c:pt>
                <c:pt idx="342">
                  <c:v>8.0000000000000002E-3</c:v>
                </c:pt>
                <c:pt idx="343">
                  <c:v>8.0000000000000002E-3</c:v>
                </c:pt>
                <c:pt idx="344">
                  <c:v>8.0000000000000002E-3</c:v>
                </c:pt>
                <c:pt idx="345">
                  <c:v>8.0000000000000002E-3</c:v>
                </c:pt>
                <c:pt idx="346">
                  <c:v>8.0000000000000002E-3</c:v>
                </c:pt>
                <c:pt idx="347">
                  <c:v>8.0000000000000002E-3</c:v>
                </c:pt>
                <c:pt idx="348">
                  <c:v>8.0000000000000002E-3</c:v>
                </c:pt>
                <c:pt idx="349">
                  <c:v>8.0000000000000002E-3</c:v>
                </c:pt>
                <c:pt idx="350">
                  <c:v>8.0000000000000002E-3</c:v>
                </c:pt>
                <c:pt idx="351">
                  <c:v>8.0000000000000002E-3</c:v>
                </c:pt>
                <c:pt idx="352">
                  <c:v>8.0000000000000002E-3</c:v>
                </c:pt>
                <c:pt idx="353">
                  <c:v>8.0000000000000002E-3</c:v>
                </c:pt>
                <c:pt idx="354">
                  <c:v>8.0000000000000002E-3</c:v>
                </c:pt>
                <c:pt idx="355">
                  <c:v>8.0000000000000002E-3</c:v>
                </c:pt>
                <c:pt idx="356">
                  <c:v>8.0000000000000002E-3</c:v>
                </c:pt>
                <c:pt idx="357">
                  <c:v>8.0000000000000002E-3</c:v>
                </c:pt>
                <c:pt idx="358">
                  <c:v>8.0000000000000002E-3</c:v>
                </c:pt>
                <c:pt idx="359">
                  <c:v>8.0000000000000002E-3</c:v>
                </c:pt>
                <c:pt idx="360">
                  <c:v>8.0000000000000002E-3</c:v>
                </c:pt>
                <c:pt idx="361">
                  <c:v>8.0000000000000002E-3</c:v>
                </c:pt>
                <c:pt idx="362">
                  <c:v>8.0000000000000002E-3</c:v>
                </c:pt>
                <c:pt idx="363">
                  <c:v>8.0000000000000002E-3</c:v>
                </c:pt>
                <c:pt idx="364">
                  <c:v>8.0000000000000002E-3</c:v>
                </c:pt>
                <c:pt idx="365">
                  <c:v>8.0000000000000002E-3</c:v>
                </c:pt>
                <c:pt idx="366">
                  <c:v>8.0000000000000002E-3</c:v>
                </c:pt>
                <c:pt idx="367">
                  <c:v>8.0000000000000002E-3</c:v>
                </c:pt>
                <c:pt idx="368">
                  <c:v>8.0000000000000002E-3</c:v>
                </c:pt>
                <c:pt idx="369">
                  <c:v>8.0000000000000002E-3</c:v>
                </c:pt>
                <c:pt idx="370">
                  <c:v>8.0000000000000002E-3</c:v>
                </c:pt>
                <c:pt idx="371">
                  <c:v>8.0000000000000002E-3</c:v>
                </c:pt>
                <c:pt idx="372">
                  <c:v>8.0000000000000002E-3</c:v>
                </c:pt>
                <c:pt idx="373">
                  <c:v>8.0000000000000002E-3</c:v>
                </c:pt>
                <c:pt idx="374">
                  <c:v>8.0000000000000002E-3</c:v>
                </c:pt>
                <c:pt idx="375">
                  <c:v>8.0000000000000002E-3</c:v>
                </c:pt>
                <c:pt idx="376">
                  <c:v>8.0000000000000002E-3</c:v>
                </c:pt>
                <c:pt idx="377">
                  <c:v>8.0000000000000002E-3</c:v>
                </c:pt>
                <c:pt idx="378">
                  <c:v>8.0000000000000002E-3</c:v>
                </c:pt>
                <c:pt idx="379">
                  <c:v>8.0000000000000002E-3</c:v>
                </c:pt>
                <c:pt idx="380">
                  <c:v>8.0000000000000002E-3</c:v>
                </c:pt>
                <c:pt idx="381">
                  <c:v>8.0000000000000002E-3</c:v>
                </c:pt>
                <c:pt idx="382">
                  <c:v>8.0000000000000002E-3</c:v>
                </c:pt>
                <c:pt idx="383">
                  <c:v>8.0000000000000002E-3</c:v>
                </c:pt>
                <c:pt idx="384">
                  <c:v>8.0000000000000002E-3</c:v>
                </c:pt>
                <c:pt idx="385">
                  <c:v>8.0000000000000002E-3</c:v>
                </c:pt>
                <c:pt idx="386">
                  <c:v>8.0000000000000002E-3</c:v>
                </c:pt>
                <c:pt idx="387">
                  <c:v>8.0000000000000002E-3</c:v>
                </c:pt>
                <c:pt idx="388">
                  <c:v>8.0000000000000002E-3</c:v>
                </c:pt>
                <c:pt idx="389">
                  <c:v>8.0000000000000002E-3</c:v>
                </c:pt>
                <c:pt idx="390">
                  <c:v>8.0000000000000002E-3</c:v>
                </c:pt>
                <c:pt idx="391">
                  <c:v>8.0000000000000002E-3</c:v>
                </c:pt>
                <c:pt idx="392">
                  <c:v>8.0000000000000002E-3</c:v>
                </c:pt>
                <c:pt idx="393">
                  <c:v>8.0000000000000002E-3</c:v>
                </c:pt>
                <c:pt idx="394">
                  <c:v>8.0000000000000002E-3</c:v>
                </c:pt>
                <c:pt idx="395">
                  <c:v>8.0000000000000002E-3</c:v>
                </c:pt>
                <c:pt idx="396">
                  <c:v>8.0000000000000002E-3</c:v>
                </c:pt>
                <c:pt idx="397">
                  <c:v>8.0000000000000002E-3</c:v>
                </c:pt>
                <c:pt idx="398">
                  <c:v>8.0000000000000002E-3</c:v>
                </c:pt>
                <c:pt idx="399">
                  <c:v>8.0000000000000002E-3</c:v>
                </c:pt>
                <c:pt idx="400">
                  <c:v>8.0000000000000002E-3</c:v>
                </c:pt>
                <c:pt idx="401">
                  <c:v>8.0000000000000002E-3</c:v>
                </c:pt>
                <c:pt idx="402">
                  <c:v>8.0000000000000002E-3</c:v>
                </c:pt>
                <c:pt idx="403">
                  <c:v>8.0000000000000002E-3</c:v>
                </c:pt>
                <c:pt idx="404">
                  <c:v>8.0000000000000002E-3</c:v>
                </c:pt>
                <c:pt idx="405">
                  <c:v>8.0000000000000002E-3</c:v>
                </c:pt>
                <c:pt idx="406">
                  <c:v>8.0000000000000002E-3</c:v>
                </c:pt>
                <c:pt idx="407">
                  <c:v>8.0000000000000002E-3</c:v>
                </c:pt>
                <c:pt idx="408">
                  <c:v>8.0000000000000002E-3</c:v>
                </c:pt>
                <c:pt idx="409">
                  <c:v>8.0000000000000002E-3</c:v>
                </c:pt>
                <c:pt idx="410">
                  <c:v>8.0000000000000002E-3</c:v>
                </c:pt>
                <c:pt idx="411">
                  <c:v>8.0000000000000002E-3</c:v>
                </c:pt>
                <c:pt idx="412">
                  <c:v>8.0000000000000002E-3</c:v>
                </c:pt>
                <c:pt idx="413">
                  <c:v>8.0000000000000002E-3</c:v>
                </c:pt>
                <c:pt idx="414">
                  <c:v>8.0000000000000002E-3</c:v>
                </c:pt>
                <c:pt idx="415">
                  <c:v>8.0000000000000002E-3</c:v>
                </c:pt>
                <c:pt idx="416">
                  <c:v>8.0000000000000002E-3</c:v>
                </c:pt>
                <c:pt idx="417">
                  <c:v>8.0000000000000002E-3</c:v>
                </c:pt>
                <c:pt idx="418">
                  <c:v>8.0000000000000002E-3</c:v>
                </c:pt>
                <c:pt idx="419">
                  <c:v>8.0000000000000002E-3</c:v>
                </c:pt>
                <c:pt idx="420">
                  <c:v>8.0000000000000002E-3</c:v>
                </c:pt>
                <c:pt idx="421">
                  <c:v>8.0000000000000002E-3</c:v>
                </c:pt>
                <c:pt idx="422">
                  <c:v>8.0000000000000002E-3</c:v>
                </c:pt>
                <c:pt idx="423">
                  <c:v>8.0000000000000002E-3</c:v>
                </c:pt>
                <c:pt idx="424">
                  <c:v>8.0000000000000002E-3</c:v>
                </c:pt>
                <c:pt idx="425">
                  <c:v>8.0000000000000002E-3</c:v>
                </c:pt>
                <c:pt idx="426">
                  <c:v>8.0000000000000002E-3</c:v>
                </c:pt>
                <c:pt idx="427">
                  <c:v>8.0000000000000002E-3</c:v>
                </c:pt>
                <c:pt idx="428">
                  <c:v>8.0000000000000002E-3</c:v>
                </c:pt>
                <c:pt idx="429">
                  <c:v>8.0000000000000002E-3</c:v>
                </c:pt>
                <c:pt idx="430">
                  <c:v>8.0000000000000002E-3</c:v>
                </c:pt>
                <c:pt idx="431">
                  <c:v>8.0000000000000002E-3</c:v>
                </c:pt>
                <c:pt idx="432">
                  <c:v>8.0000000000000002E-3</c:v>
                </c:pt>
                <c:pt idx="433">
                  <c:v>8.0000000000000002E-3</c:v>
                </c:pt>
                <c:pt idx="434">
                  <c:v>8.0000000000000002E-3</c:v>
                </c:pt>
                <c:pt idx="435">
                  <c:v>8.0000000000000002E-3</c:v>
                </c:pt>
                <c:pt idx="436">
                  <c:v>8.0000000000000002E-3</c:v>
                </c:pt>
                <c:pt idx="437">
                  <c:v>8.0000000000000002E-3</c:v>
                </c:pt>
                <c:pt idx="438">
                  <c:v>8.0000000000000002E-3</c:v>
                </c:pt>
                <c:pt idx="439">
                  <c:v>8.0000000000000002E-3</c:v>
                </c:pt>
                <c:pt idx="440">
                  <c:v>8.0000000000000002E-3</c:v>
                </c:pt>
                <c:pt idx="441">
                  <c:v>8.0000000000000002E-3</c:v>
                </c:pt>
                <c:pt idx="442">
                  <c:v>8.0000000000000002E-3</c:v>
                </c:pt>
                <c:pt idx="443">
                  <c:v>8.0000000000000002E-3</c:v>
                </c:pt>
                <c:pt idx="444">
                  <c:v>8.0000000000000002E-3</c:v>
                </c:pt>
                <c:pt idx="445">
                  <c:v>8.0000000000000002E-3</c:v>
                </c:pt>
                <c:pt idx="446">
                  <c:v>8.0000000000000002E-3</c:v>
                </c:pt>
                <c:pt idx="447">
                  <c:v>8.0000000000000002E-3</c:v>
                </c:pt>
                <c:pt idx="448">
                  <c:v>8.0000000000000002E-3</c:v>
                </c:pt>
                <c:pt idx="449">
                  <c:v>8.0000000000000002E-3</c:v>
                </c:pt>
                <c:pt idx="450">
                  <c:v>8.0000000000000002E-3</c:v>
                </c:pt>
                <c:pt idx="451">
                  <c:v>8.0000000000000002E-3</c:v>
                </c:pt>
                <c:pt idx="452">
                  <c:v>8.0000000000000002E-3</c:v>
                </c:pt>
                <c:pt idx="453">
                  <c:v>8.0000000000000002E-3</c:v>
                </c:pt>
                <c:pt idx="454">
                  <c:v>8.0000000000000002E-3</c:v>
                </c:pt>
                <c:pt idx="455">
                  <c:v>8.0000000000000002E-3</c:v>
                </c:pt>
                <c:pt idx="456">
                  <c:v>8.0000000000000002E-3</c:v>
                </c:pt>
                <c:pt idx="457">
                  <c:v>8.0000000000000002E-3</c:v>
                </c:pt>
                <c:pt idx="458">
                  <c:v>8.0000000000000002E-3</c:v>
                </c:pt>
                <c:pt idx="459">
                  <c:v>8.0000000000000002E-3</c:v>
                </c:pt>
                <c:pt idx="460">
                  <c:v>8.0000000000000002E-3</c:v>
                </c:pt>
                <c:pt idx="461">
                  <c:v>8.0000000000000002E-3</c:v>
                </c:pt>
                <c:pt idx="462">
                  <c:v>8.0000000000000002E-3</c:v>
                </c:pt>
                <c:pt idx="463">
                  <c:v>8.0000000000000002E-3</c:v>
                </c:pt>
                <c:pt idx="464">
                  <c:v>8.0000000000000002E-3</c:v>
                </c:pt>
                <c:pt idx="465">
                  <c:v>8.0000000000000002E-3</c:v>
                </c:pt>
                <c:pt idx="466">
                  <c:v>8.0000000000000002E-3</c:v>
                </c:pt>
                <c:pt idx="467">
                  <c:v>8.0000000000000002E-3</c:v>
                </c:pt>
                <c:pt idx="468">
                  <c:v>8.0000000000000002E-3</c:v>
                </c:pt>
                <c:pt idx="469">
                  <c:v>8.0000000000000002E-3</c:v>
                </c:pt>
                <c:pt idx="470">
                  <c:v>8.0000000000000002E-3</c:v>
                </c:pt>
                <c:pt idx="471">
                  <c:v>8.0000000000000002E-3</c:v>
                </c:pt>
                <c:pt idx="472">
                  <c:v>8.0000000000000002E-3</c:v>
                </c:pt>
                <c:pt idx="473">
                  <c:v>8.0000000000000002E-3</c:v>
                </c:pt>
                <c:pt idx="474">
                  <c:v>8.0000000000000002E-3</c:v>
                </c:pt>
                <c:pt idx="475">
                  <c:v>8.0000000000000002E-3</c:v>
                </c:pt>
                <c:pt idx="476">
                  <c:v>8.0000000000000002E-3</c:v>
                </c:pt>
                <c:pt idx="477">
                  <c:v>8.0000000000000002E-3</c:v>
                </c:pt>
                <c:pt idx="478">
                  <c:v>8.0000000000000002E-3</c:v>
                </c:pt>
                <c:pt idx="479">
                  <c:v>8.0000000000000002E-3</c:v>
                </c:pt>
                <c:pt idx="480">
                  <c:v>8.0000000000000002E-3</c:v>
                </c:pt>
                <c:pt idx="481">
                  <c:v>8.0000000000000002E-3</c:v>
                </c:pt>
                <c:pt idx="482">
                  <c:v>8.0000000000000002E-3</c:v>
                </c:pt>
                <c:pt idx="483">
                  <c:v>8.0000000000000002E-3</c:v>
                </c:pt>
                <c:pt idx="484">
                  <c:v>8.0000000000000002E-3</c:v>
                </c:pt>
                <c:pt idx="485">
                  <c:v>8.0000000000000002E-3</c:v>
                </c:pt>
                <c:pt idx="486">
                  <c:v>8.0000000000000002E-3</c:v>
                </c:pt>
                <c:pt idx="487">
                  <c:v>8.0000000000000002E-3</c:v>
                </c:pt>
                <c:pt idx="488">
                  <c:v>8.0000000000000002E-3</c:v>
                </c:pt>
                <c:pt idx="489">
                  <c:v>8.0000000000000002E-3</c:v>
                </c:pt>
                <c:pt idx="490">
                  <c:v>8.0000000000000002E-3</c:v>
                </c:pt>
                <c:pt idx="491">
                  <c:v>8.0000000000000002E-3</c:v>
                </c:pt>
                <c:pt idx="492">
                  <c:v>8.0000000000000002E-3</c:v>
                </c:pt>
                <c:pt idx="493">
                  <c:v>8.0000000000000002E-3</c:v>
                </c:pt>
                <c:pt idx="494">
                  <c:v>8.0000000000000002E-3</c:v>
                </c:pt>
                <c:pt idx="495">
                  <c:v>8.0000000000000002E-3</c:v>
                </c:pt>
                <c:pt idx="496">
                  <c:v>8.0000000000000002E-3</c:v>
                </c:pt>
                <c:pt idx="497">
                  <c:v>8.0000000000000002E-3</c:v>
                </c:pt>
                <c:pt idx="498">
                  <c:v>8.0000000000000002E-3</c:v>
                </c:pt>
                <c:pt idx="499">
                  <c:v>8.0000000000000002E-3</c:v>
                </c:pt>
                <c:pt idx="500">
                  <c:v>8.0000000000000002E-3</c:v>
                </c:pt>
                <c:pt idx="501">
                  <c:v>8.0000000000000002E-3</c:v>
                </c:pt>
                <c:pt idx="502">
                  <c:v>8.0000000000000002E-3</c:v>
                </c:pt>
                <c:pt idx="503">
                  <c:v>8.0000000000000002E-3</c:v>
                </c:pt>
                <c:pt idx="504">
                  <c:v>8.0000000000000002E-3</c:v>
                </c:pt>
                <c:pt idx="505">
                  <c:v>8.0000000000000002E-3</c:v>
                </c:pt>
                <c:pt idx="506">
                  <c:v>8.0000000000000002E-3</c:v>
                </c:pt>
                <c:pt idx="507">
                  <c:v>8.0000000000000002E-3</c:v>
                </c:pt>
                <c:pt idx="508">
                  <c:v>8.0000000000000002E-3</c:v>
                </c:pt>
                <c:pt idx="509">
                  <c:v>8.0000000000000002E-3</c:v>
                </c:pt>
                <c:pt idx="510">
                  <c:v>8.0000000000000002E-3</c:v>
                </c:pt>
                <c:pt idx="511">
                  <c:v>8.0000000000000002E-3</c:v>
                </c:pt>
                <c:pt idx="512">
                  <c:v>8.0000000000000002E-3</c:v>
                </c:pt>
                <c:pt idx="513">
                  <c:v>8.0000000000000002E-3</c:v>
                </c:pt>
                <c:pt idx="514">
                  <c:v>8.0000000000000002E-3</c:v>
                </c:pt>
                <c:pt idx="515">
                  <c:v>8.0000000000000002E-3</c:v>
                </c:pt>
                <c:pt idx="516">
                  <c:v>8.0000000000000002E-3</c:v>
                </c:pt>
                <c:pt idx="517">
                  <c:v>8.0000000000000002E-3</c:v>
                </c:pt>
                <c:pt idx="518">
                  <c:v>8.0000000000000002E-3</c:v>
                </c:pt>
                <c:pt idx="519">
                  <c:v>8.0000000000000002E-3</c:v>
                </c:pt>
                <c:pt idx="520">
                  <c:v>8.0000000000000002E-3</c:v>
                </c:pt>
                <c:pt idx="521">
                  <c:v>8.0000000000000002E-3</c:v>
                </c:pt>
                <c:pt idx="522">
                  <c:v>8.0000000000000002E-3</c:v>
                </c:pt>
                <c:pt idx="523">
                  <c:v>8.0000000000000002E-3</c:v>
                </c:pt>
                <c:pt idx="524">
                  <c:v>8.0000000000000002E-3</c:v>
                </c:pt>
                <c:pt idx="525">
                  <c:v>8.0000000000000002E-3</c:v>
                </c:pt>
                <c:pt idx="526">
                  <c:v>8.0000000000000002E-3</c:v>
                </c:pt>
                <c:pt idx="527">
                  <c:v>8.0000000000000002E-3</c:v>
                </c:pt>
                <c:pt idx="528">
                  <c:v>8.0000000000000002E-3</c:v>
                </c:pt>
                <c:pt idx="529">
                  <c:v>8.0000000000000002E-3</c:v>
                </c:pt>
                <c:pt idx="530">
                  <c:v>8.0000000000000002E-3</c:v>
                </c:pt>
                <c:pt idx="531">
                  <c:v>8.0000000000000002E-3</c:v>
                </c:pt>
                <c:pt idx="532">
                  <c:v>8.0000000000000002E-3</c:v>
                </c:pt>
                <c:pt idx="533">
                  <c:v>8.0000000000000002E-3</c:v>
                </c:pt>
                <c:pt idx="534">
                  <c:v>8.0000000000000002E-3</c:v>
                </c:pt>
                <c:pt idx="535">
                  <c:v>8.0000000000000002E-3</c:v>
                </c:pt>
                <c:pt idx="536">
                  <c:v>8.0000000000000002E-3</c:v>
                </c:pt>
                <c:pt idx="537">
                  <c:v>8.0000000000000002E-3</c:v>
                </c:pt>
                <c:pt idx="538">
                  <c:v>8.0000000000000002E-3</c:v>
                </c:pt>
                <c:pt idx="539">
                  <c:v>8.0000000000000002E-3</c:v>
                </c:pt>
                <c:pt idx="540">
                  <c:v>8.0000000000000002E-3</c:v>
                </c:pt>
                <c:pt idx="541">
                  <c:v>8.0000000000000002E-3</c:v>
                </c:pt>
                <c:pt idx="542">
                  <c:v>8.0000000000000002E-3</c:v>
                </c:pt>
                <c:pt idx="543">
                  <c:v>8.0000000000000002E-3</c:v>
                </c:pt>
                <c:pt idx="544">
                  <c:v>8.0000000000000002E-3</c:v>
                </c:pt>
                <c:pt idx="545">
                  <c:v>8.0000000000000002E-3</c:v>
                </c:pt>
                <c:pt idx="546">
                  <c:v>8.0000000000000002E-3</c:v>
                </c:pt>
                <c:pt idx="547">
                  <c:v>8.0000000000000002E-3</c:v>
                </c:pt>
                <c:pt idx="548">
                  <c:v>8.0000000000000002E-3</c:v>
                </c:pt>
                <c:pt idx="549">
                  <c:v>8.0000000000000002E-3</c:v>
                </c:pt>
                <c:pt idx="550">
                  <c:v>8.0000000000000002E-3</c:v>
                </c:pt>
                <c:pt idx="551">
                  <c:v>8.0000000000000002E-3</c:v>
                </c:pt>
                <c:pt idx="552">
                  <c:v>8.0000000000000002E-3</c:v>
                </c:pt>
                <c:pt idx="553">
                  <c:v>8.0000000000000002E-3</c:v>
                </c:pt>
                <c:pt idx="554">
                  <c:v>8.0000000000000002E-3</c:v>
                </c:pt>
                <c:pt idx="555">
                  <c:v>8.0000000000000002E-3</c:v>
                </c:pt>
                <c:pt idx="556">
                  <c:v>8.0000000000000002E-3</c:v>
                </c:pt>
                <c:pt idx="557">
                  <c:v>8.0000000000000002E-3</c:v>
                </c:pt>
                <c:pt idx="558">
                  <c:v>8.0000000000000002E-3</c:v>
                </c:pt>
                <c:pt idx="559">
                  <c:v>8.0000000000000002E-3</c:v>
                </c:pt>
                <c:pt idx="560">
                  <c:v>8.0000000000000002E-3</c:v>
                </c:pt>
                <c:pt idx="561">
                  <c:v>8.0000000000000002E-3</c:v>
                </c:pt>
                <c:pt idx="562">
                  <c:v>8.0000000000000002E-3</c:v>
                </c:pt>
                <c:pt idx="563">
                  <c:v>8.0000000000000002E-3</c:v>
                </c:pt>
                <c:pt idx="564">
                  <c:v>8.0000000000000002E-3</c:v>
                </c:pt>
                <c:pt idx="565">
                  <c:v>8.0000000000000002E-3</c:v>
                </c:pt>
                <c:pt idx="566">
                  <c:v>8.0000000000000002E-3</c:v>
                </c:pt>
                <c:pt idx="567">
                  <c:v>8.0000000000000002E-3</c:v>
                </c:pt>
                <c:pt idx="568">
                  <c:v>8.0000000000000002E-3</c:v>
                </c:pt>
                <c:pt idx="569">
                  <c:v>8.0000000000000002E-3</c:v>
                </c:pt>
                <c:pt idx="570">
                  <c:v>8.0000000000000002E-3</c:v>
                </c:pt>
                <c:pt idx="571">
                  <c:v>8.0000000000000002E-3</c:v>
                </c:pt>
                <c:pt idx="572">
                  <c:v>8.0000000000000002E-3</c:v>
                </c:pt>
                <c:pt idx="573">
                  <c:v>8.0000000000000002E-3</c:v>
                </c:pt>
                <c:pt idx="574">
                  <c:v>8.0000000000000002E-3</c:v>
                </c:pt>
                <c:pt idx="575">
                  <c:v>8.0000000000000002E-3</c:v>
                </c:pt>
                <c:pt idx="576">
                  <c:v>8.0000000000000002E-3</c:v>
                </c:pt>
                <c:pt idx="577">
                  <c:v>8.0000000000000002E-3</c:v>
                </c:pt>
                <c:pt idx="578">
                  <c:v>8.0000000000000002E-3</c:v>
                </c:pt>
                <c:pt idx="579">
                  <c:v>8.0000000000000002E-3</c:v>
                </c:pt>
                <c:pt idx="580">
                  <c:v>8.0000000000000002E-3</c:v>
                </c:pt>
                <c:pt idx="581">
                  <c:v>8.0000000000000002E-3</c:v>
                </c:pt>
                <c:pt idx="582">
                  <c:v>8.0000000000000002E-3</c:v>
                </c:pt>
                <c:pt idx="583">
                  <c:v>8.0000000000000002E-3</c:v>
                </c:pt>
                <c:pt idx="584">
                  <c:v>8.0000000000000002E-3</c:v>
                </c:pt>
                <c:pt idx="585">
                  <c:v>8.0000000000000002E-3</c:v>
                </c:pt>
                <c:pt idx="586">
                  <c:v>8.0000000000000002E-3</c:v>
                </c:pt>
                <c:pt idx="587">
                  <c:v>8.0000000000000002E-3</c:v>
                </c:pt>
                <c:pt idx="588">
                  <c:v>8.0000000000000002E-3</c:v>
                </c:pt>
                <c:pt idx="589">
                  <c:v>8.0000000000000002E-3</c:v>
                </c:pt>
                <c:pt idx="590">
                  <c:v>8.0000000000000002E-3</c:v>
                </c:pt>
                <c:pt idx="591">
                  <c:v>8.0000000000000002E-3</c:v>
                </c:pt>
                <c:pt idx="592">
                  <c:v>8.0000000000000002E-3</c:v>
                </c:pt>
                <c:pt idx="593">
                  <c:v>8.0000000000000002E-3</c:v>
                </c:pt>
                <c:pt idx="594">
                  <c:v>8.0000000000000002E-3</c:v>
                </c:pt>
                <c:pt idx="595">
                  <c:v>8.0000000000000002E-3</c:v>
                </c:pt>
                <c:pt idx="596">
                  <c:v>8.0000000000000002E-3</c:v>
                </c:pt>
                <c:pt idx="597">
                  <c:v>8.0000000000000002E-3</c:v>
                </c:pt>
                <c:pt idx="598">
                  <c:v>8.0000000000000002E-3</c:v>
                </c:pt>
                <c:pt idx="599">
                  <c:v>8.0000000000000002E-3</c:v>
                </c:pt>
                <c:pt idx="600">
                  <c:v>8.0000000000000002E-3</c:v>
                </c:pt>
                <c:pt idx="601">
                  <c:v>8.0000000000000002E-3</c:v>
                </c:pt>
                <c:pt idx="602">
                  <c:v>8.0000000000000002E-3</c:v>
                </c:pt>
                <c:pt idx="603">
                  <c:v>8.0000000000000002E-3</c:v>
                </c:pt>
                <c:pt idx="604">
                  <c:v>8.0000000000000002E-3</c:v>
                </c:pt>
                <c:pt idx="605">
                  <c:v>8.0000000000000002E-3</c:v>
                </c:pt>
                <c:pt idx="606">
                  <c:v>8.0000000000000002E-3</c:v>
                </c:pt>
                <c:pt idx="607">
                  <c:v>8.0000000000000002E-3</c:v>
                </c:pt>
                <c:pt idx="608">
                  <c:v>8.0000000000000002E-3</c:v>
                </c:pt>
                <c:pt idx="609">
                  <c:v>8.0000000000000002E-3</c:v>
                </c:pt>
                <c:pt idx="610">
                  <c:v>8.0000000000000002E-3</c:v>
                </c:pt>
                <c:pt idx="611">
                  <c:v>8.0000000000000002E-3</c:v>
                </c:pt>
                <c:pt idx="612">
                  <c:v>8.0000000000000002E-3</c:v>
                </c:pt>
                <c:pt idx="613">
                  <c:v>8.0000000000000002E-3</c:v>
                </c:pt>
                <c:pt idx="614">
                  <c:v>8.0000000000000002E-3</c:v>
                </c:pt>
                <c:pt idx="615">
                  <c:v>8.0000000000000002E-3</c:v>
                </c:pt>
                <c:pt idx="616">
                  <c:v>8.0000000000000002E-3</c:v>
                </c:pt>
                <c:pt idx="617">
                  <c:v>8.0000000000000002E-3</c:v>
                </c:pt>
                <c:pt idx="618">
                  <c:v>8.0000000000000002E-3</c:v>
                </c:pt>
                <c:pt idx="619">
                  <c:v>8.0000000000000002E-3</c:v>
                </c:pt>
                <c:pt idx="620">
                  <c:v>8.0000000000000002E-3</c:v>
                </c:pt>
                <c:pt idx="621">
                  <c:v>8.0000000000000002E-3</c:v>
                </c:pt>
                <c:pt idx="622">
                  <c:v>8.0000000000000002E-3</c:v>
                </c:pt>
                <c:pt idx="623">
                  <c:v>8.0000000000000002E-3</c:v>
                </c:pt>
                <c:pt idx="624">
                  <c:v>8.0000000000000002E-3</c:v>
                </c:pt>
                <c:pt idx="625">
                  <c:v>8.0000000000000002E-3</c:v>
                </c:pt>
                <c:pt idx="626">
                  <c:v>8.0000000000000002E-3</c:v>
                </c:pt>
                <c:pt idx="627">
                  <c:v>8.0000000000000002E-3</c:v>
                </c:pt>
                <c:pt idx="628">
                  <c:v>8.0000000000000002E-3</c:v>
                </c:pt>
                <c:pt idx="629">
                  <c:v>8.0000000000000002E-3</c:v>
                </c:pt>
                <c:pt idx="630">
                  <c:v>8.0000000000000002E-3</c:v>
                </c:pt>
                <c:pt idx="631">
                  <c:v>8.0000000000000002E-3</c:v>
                </c:pt>
                <c:pt idx="632">
                  <c:v>8.0000000000000002E-3</c:v>
                </c:pt>
                <c:pt idx="633">
                  <c:v>8.0000000000000002E-3</c:v>
                </c:pt>
                <c:pt idx="634">
                  <c:v>8.0000000000000002E-3</c:v>
                </c:pt>
                <c:pt idx="635">
                  <c:v>8.0000000000000002E-3</c:v>
                </c:pt>
                <c:pt idx="636">
                  <c:v>8.0000000000000002E-3</c:v>
                </c:pt>
                <c:pt idx="637">
                  <c:v>8.0000000000000002E-3</c:v>
                </c:pt>
                <c:pt idx="638">
                  <c:v>8.0000000000000002E-3</c:v>
                </c:pt>
                <c:pt idx="639">
                  <c:v>8.0000000000000002E-3</c:v>
                </c:pt>
                <c:pt idx="640">
                  <c:v>8.0000000000000002E-3</c:v>
                </c:pt>
                <c:pt idx="641">
                  <c:v>8.0000000000000002E-3</c:v>
                </c:pt>
                <c:pt idx="642">
                  <c:v>8.0000000000000002E-3</c:v>
                </c:pt>
                <c:pt idx="643">
                  <c:v>8.0000000000000002E-3</c:v>
                </c:pt>
                <c:pt idx="644">
                  <c:v>8.0000000000000002E-3</c:v>
                </c:pt>
                <c:pt idx="645">
                  <c:v>8.0000000000000002E-3</c:v>
                </c:pt>
                <c:pt idx="646">
                  <c:v>8.0000000000000002E-3</c:v>
                </c:pt>
                <c:pt idx="647">
                  <c:v>8.0000000000000002E-3</c:v>
                </c:pt>
                <c:pt idx="648">
                  <c:v>8.0000000000000002E-3</c:v>
                </c:pt>
                <c:pt idx="649">
                  <c:v>8.0000000000000002E-3</c:v>
                </c:pt>
                <c:pt idx="650">
                  <c:v>8.0000000000000002E-3</c:v>
                </c:pt>
                <c:pt idx="651">
                  <c:v>8.0000000000000002E-3</c:v>
                </c:pt>
                <c:pt idx="652">
                  <c:v>8.0000000000000002E-3</c:v>
                </c:pt>
                <c:pt idx="653">
                  <c:v>8.0000000000000002E-3</c:v>
                </c:pt>
                <c:pt idx="654">
                  <c:v>8.0000000000000002E-3</c:v>
                </c:pt>
                <c:pt idx="655">
                  <c:v>8.0000000000000002E-3</c:v>
                </c:pt>
                <c:pt idx="656">
                  <c:v>8.0000000000000002E-3</c:v>
                </c:pt>
                <c:pt idx="657">
                  <c:v>8.0000000000000002E-3</c:v>
                </c:pt>
                <c:pt idx="658">
                  <c:v>8.0000000000000002E-3</c:v>
                </c:pt>
                <c:pt idx="659">
                  <c:v>8.0000000000000002E-3</c:v>
                </c:pt>
                <c:pt idx="660">
                  <c:v>8.0000000000000002E-3</c:v>
                </c:pt>
                <c:pt idx="661">
                  <c:v>8.0000000000000002E-3</c:v>
                </c:pt>
                <c:pt idx="662">
                  <c:v>8.0000000000000002E-3</c:v>
                </c:pt>
                <c:pt idx="663">
                  <c:v>8.0000000000000002E-3</c:v>
                </c:pt>
                <c:pt idx="664">
                  <c:v>8.0000000000000002E-3</c:v>
                </c:pt>
                <c:pt idx="665">
                  <c:v>8.0000000000000002E-3</c:v>
                </c:pt>
                <c:pt idx="666">
                  <c:v>8.0000000000000002E-3</c:v>
                </c:pt>
                <c:pt idx="667">
                  <c:v>8.0000000000000002E-3</c:v>
                </c:pt>
                <c:pt idx="668">
                  <c:v>8.0000000000000002E-3</c:v>
                </c:pt>
                <c:pt idx="669">
                  <c:v>8.0000000000000002E-3</c:v>
                </c:pt>
                <c:pt idx="670">
                  <c:v>8.0000000000000002E-3</c:v>
                </c:pt>
                <c:pt idx="671">
                  <c:v>8.0000000000000002E-3</c:v>
                </c:pt>
                <c:pt idx="672">
                  <c:v>8.0000000000000002E-3</c:v>
                </c:pt>
                <c:pt idx="673">
                  <c:v>8.0000000000000002E-3</c:v>
                </c:pt>
                <c:pt idx="674">
                  <c:v>8.0000000000000002E-3</c:v>
                </c:pt>
                <c:pt idx="675">
                  <c:v>8.0000000000000002E-3</c:v>
                </c:pt>
                <c:pt idx="676">
                  <c:v>8.0000000000000002E-3</c:v>
                </c:pt>
                <c:pt idx="677">
                  <c:v>8.0000000000000002E-3</c:v>
                </c:pt>
                <c:pt idx="678">
                  <c:v>8.0000000000000002E-3</c:v>
                </c:pt>
                <c:pt idx="679">
                  <c:v>8.0000000000000002E-3</c:v>
                </c:pt>
                <c:pt idx="680">
                  <c:v>8.0000000000000002E-3</c:v>
                </c:pt>
                <c:pt idx="681">
                  <c:v>8.0000000000000002E-3</c:v>
                </c:pt>
                <c:pt idx="682">
                  <c:v>8.0000000000000002E-3</c:v>
                </c:pt>
                <c:pt idx="683">
                  <c:v>8.0000000000000002E-3</c:v>
                </c:pt>
                <c:pt idx="684">
                  <c:v>8.0000000000000002E-3</c:v>
                </c:pt>
                <c:pt idx="685">
                  <c:v>8.0000000000000002E-3</c:v>
                </c:pt>
                <c:pt idx="686">
                  <c:v>8.0000000000000002E-3</c:v>
                </c:pt>
                <c:pt idx="687">
                  <c:v>8.0000000000000002E-3</c:v>
                </c:pt>
                <c:pt idx="688">
                  <c:v>8.0000000000000002E-3</c:v>
                </c:pt>
                <c:pt idx="689">
                  <c:v>8.0000000000000002E-3</c:v>
                </c:pt>
                <c:pt idx="690">
                  <c:v>8.0000000000000002E-3</c:v>
                </c:pt>
                <c:pt idx="691">
                  <c:v>8.0000000000000002E-3</c:v>
                </c:pt>
                <c:pt idx="692">
                  <c:v>8.0000000000000002E-3</c:v>
                </c:pt>
                <c:pt idx="693">
                  <c:v>8.0000000000000002E-3</c:v>
                </c:pt>
                <c:pt idx="694">
                  <c:v>8.0000000000000002E-3</c:v>
                </c:pt>
                <c:pt idx="695">
                  <c:v>8.0000000000000002E-3</c:v>
                </c:pt>
                <c:pt idx="696">
                  <c:v>8.0000000000000002E-3</c:v>
                </c:pt>
                <c:pt idx="697">
                  <c:v>8.0000000000000002E-3</c:v>
                </c:pt>
                <c:pt idx="698">
                  <c:v>8.0000000000000002E-3</c:v>
                </c:pt>
                <c:pt idx="699">
                  <c:v>8.0000000000000002E-3</c:v>
                </c:pt>
                <c:pt idx="700">
                  <c:v>8.0000000000000002E-3</c:v>
                </c:pt>
                <c:pt idx="701">
                  <c:v>8.0000000000000002E-3</c:v>
                </c:pt>
                <c:pt idx="702">
                  <c:v>8.0000000000000002E-3</c:v>
                </c:pt>
                <c:pt idx="703">
                  <c:v>8.0000000000000002E-3</c:v>
                </c:pt>
                <c:pt idx="704">
                  <c:v>8.0000000000000002E-3</c:v>
                </c:pt>
                <c:pt idx="705">
                  <c:v>8.0000000000000002E-3</c:v>
                </c:pt>
                <c:pt idx="706">
                  <c:v>8.0000000000000002E-3</c:v>
                </c:pt>
                <c:pt idx="707">
                  <c:v>8.0000000000000002E-3</c:v>
                </c:pt>
                <c:pt idx="708">
                  <c:v>8.0000000000000002E-3</c:v>
                </c:pt>
                <c:pt idx="709">
                  <c:v>8.0000000000000002E-3</c:v>
                </c:pt>
                <c:pt idx="710">
                  <c:v>8.0000000000000002E-3</c:v>
                </c:pt>
                <c:pt idx="711">
                  <c:v>8.0000000000000002E-3</c:v>
                </c:pt>
                <c:pt idx="712">
                  <c:v>8.0000000000000002E-3</c:v>
                </c:pt>
                <c:pt idx="713">
                  <c:v>8.0000000000000002E-3</c:v>
                </c:pt>
                <c:pt idx="714">
                  <c:v>8.0000000000000002E-3</c:v>
                </c:pt>
                <c:pt idx="715">
                  <c:v>8.0000000000000002E-3</c:v>
                </c:pt>
                <c:pt idx="716">
                  <c:v>8.0000000000000002E-3</c:v>
                </c:pt>
                <c:pt idx="717">
                  <c:v>8.0000000000000002E-3</c:v>
                </c:pt>
                <c:pt idx="718">
                  <c:v>8.0000000000000002E-3</c:v>
                </c:pt>
                <c:pt idx="719">
                  <c:v>8.0000000000000002E-3</c:v>
                </c:pt>
                <c:pt idx="720">
                  <c:v>8.0000000000000002E-3</c:v>
                </c:pt>
                <c:pt idx="721">
                  <c:v>8.0000000000000002E-3</c:v>
                </c:pt>
                <c:pt idx="722">
                  <c:v>8.0000000000000002E-3</c:v>
                </c:pt>
                <c:pt idx="723">
                  <c:v>8.0000000000000002E-3</c:v>
                </c:pt>
                <c:pt idx="724">
                  <c:v>8.0000000000000002E-3</c:v>
                </c:pt>
                <c:pt idx="725">
                  <c:v>8.0000000000000002E-3</c:v>
                </c:pt>
                <c:pt idx="726">
                  <c:v>8.0000000000000002E-3</c:v>
                </c:pt>
                <c:pt idx="727">
                  <c:v>8.0000000000000002E-3</c:v>
                </c:pt>
                <c:pt idx="728">
                  <c:v>8.0000000000000002E-3</c:v>
                </c:pt>
                <c:pt idx="729">
                  <c:v>8.0000000000000002E-3</c:v>
                </c:pt>
                <c:pt idx="730">
                  <c:v>8.0000000000000002E-3</c:v>
                </c:pt>
                <c:pt idx="731">
                  <c:v>8.0000000000000002E-3</c:v>
                </c:pt>
                <c:pt idx="732">
                  <c:v>8.0000000000000002E-3</c:v>
                </c:pt>
                <c:pt idx="733">
                  <c:v>8.0000000000000002E-3</c:v>
                </c:pt>
                <c:pt idx="734">
                  <c:v>8.0000000000000002E-3</c:v>
                </c:pt>
                <c:pt idx="735">
                  <c:v>8.0000000000000002E-3</c:v>
                </c:pt>
                <c:pt idx="736">
                  <c:v>8.0000000000000002E-3</c:v>
                </c:pt>
                <c:pt idx="737">
                  <c:v>8.0000000000000002E-3</c:v>
                </c:pt>
                <c:pt idx="738">
                  <c:v>8.0000000000000002E-3</c:v>
                </c:pt>
                <c:pt idx="739">
                  <c:v>8.0000000000000002E-3</c:v>
                </c:pt>
                <c:pt idx="740">
                  <c:v>8.0000000000000002E-3</c:v>
                </c:pt>
                <c:pt idx="741">
                  <c:v>8.0000000000000002E-3</c:v>
                </c:pt>
                <c:pt idx="742">
                  <c:v>8.0000000000000002E-3</c:v>
                </c:pt>
                <c:pt idx="743">
                  <c:v>8.0000000000000002E-3</c:v>
                </c:pt>
                <c:pt idx="744">
                  <c:v>8.0000000000000002E-3</c:v>
                </c:pt>
                <c:pt idx="745">
                  <c:v>8.0000000000000002E-3</c:v>
                </c:pt>
                <c:pt idx="746">
                  <c:v>8.0000000000000002E-3</c:v>
                </c:pt>
                <c:pt idx="747">
                  <c:v>8.0000000000000002E-3</c:v>
                </c:pt>
                <c:pt idx="748">
                  <c:v>8.0000000000000002E-3</c:v>
                </c:pt>
                <c:pt idx="749">
                  <c:v>8.0000000000000002E-3</c:v>
                </c:pt>
                <c:pt idx="750">
                  <c:v>8.0000000000000002E-3</c:v>
                </c:pt>
                <c:pt idx="751">
                  <c:v>8.0000000000000002E-3</c:v>
                </c:pt>
                <c:pt idx="752">
                  <c:v>8.0000000000000002E-3</c:v>
                </c:pt>
                <c:pt idx="753">
                  <c:v>8.0000000000000002E-3</c:v>
                </c:pt>
                <c:pt idx="754">
                  <c:v>8.0000000000000002E-3</c:v>
                </c:pt>
                <c:pt idx="755">
                  <c:v>8.0000000000000002E-3</c:v>
                </c:pt>
                <c:pt idx="756">
                  <c:v>8.0000000000000002E-3</c:v>
                </c:pt>
                <c:pt idx="757">
                  <c:v>8.0000000000000002E-3</c:v>
                </c:pt>
                <c:pt idx="758">
                  <c:v>8.0000000000000002E-3</c:v>
                </c:pt>
                <c:pt idx="759">
                  <c:v>8.0000000000000002E-3</c:v>
                </c:pt>
                <c:pt idx="760">
                  <c:v>8.0000000000000002E-3</c:v>
                </c:pt>
                <c:pt idx="761">
                  <c:v>8.0000000000000002E-3</c:v>
                </c:pt>
                <c:pt idx="762">
                  <c:v>8.0000000000000002E-3</c:v>
                </c:pt>
                <c:pt idx="763">
                  <c:v>8.0000000000000002E-3</c:v>
                </c:pt>
                <c:pt idx="764">
                  <c:v>8.0000000000000002E-3</c:v>
                </c:pt>
                <c:pt idx="765">
                  <c:v>8.0000000000000002E-3</c:v>
                </c:pt>
                <c:pt idx="766">
                  <c:v>8.0000000000000002E-3</c:v>
                </c:pt>
                <c:pt idx="767">
                  <c:v>8.0000000000000002E-3</c:v>
                </c:pt>
                <c:pt idx="768">
                  <c:v>8.0000000000000002E-3</c:v>
                </c:pt>
                <c:pt idx="769">
                  <c:v>8.0000000000000002E-3</c:v>
                </c:pt>
                <c:pt idx="770">
                  <c:v>8.0000000000000002E-3</c:v>
                </c:pt>
                <c:pt idx="771">
                  <c:v>8.0000000000000002E-3</c:v>
                </c:pt>
                <c:pt idx="772">
                  <c:v>8.0000000000000002E-3</c:v>
                </c:pt>
                <c:pt idx="773">
                  <c:v>8.0000000000000002E-3</c:v>
                </c:pt>
                <c:pt idx="774">
                  <c:v>8.0000000000000002E-3</c:v>
                </c:pt>
                <c:pt idx="775">
                  <c:v>8.0000000000000002E-3</c:v>
                </c:pt>
                <c:pt idx="776">
                  <c:v>8.0000000000000002E-3</c:v>
                </c:pt>
                <c:pt idx="777">
                  <c:v>8.0000000000000002E-3</c:v>
                </c:pt>
                <c:pt idx="778">
                  <c:v>8.0000000000000002E-3</c:v>
                </c:pt>
                <c:pt idx="779">
                  <c:v>8.0000000000000002E-3</c:v>
                </c:pt>
                <c:pt idx="780">
                  <c:v>8.0000000000000002E-3</c:v>
                </c:pt>
                <c:pt idx="781">
                  <c:v>8.0000000000000002E-3</c:v>
                </c:pt>
                <c:pt idx="782">
                  <c:v>8.0000000000000002E-3</c:v>
                </c:pt>
                <c:pt idx="783">
                  <c:v>8.0000000000000002E-3</c:v>
                </c:pt>
                <c:pt idx="784">
                  <c:v>8.0000000000000002E-3</c:v>
                </c:pt>
                <c:pt idx="785">
                  <c:v>8.0000000000000002E-3</c:v>
                </c:pt>
                <c:pt idx="786">
                  <c:v>8.0000000000000002E-3</c:v>
                </c:pt>
                <c:pt idx="787">
                  <c:v>8.0000000000000002E-3</c:v>
                </c:pt>
                <c:pt idx="788">
                  <c:v>8.0000000000000002E-3</c:v>
                </c:pt>
                <c:pt idx="789">
                  <c:v>8.0000000000000002E-3</c:v>
                </c:pt>
                <c:pt idx="790">
                  <c:v>8.0000000000000002E-3</c:v>
                </c:pt>
                <c:pt idx="791">
                  <c:v>8.0000000000000002E-3</c:v>
                </c:pt>
                <c:pt idx="792">
                  <c:v>8.0000000000000002E-3</c:v>
                </c:pt>
                <c:pt idx="793">
                  <c:v>8.0000000000000002E-3</c:v>
                </c:pt>
                <c:pt idx="794">
                  <c:v>8.0000000000000002E-3</c:v>
                </c:pt>
                <c:pt idx="795">
                  <c:v>8.0000000000000002E-3</c:v>
                </c:pt>
                <c:pt idx="796">
                  <c:v>8.0000000000000002E-3</c:v>
                </c:pt>
                <c:pt idx="797">
                  <c:v>8.0000000000000002E-3</c:v>
                </c:pt>
                <c:pt idx="798">
                  <c:v>8.0000000000000002E-3</c:v>
                </c:pt>
                <c:pt idx="799">
                  <c:v>8.0000000000000002E-3</c:v>
                </c:pt>
                <c:pt idx="800">
                  <c:v>8.0000000000000002E-3</c:v>
                </c:pt>
                <c:pt idx="801">
                  <c:v>8.0000000000000002E-3</c:v>
                </c:pt>
                <c:pt idx="802">
                  <c:v>8.0000000000000002E-3</c:v>
                </c:pt>
                <c:pt idx="803">
                  <c:v>8.0000000000000002E-3</c:v>
                </c:pt>
                <c:pt idx="804">
                  <c:v>8.0000000000000002E-3</c:v>
                </c:pt>
                <c:pt idx="805">
                  <c:v>8.0000000000000002E-3</c:v>
                </c:pt>
                <c:pt idx="806">
                  <c:v>8.0000000000000002E-3</c:v>
                </c:pt>
                <c:pt idx="807">
                  <c:v>8.0000000000000002E-3</c:v>
                </c:pt>
                <c:pt idx="808">
                  <c:v>8.0000000000000002E-3</c:v>
                </c:pt>
                <c:pt idx="809">
                  <c:v>8.0000000000000002E-3</c:v>
                </c:pt>
                <c:pt idx="810">
                  <c:v>8.0000000000000002E-3</c:v>
                </c:pt>
                <c:pt idx="811">
                  <c:v>8.0000000000000002E-3</c:v>
                </c:pt>
                <c:pt idx="812">
                  <c:v>8.0000000000000002E-3</c:v>
                </c:pt>
                <c:pt idx="813">
                  <c:v>8.0000000000000002E-3</c:v>
                </c:pt>
                <c:pt idx="814">
                  <c:v>8.0000000000000002E-3</c:v>
                </c:pt>
                <c:pt idx="815">
                  <c:v>8.0000000000000002E-3</c:v>
                </c:pt>
                <c:pt idx="816">
                  <c:v>8.0000000000000002E-3</c:v>
                </c:pt>
                <c:pt idx="817">
                  <c:v>8.0000000000000002E-3</c:v>
                </c:pt>
                <c:pt idx="818">
                  <c:v>8.0000000000000002E-3</c:v>
                </c:pt>
                <c:pt idx="819">
                  <c:v>8.0000000000000002E-3</c:v>
                </c:pt>
                <c:pt idx="820">
                  <c:v>8.0000000000000002E-3</c:v>
                </c:pt>
                <c:pt idx="821">
                  <c:v>8.0000000000000002E-3</c:v>
                </c:pt>
                <c:pt idx="822">
                  <c:v>8.0000000000000002E-3</c:v>
                </c:pt>
                <c:pt idx="823">
                  <c:v>8.0000000000000002E-3</c:v>
                </c:pt>
                <c:pt idx="824">
                  <c:v>8.0000000000000002E-3</c:v>
                </c:pt>
                <c:pt idx="825">
                  <c:v>8.0000000000000002E-3</c:v>
                </c:pt>
                <c:pt idx="826">
                  <c:v>8.0000000000000002E-3</c:v>
                </c:pt>
                <c:pt idx="827">
                  <c:v>8.0000000000000002E-3</c:v>
                </c:pt>
                <c:pt idx="828">
                  <c:v>8.0000000000000002E-3</c:v>
                </c:pt>
                <c:pt idx="829">
                  <c:v>8.0000000000000002E-3</c:v>
                </c:pt>
                <c:pt idx="830">
                  <c:v>8.0000000000000002E-3</c:v>
                </c:pt>
                <c:pt idx="831">
                  <c:v>8.0000000000000002E-3</c:v>
                </c:pt>
                <c:pt idx="832">
                  <c:v>8.0000000000000002E-3</c:v>
                </c:pt>
                <c:pt idx="833">
                  <c:v>8.0000000000000002E-3</c:v>
                </c:pt>
                <c:pt idx="834">
                  <c:v>8.0000000000000002E-3</c:v>
                </c:pt>
                <c:pt idx="835">
                  <c:v>8.0000000000000002E-3</c:v>
                </c:pt>
                <c:pt idx="836">
                  <c:v>8.0000000000000002E-3</c:v>
                </c:pt>
                <c:pt idx="837">
                  <c:v>8.0000000000000002E-3</c:v>
                </c:pt>
                <c:pt idx="838">
                  <c:v>8.0000000000000002E-3</c:v>
                </c:pt>
                <c:pt idx="839">
                  <c:v>8.0000000000000002E-3</c:v>
                </c:pt>
                <c:pt idx="840">
                  <c:v>8.0000000000000002E-3</c:v>
                </c:pt>
                <c:pt idx="841">
                  <c:v>8.0000000000000002E-3</c:v>
                </c:pt>
                <c:pt idx="842">
                  <c:v>8.0000000000000002E-3</c:v>
                </c:pt>
                <c:pt idx="843">
                  <c:v>8.0000000000000002E-3</c:v>
                </c:pt>
                <c:pt idx="844">
                  <c:v>8.0000000000000002E-3</c:v>
                </c:pt>
                <c:pt idx="845">
                  <c:v>8.0000000000000002E-3</c:v>
                </c:pt>
                <c:pt idx="846">
                  <c:v>1.6E-2</c:v>
                </c:pt>
                <c:pt idx="847">
                  <c:v>1.6E-2</c:v>
                </c:pt>
                <c:pt idx="848">
                  <c:v>1.6E-2</c:v>
                </c:pt>
                <c:pt idx="849">
                  <c:v>1.6E-2</c:v>
                </c:pt>
                <c:pt idx="850">
                  <c:v>1.6E-2</c:v>
                </c:pt>
                <c:pt idx="851">
                  <c:v>1.6E-2</c:v>
                </c:pt>
                <c:pt idx="852">
                  <c:v>1.6E-2</c:v>
                </c:pt>
                <c:pt idx="853">
                  <c:v>1.6E-2</c:v>
                </c:pt>
                <c:pt idx="854">
                  <c:v>1.6E-2</c:v>
                </c:pt>
                <c:pt idx="855">
                  <c:v>1.6E-2</c:v>
                </c:pt>
                <c:pt idx="856">
                  <c:v>1.6E-2</c:v>
                </c:pt>
                <c:pt idx="857">
                  <c:v>1.6E-2</c:v>
                </c:pt>
                <c:pt idx="858">
                  <c:v>1.6E-2</c:v>
                </c:pt>
                <c:pt idx="859">
                  <c:v>1.6E-2</c:v>
                </c:pt>
                <c:pt idx="860">
                  <c:v>1.6E-2</c:v>
                </c:pt>
                <c:pt idx="861">
                  <c:v>1.6E-2</c:v>
                </c:pt>
                <c:pt idx="862">
                  <c:v>1.6E-2</c:v>
                </c:pt>
                <c:pt idx="863">
                  <c:v>1.6E-2</c:v>
                </c:pt>
                <c:pt idx="864">
                  <c:v>1.6E-2</c:v>
                </c:pt>
                <c:pt idx="865">
                  <c:v>1.6E-2</c:v>
                </c:pt>
                <c:pt idx="866">
                  <c:v>1.6E-2</c:v>
                </c:pt>
                <c:pt idx="867">
                  <c:v>1.6E-2</c:v>
                </c:pt>
                <c:pt idx="868">
                  <c:v>1.6E-2</c:v>
                </c:pt>
                <c:pt idx="869">
                  <c:v>1.6E-2</c:v>
                </c:pt>
                <c:pt idx="870">
                  <c:v>1.6E-2</c:v>
                </c:pt>
                <c:pt idx="871">
                  <c:v>1.6E-2</c:v>
                </c:pt>
                <c:pt idx="872">
                  <c:v>1.6E-2</c:v>
                </c:pt>
                <c:pt idx="873">
                  <c:v>1.6E-2</c:v>
                </c:pt>
                <c:pt idx="874">
                  <c:v>1.6E-2</c:v>
                </c:pt>
                <c:pt idx="875">
                  <c:v>1.6E-2</c:v>
                </c:pt>
                <c:pt idx="876">
                  <c:v>1.6E-2</c:v>
                </c:pt>
                <c:pt idx="877">
                  <c:v>1.6E-2</c:v>
                </c:pt>
                <c:pt idx="878">
                  <c:v>1.6E-2</c:v>
                </c:pt>
                <c:pt idx="879">
                  <c:v>1.6E-2</c:v>
                </c:pt>
                <c:pt idx="880">
                  <c:v>1.6E-2</c:v>
                </c:pt>
                <c:pt idx="881">
                  <c:v>1.6E-2</c:v>
                </c:pt>
                <c:pt idx="882">
                  <c:v>1.6E-2</c:v>
                </c:pt>
                <c:pt idx="883">
                  <c:v>1.6E-2</c:v>
                </c:pt>
                <c:pt idx="884">
                  <c:v>1.6E-2</c:v>
                </c:pt>
                <c:pt idx="885">
                  <c:v>1.6E-2</c:v>
                </c:pt>
                <c:pt idx="886">
                  <c:v>1.6E-2</c:v>
                </c:pt>
                <c:pt idx="887">
                  <c:v>1.6E-2</c:v>
                </c:pt>
                <c:pt idx="888">
                  <c:v>1.6E-2</c:v>
                </c:pt>
                <c:pt idx="889">
                  <c:v>1.6E-2</c:v>
                </c:pt>
                <c:pt idx="890">
                  <c:v>1.6E-2</c:v>
                </c:pt>
                <c:pt idx="891">
                  <c:v>1.6E-2</c:v>
                </c:pt>
                <c:pt idx="892">
                  <c:v>1.6E-2</c:v>
                </c:pt>
                <c:pt idx="893">
                  <c:v>1.6E-2</c:v>
                </c:pt>
                <c:pt idx="894">
                  <c:v>2.4E-2</c:v>
                </c:pt>
                <c:pt idx="895">
                  <c:v>2.4E-2</c:v>
                </c:pt>
                <c:pt idx="896">
                  <c:v>2.4E-2</c:v>
                </c:pt>
                <c:pt idx="897">
                  <c:v>2.4E-2</c:v>
                </c:pt>
                <c:pt idx="898">
                  <c:v>2.4E-2</c:v>
                </c:pt>
                <c:pt idx="899">
                  <c:v>2.4E-2</c:v>
                </c:pt>
                <c:pt idx="900">
                  <c:v>2.4E-2</c:v>
                </c:pt>
                <c:pt idx="901">
                  <c:v>2.4E-2</c:v>
                </c:pt>
                <c:pt idx="902">
                  <c:v>2.4E-2</c:v>
                </c:pt>
                <c:pt idx="903">
                  <c:v>2.4E-2</c:v>
                </c:pt>
                <c:pt idx="904">
                  <c:v>2.4E-2</c:v>
                </c:pt>
                <c:pt idx="905">
                  <c:v>2.4E-2</c:v>
                </c:pt>
                <c:pt idx="906">
                  <c:v>2.4E-2</c:v>
                </c:pt>
                <c:pt idx="907">
                  <c:v>2.4E-2</c:v>
                </c:pt>
                <c:pt idx="908">
                  <c:v>2.4E-2</c:v>
                </c:pt>
                <c:pt idx="909">
                  <c:v>2.4E-2</c:v>
                </c:pt>
                <c:pt idx="910">
                  <c:v>2.4E-2</c:v>
                </c:pt>
                <c:pt idx="911">
                  <c:v>2.4E-2</c:v>
                </c:pt>
                <c:pt idx="912">
                  <c:v>2.4E-2</c:v>
                </c:pt>
                <c:pt idx="913">
                  <c:v>2.4E-2</c:v>
                </c:pt>
                <c:pt idx="914">
                  <c:v>2.4E-2</c:v>
                </c:pt>
                <c:pt idx="915">
                  <c:v>2.4E-2</c:v>
                </c:pt>
                <c:pt idx="916">
                  <c:v>2.4E-2</c:v>
                </c:pt>
                <c:pt idx="917">
                  <c:v>2.4E-2</c:v>
                </c:pt>
                <c:pt idx="918">
                  <c:v>2.4E-2</c:v>
                </c:pt>
                <c:pt idx="919">
                  <c:v>2.4E-2</c:v>
                </c:pt>
                <c:pt idx="920">
                  <c:v>2.4E-2</c:v>
                </c:pt>
                <c:pt idx="921">
                  <c:v>2.4E-2</c:v>
                </c:pt>
                <c:pt idx="922">
                  <c:v>2.4E-2</c:v>
                </c:pt>
                <c:pt idx="923">
                  <c:v>2.4E-2</c:v>
                </c:pt>
                <c:pt idx="924">
                  <c:v>2.4E-2</c:v>
                </c:pt>
                <c:pt idx="925">
                  <c:v>2.4E-2</c:v>
                </c:pt>
                <c:pt idx="926">
                  <c:v>2.4E-2</c:v>
                </c:pt>
                <c:pt idx="927">
                  <c:v>2.4E-2</c:v>
                </c:pt>
                <c:pt idx="928">
                  <c:v>2.4E-2</c:v>
                </c:pt>
                <c:pt idx="929">
                  <c:v>2.4E-2</c:v>
                </c:pt>
                <c:pt idx="930">
                  <c:v>3.2000000000000001E-2</c:v>
                </c:pt>
                <c:pt idx="931">
                  <c:v>3.2000000000000001E-2</c:v>
                </c:pt>
                <c:pt idx="932">
                  <c:v>3.2000000000000001E-2</c:v>
                </c:pt>
                <c:pt idx="933">
                  <c:v>3.2000000000000001E-2</c:v>
                </c:pt>
                <c:pt idx="934">
                  <c:v>3.2000000000000001E-2</c:v>
                </c:pt>
                <c:pt idx="935">
                  <c:v>3.2000000000000001E-2</c:v>
                </c:pt>
                <c:pt idx="936">
                  <c:v>3.2000000000000001E-2</c:v>
                </c:pt>
                <c:pt idx="937">
                  <c:v>3.2000000000000001E-2</c:v>
                </c:pt>
                <c:pt idx="938">
                  <c:v>3.2000000000000001E-2</c:v>
                </c:pt>
                <c:pt idx="939">
                  <c:v>3.2000000000000001E-2</c:v>
                </c:pt>
                <c:pt idx="940">
                  <c:v>3.2000000000000001E-2</c:v>
                </c:pt>
                <c:pt idx="941">
                  <c:v>3.2000000000000001E-2</c:v>
                </c:pt>
                <c:pt idx="942">
                  <c:v>3.2000000000000001E-2</c:v>
                </c:pt>
                <c:pt idx="943">
                  <c:v>3.2000000000000001E-2</c:v>
                </c:pt>
                <c:pt idx="944">
                  <c:v>3.2000000000000001E-2</c:v>
                </c:pt>
                <c:pt idx="945">
                  <c:v>3.2000000000000001E-2</c:v>
                </c:pt>
                <c:pt idx="946">
                  <c:v>3.2000000000000001E-2</c:v>
                </c:pt>
                <c:pt idx="947">
                  <c:v>3.2000000000000001E-2</c:v>
                </c:pt>
                <c:pt idx="948">
                  <c:v>3.2000000000000001E-2</c:v>
                </c:pt>
                <c:pt idx="949">
                  <c:v>3.2000000000000001E-2</c:v>
                </c:pt>
                <c:pt idx="950">
                  <c:v>3.2000000000000001E-2</c:v>
                </c:pt>
                <c:pt idx="951">
                  <c:v>3.2000000000000001E-2</c:v>
                </c:pt>
                <c:pt idx="952">
                  <c:v>3.2000000000000001E-2</c:v>
                </c:pt>
                <c:pt idx="953">
                  <c:v>3.2000000000000001E-2</c:v>
                </c:pt>
                <c:pt idx="954">
                  <c:v>3.2000000000000001E-2</c:v>
                </c:pt>
                <c:pt idx="955">
                  <c:v>3.2000000000000001E-2</c:v>
                </c:pt>
                <c:pt idx="956">
                  <c:v>3.2000000000000001E-2</c:v>
                </c:pt>
                <c:pt idx="957">
                  <c:v>3.2000000000000001E-2</c:v>
                </c:pt>
                <c:pt idx="958">
                  <c:v>3.2000000000000001E-2</c:v>
                </c:pt>
                <c:pt idx="959">
                  <c:v>3.2000000000000001E-2</c:v>
                </c:pt>
                <c:pt idx="960">
                  <c:v>0.04</c:v>
                </c:pt>
                <c:pt idx="961">
                  <c:v>0.04</c:v>
                </c:pt>
                <c:pt idx="962">
                  <c:v>0.04</c:v>
                </c:pt>
                <c:pt idx="963">
                  <c:v>0.04</c:v>
                </c:pt>
                <c:pt idx="964">
                  <c:v>0.04</c:v>
                </c:pt>
                <c:pt idx="965">
                  <c:v>0.04</c:v>
                </c:pt>
                <c:pt idx="966">
                  <c:v>0.04</c:v>
                </c:pt>
                <c:pt idx="967">
                  <c:v>0.04</c:v>
                </c:pt>
                <c:pt idx="968">
                  <c:v>0.04</c:v>
                </c:pt>
                <c:pt idx="969">
                  <c:v>0.04</c:v>
                </c:pt>
                <c:pt idx="970">
                  <c:v>0.04</c:v>
                </c:pt>
                <c:pt idx="971">
                  <c:v>0.04</c:v>
                </c:pt>
                <c:pt idx="972">
                  <c:v>0.04</c:v>
                </c:pt>
                <c:pt idx="973">
                  <c:v>0.04</c:v>
                </c:pt>
                <c:pt idx="974">
                  <c:v>0.04</c:v>
                </c:pt>
                <c:pt idx="975">
                  <c:v>0.04</c:v>
                </c:pt>
                <c:pt idx="976">
                  <c:v>0.04</c:v>
                </c:pt>
                <c:pt idx="977">
                  <c:v>0.04</c:v>
                </c:pt>
                <c:pt idx="978">
                  <c:v>0.04</c:v>
                </c:pt>
                <c:pt idx="979">
                  <c:v>0.04</c:v>
                </c:pt>
                <c:pt idx="980">
                  <c:v>0.04</c:v>
                </c:pt>
                <c:pt idx="981">
                  <c:v>0.04</c:v>
                </c:pt>
                <c:pt idx="982">
                  <c:v>0.04</c:v>
                </c:pt>
                <c:pt idx="983">
                  <c:v>0.04</c:v>
                </c:pt>
                <c:pt idx="984">
                  <c:v>0.04</c:v>
                </c:pt>
                <c:pt idx="985">
                  <c:v>0.04</c:v>
                </c:pt>
                <c:pt idx="986">
                  <c:v>4.8000000000000001E-2</c:v>
                </c:pt>
                <c:pt idx="987">
                  <c:v>4.8000000000000001E-2</c:v>
                </c:pt>
                <c:pt idx="988">
                  <c:v>4.8000000000000001E-2</c:v>
                </c:pt>
                <c:pt idx="989">
                  <c:v>4.8000000000000001E-2</c:v>
                </c:pt>
                <c:pt idx="990">
                  <c:v>4.8000000000000001E-2</c:v>
                </c:pt>
                <c:pt idx="991">
                  <c:v>4.8000000000000001E-2</c:v>
                </c:pt>
                <c:pt idx="992">
                  <c:v>4.8000000000000001E-2</c:v>
                </c:pt>
                <c:pt idx="993">
                  <c:v>4.8000000000000001E-2</c:v>
                </c:pt>
                <c:pt idx="994">
                  <c:v>4.8000000000000001E-2</c:v>
                </c:pt>
                <c:pt idx="995">
                  <c:v>4.8000000000000001E-2</c:v>
                </c:pt>
                <c:pt idx="996">
                  <c:v>4.8000000000000001E-2</c:v>
                </c:pt>
                <c:pt idx="997">
                  <c:v>4.8000000000000001E-2</c:v>
                </c:pt>
                <c:pt idx="998">
                  <c:v>4.8000000000000001E-2</c:v>
                </c:pt>
                <c:pt idx="999">
                  <c:v>4.8000000000000001E-2</c:v>
                </c:pt>
                <c:pt idx="1000">
                  <c:v>4.8000000000000001E-2</c:v>
                </c:pt>
                <c:pt idx="1001">
                  <c:v>4.8000000000000001E-2</c:v>
                </c:pt>
                <c:pt idx="1002">
                  <c:v>4.8000000000000001E-2</c:v>
                </c:pt>
                <c:pt idx="1003">
                  <c:v>4.8000000000000001E-2</c:v>
                </c:pt>
                <c:pt idx="1004">
                  <c:v>4.8000000000000001E-2</c:v>
                </c:pt>
                <c:pt idx="1005">
                  <c:v>4.8000000000000001E-2</c:v>
                </c:pt>
                <c:pt idx="1006">
                  <c:v>4.8000000000000001E-2</c:v>
                </c:pt>
                <c:pt idx="1007">
                  <c:v>4.8000000000000001E-2</c:v>
                </c:pt>
                <c:pt idx="1008">
                  <c:v>4.8000000000000001E-2</c:v>
                </c:pt>
                <c:pt idx="1009">
                  <c:v>5.6000000000000001E-2</c:v>
                </c:pt>
                <c:pt idx="1010">
                  <c:v>5.6000000000000001E-2</c:v>
                </c:pt>
                <c:pt idx="1011">
                  <c:v>5.6000000000000001E-2</c:v>
                </c:pt>
                <c:pt idx="1012">
                  <c:v>5.6000000000000001E-2</c:v>
                </c:pt>
                <c:pt idx="1013">
                  <c:v>5.6000000000000001E-2</c:v>
                </c:pt>
                <c:pt idx="1014">
                  <c:v>5.6000000000000001E-2</c:v>
                </c:pt>
                <c:pt idx="1015">
                  <c:v>5.6000000000000001E-2</c:v>
                </c:pt>
                <c:pt idx="1016">
                  <c:v>5.6000000000000001E-2</c:v>
                </c:pt>
                <c:pt idx="1017">
                  <c:v>5.6000000000000001E-2</c:v>
                </c:pt>
                <c:pt idx="1018">
                  <c:v>5.6000000000000001E-2</c:v>
                </c:pt>
                <c:pt idx="1019">
                  <c:v>5.6000000000000001E-2</c:v>
                </c:pt>
                <c:pt idx="1020">
                  <c:v>5.6000000000000001E-2</c:v>
                </c:pt>
                <c:pt idx="1021">
                  <c:v>5.6000000000000001E-2</c:v>
                </c:pt>
                <c:pt idx="1022">
                  <c:v>5.6000000000000001E-2</c:v>
                </c:pt>
                <c:pt idx="1023">
                  <c:v>5.6000000000000001E-2</c:v>
                </c:pt>
                <c:pt idx="1024">
                  <c:v>5.6000000000000001E-2</c:v>
                </c:pt>
                <c:pt idx="1025">
                  <c:v>5.6000000000000001E-2</c:v>
                </c:pt>
                <c:pt idx="1026">
                  <c:v>5.6000000000000001E-2</c:v>
                </c:pt>
                <c:pt idx="1027">
                  <c:v>5.6000000000000001E-2</c:v>
                </c:pt>
                <c:pt idx="1028">
                  <c:v>5.6000000000000001E-2</c:v>
                </c:pt>
                <c:pt idx="1029">
                  <c:v>6.4000000000000001E-2</c:v>
                </c:pt>
                <c:pt idx="1030">
                  <c:v>6.4000000000000001E-2</c:v>
                </c:pt>
                <c:pt idx="1031">
                  <c:v>6.4000000000000001E-2</c:v>
                </c:pt>
                <c:pt idx="1032">
                  <c:v>6.4000000000000001E-2</c:v>
                </c:pt>
                <c:pt idx="1033">
                  <c:v>6.4000000000000001E-2</c:v>
                </c:pt>
                <c:pt idx="1034">
                  <c:v>6.4000000000000001E-2</c:v>
                </c:pt>
                <c:pt idx="1035">
                  <c:v>6.4000000000000001E-2</c:v>
                </c:pt>
                <c:pt idx="1036">
                  <c:v>6.4000000000000001E-2</c:v>
                </c:pt>
                <c:pt idx="1037">
                  <c:v>6.4000000000000001E-2</c:v>
                </c:pt>
                <c:pt idx="1038">
                  <c:v>6.4000000000000001E-2</c:v>
                </c:pt>
                <c:pt idx="1039">
                  <c:v>6.4000000000000001E-2</c:v>
                </c:pt>
                <c:pt idx="1040">
                  <c:v>6.4000000000000001E-2</c:v>
                </c:pt>
                <c:pt idx="1041">
                  <c:v>6.4000000000000001E-2</c:v>
                </c:pt>
                <c:pt idx="1042">
                  <c:v>6.4000000000000001E-2</c:v>
                </c:pt>
                <c:pt idx="1043">
                  <c:v>6.4000000000000001E-2</c:v>
                </c:pt>
                <c:pt idx="1044">
                  <c:v>6.4000000000000001E-2</c:v>
                </c:pt>
                <c:pt idx="1045">
                  <c:v>6.4000000000000001E-2</c:v>
                </c:pt>
                <c:pt idx="1046">
                  <c:v>6.4000000000000001E-2</c:v>
                </c:pt>
                <c:pt idx="1047">
                  <c:v>7.1999999999999995E-2</c:v>
                </c:pt>
                <c:pt idx="1048">
                  <c:v>7.1999999999999995E-2</c:v>
                </c:pt>
                <c:pt idx="1049">
                  <c:v>7.1999999999999995E-2</c:v>
                </c:pt>
                <c:pt idx="1050">
                  <c:v>7.1999999999999995E-2</c:v>
                </c:pt>
                <c:pt idx="1051">
                  <c:v>7.1999999999999995E-2</c:v>
                </c:pt>
                <c:pt idx="1052">
                  <c:v>7.1999999999999995E-2</c:v>
                </c:pt>
                <c:pt idx="1053">
                  <c:v>7.1999999999999995E-2</c:v>
                </c:pt>
                <c:pt idx="1054">
                  <c:v>7.1999999999999995E-2</c:v>
                </c:pt>
                <c:pt idx="1055">
                  <c:v>7.1999999999999995E-2</c:v>
                </c:pt>
                <c:pt idx="1056">
                  <c:v>7.1999999999999995E-2</c:v>
                </c:pt>
                <c:pt idx="1057">
                  <c:v>7.1999999999999995E-2</c:v>
                </c:pt>
                <c:pt idx="1058">
                  <c:v>7.1999999999999995E-2</c:v>
                </c:pt>
                <c:pt idx="1059">
                  <c:v>7.1999999999999995E-2</c:v>
                </c:pt>
                <c:pt idx="1060">
                  <c:v>7.1999999999999995E-2</c:v>
                </c:pt>
                <c:pt idx="1061">
                  <c:v>7.1999999999999995E-2</c:v>
                </c:pt>
                <c:pt idx="1062">
                  <c:v>7.1999999999999995E-2</c:v>
                </c:pt>
                <c:pt idx="1063">
                  <c:v>0.08</c:v>
                </c:pt>
                <c:pt idx="1064">
                  <c:v>0.08</c:v>
                </c:pt>
                <c:pt idx="1065">
                  <c:v>0.08</c:v>
                </c:pt>
                <c:pt idx="1066">
                  <c:v>0.08</c:v>
                </c:pt>
                <c:pt idx="1067">
                  <c:v>0.08</c:v>
                </c:pt>
                <c:pt idx="1068">
                  <c:v>0.08</c:v>
                </c:pt>
                <c:pt idx="1069">
                  <c:v>0.08</c:v>
                </c:pt>
                <c:pt idx="1070">
                  <c:v>0.08</c:v>
                </c:pt>
                <c:pt idx="1071">
                  <c:v>0.08</c:v>
                </c:pt>
                <c:pt idx="1072">
                  <c:v>0.08</c:v>
                </c:pt>
                <c:pt idx="1073">
                  <c:v>0.08</c:v>
                </c:pt>
                <c:pt idx="1074">
                  <c:v>0.08</c:v>
                </c:pt>
                <c:pt idx="1075">
                  <c:v>0.08</c:v>
                </c:pt>
                <c:pt idx="1076">
                  <c:v>0.08</c:v>
                </c:pt>
                <c:pt idx="1077">
                  <c:v>0.08</c:v>
                </c:pt>
                <c:pt idx="1078">
                  <c:v>0.08</c:v>
                </c:pt>
                <c:pt idx="1079">
                  <c:v>0.08</c:v>
                </c:pt>
                <c:pt idx="1080">
                  <c:v>8.7999999999999995E-2</c:v>
                </c:pt>
                <c:pt idx="1081">
                  <c:v>8.7999999999999995E-2</c:v>
                </c:pt>
                <c:pt idx="1082">
                  <c:v>8.7999999999999995E-2</c:v>
                </c:pt>
                <c:pt idx="1083">
                  <c:v>8.7999999999999995E-2</c:v>
                </c:pt>
                <c:pt idx="1084">
                  <c:v>8.7999999999999995E-2</c:v>
                </c:pt>
                <c:pt idx="1085">
                  <c:v>8.7999999999999995E-2</c:v>
                </c:pt>
                <c:pt idx="1086">
                  <c:v>8.7999999999999995E-2</c:v>
                </c:pt>
                <c:pt idx="1087">
                  <c:v>8.7999999999999995E-2</c:v>
                </c:pt>
                <c:pt idx="1088">
                  <c:v>8.7999999999999995E-2</c:v>
                </c:pt>
                <c:pt idx="1089">
                  <c:v>8.7999999999999995E-2</c:v>
                </c:pt>
                <c:pt idx="1090">
                  <c:v>8.7999999999999995E-2</c:v>
                </c:pt>
                <c:pt idx="1091">
                  <c:v>8.7999999999999995E-2</c:v>
                </c:pt>
                <c:pt idx="1092">
                  <c:v>8.7999999999999995E-2</c:v>
                </c:pt>
                <c:pt idx="1093">
                  <c:v>8.7999999999999995E-2</c:v>
                </c:pt>
                <c:pt idx="1094">
                  <c:v>8.7999999999999995E-2</c:v>
                </c:pt>
                <c:pt idx="1095">
                  <c:v>9.6000000000000002E-2</c:v>
                </c:pt>
                <c:pt idx="1096">
                  <c:v>9.6000000000000002E-2</c:v>
                </c:pt>
                <c:pt idx="1097">
                  <c:v>9.6000000000000002E-2</c:v>
                </c:pt>
                <c:pt idx="1098">
                  <c:v>9.6000000000000002E-2</c:v>
                </c:pt>
                <c:pt idx="1099">
                  <c:v>9.6000000000000002E-2</c:v>
                </c:pt>
                <c:pt idx="1100">
                  <c:v>9.6000000000000002E-2</c:v>
                </c:pt>
                <c:pt idx="1101">
                  <c:v>9.6000000000000002E-2</c:v>
                </c:pt>
                <c:pt idx="1102">
                  <c:v>9.6000000000000002E-2</c:v>
                </c:pt>
                <c:pt idx="1103">
                  <c:v>9.6000000000000002E-2</c:v>
                </c:pt>
                <c:pt idx="1104">
                  <c:v>9.6000000000000002E-2</c:v>
                </c:pt>
                <c:pt idx="1105">
                  <c:v>9.6000000000000002E-2</c:v>
                </c:pt>
                <c:pt idx="1106">
                  <c:v>9.6000000000000002E-2</c:v>
                </c:pt>
                <c:pt idx="1107">
                  <c:v>9.6000000000000002E-2</c:v>
                </c:pt>
                <c:pt idx="1108">
                  <c:v>9.6000000000000002E-2</c:v>
                </c:pt>
                <c:pt idx="1109">
                  <c:v>9.6000000000000002E-2</c:v>
                </c:pt>
                <c:pt idx="1110">
                  <c:v>9.6000000000000002E-2</c:v>
                </c:pt>
                <c:pt idx="1111">
                  <c:v>0.104</c:v>
                </c:pt>
                <c:pt idx="1112">
                  <c:v>0.104</c:v>
                </c:pt>
                <c:pt idx="1113">
                  <c:v>0.104</c:v>
                </c:pt>
                <c:pt idx="1114">
                  <c:v>0.104</c:v>
                </c:pt>
                <c:pt idx="1115">
                  <c:v>0.104</c:v>
                </c:pt>
                <c:pt idx="1116">
                  <c:v>0.104</c:v>
                </c:pt>
                <c:pt idx="1117">
                  <c:v>0.104</c:v>
                </c:pt>
                <c:pt idx="1118">
                  <c:v>0.104</c:v>
                </c:pt>
                <c:pt idx="1119">
                  <c:v>0.104</c:v>
                </c:pt>
                <c:pt idx="1120">
                  <c:v>0.104</c:v>
                </c:pt>
                <c:pt idx="1121">
                  <c:v>0.104</c:v>
                </c:pt>
                <c:pt idx="1122">
                  <c:v>0.104</c:v>
                </c:pt>
                <c:pt idx="1123">
                  <c:v>0.104</c:v>
                </c:pt>
                <c:pt idx="1124">
                  <c:v>0.104</c:v>
                </c:pt>
                <c:pt idx="1125">
                  <c:v>0.104</c:v>
                </c:pt>
                <c:pt idx="1126">
                  <c:v>0.104</c:v>
                </c:pt>
                <c:pt idx="1127">
                  <c:v>0.104</c:v>
                </c:pt>
                <c:pt idx="1128">
                  <c:v>0.112</c:v>
                </c:pt>
                <c:pt idx="1129">
                  <c:v>0.112</c:v>
                </c:pt>
                <c:pt idx="1130">
                  <c:v>0.112</c:v>
                </c:pt>
                <c:pt idx="1131">
                  <c:v>0.112</c:v>
                </c:pt>
                <c:pt idx="1132">
                  <c:v>0.112</c:v>
                </c:pt>
                <c:pt idx="1133">
                  <c:v>0.112</c:v>
                </c:pt>
                <c:pt idx="1134">
                  <c:v>0.112</c:v>
                </c:pt>
                <c:pt idx="1135">
                  <c:v>0.112</c:v>
                </c:pt>
                <c:pt idx="1136">
                  <c:v>0.112</c:v>
                </c:pt>
                <c:pt idx="1137">
                  <c:v>0.112</c:v>
                </c:pt>
                <c:pt idx="1138">
                  <c:v>0.112</c:v>
                </c:pt>
                <c:pt idx="1139">
                  <c:v>0.112</c:v>
                </c:pt>
                <c:pt idx="1140">
                  <c:v>0.112</c:v>
                </c:pt>
                <c:pt idx="1141">
                  <c:v>0.112</c:v>
                </c:pt>
                <c:pt idx="1142">
                  <c:v>0.112</c:v>
                </c:pt>
                <c:pt idx="1143">
                  <c:v>0.112</c:v>
                </c:pt>
                <c:pt idx="1144">
                  <c:v>0.112</c:v>
                </c:pt>
                <c:pt idx="1145">
                  <c:v>0.12</c:v>
                </c:pt>
                <c:pt idx="1146">
                  <c:v>0.12</c:v>
                </c:pt>
                <c:pt idx="1147">
                  <c:v>0.12</c:v>
                </c:pt>
                <c:pt idx="1148">
                  <c:v>0.12</c:v>
                </c:pt>
                <c:pt idx="1149">
                  <c:v>0.12</c:v>
                </c:pt>
                <c:pt idx="1150">
                  <c:v>0.12</c:v>
                </c:pt>
                <c:pt idx="1151">
                  <c:v>0.12</c:v>
                </c:pt>
                <c:pt idx="1152">
                  <c:v>0.12</c:v>
                </c:pt>
                <c:pt idx="1153">
                  <c:v>0.12</c:v>
                </c:pt>
                <c:pt idx="1154">
                  <c:v>0.12</c:v>
                </c:pt>
                <c:pt idx="1155">
                  <c:v>0.12</c:v>
                </c:pt>
                <c:pt idx="1156">
                  <c:v>0.12</c:v>
                </c:pt>
                <c:pt idx="1157">
                  <c:v>0.12</c:v>
                </c:pt>
                <c:pt idx="1158">
                  <c:v>0.12</c:v>
                </c:pt>
                <c:pt idx="1159">
                  <c:v>0.12</c:v>
                </c:pt>
                <c:pt idx="1160">
                  <c:v>0.12</c:v>
                </c:pt>
                <c:pt idx="1161">
                  <c:v>0.12</c:v>
                </c:pt>
                <c:pt idx="1162">
                  <c:v>0.128</c:v>
                </c:pt>
                <c:pt idx="1163">
                  <c:v>0.128</c:v>
                </c:pt>
                <c:pt idx="1164">
                  <c:v>0.128</c:v>
                </c:pt>
                <c:pt idx="1165">
                  <c:v>0.128</c:v>
                </c:pt>
                <c:pt idx="1166">
                  <c:v>0.128</c:v>
                </c:pt>
                <c:pt idx="1167">
                  <c:v>0.128</c:v>
                </c:pt>
                <c:pt idx="1168">
                  <c:v>0.128</c:v>
                </c:pt>
                <c:pt idx="1169">
                  <c:v>0.128</c:v>
                </c:pt>
                <c:pt idx="1170">
                  <c:v>0.128</c:v>
                </c:pt>
                <c:pt idx="1171">
                  <c:v>0.128</c:v>
                </c:pt>
                <c:pt idx="1172">
                  <c:v>0.128</c:v>
                </c:pt>
                <c:pt idx="1173">
                  <c:v>0.128</c:v>
                </c:pt>
                <c:pt idx="1174">
                  <c:v>0.128</c:v>
                </c:pt>
                <c:pt idx="1175">
                  <c:v>0.128</c:v>
                </c:pt>
                <c:pt idx="1176">
                  <c:v>0.128</c:v>
                </c:pt>
                <c:pt idx="1177">
                  <c:v>0.128</c:v>
                </c:pt>
                <c:pt idx="1178">
                  <c:v>0.128</c:v>
                </c:pt>
                <c:pt idx="1179">
                  <c:v>0.128</c:v>
                </c:pt>
                <c:pt idx="1180">
                  <c:v>0.13600000000000001</c:v>
                </c:pt>
                <c:pt idx="1181">
                  <c:v>0.13600000000000001</c:v>
                </c:pt>
                <c:pt idx="1182">
                  <c:v>0.13600000000000001</c:v>
                </c:pt>
                <c:pt idx="1183">
                  <c:v>0.13600000000000001</c:v>
                </c:pt>
                <c:pt idx="1184">
                  <c:v>0.13600000000000001</c:v>
                </c:pt>
                <c:pt idx="1185">
                  <c:v>0.13600000000000001</c:v>
                </c:pt>
                <c:pt idx="1186">
                  <c:v>0.13600000000000001</c:v>
                </c:pt>
                <c:pt idx="1187">
                  <c:v>0.13600000000000001</c:v>
                </c:pt>
                <c:pt idx="1188">
                  <c:v>0.13600000000000001</c:v>
                </c:pt>
                <c:pt idx="1189">
                  <c:v>0.13600000000000001</c:v>
                </c:pt>
                <c:pt idx="1190">
                  <c:v>0.13600000000000001</c:v>
                </c:pt>
                <c:pt idx="1191">
                  <c:v>0.13600000000000001</c:v>
                </c:pt>
                <c:pt idx="1192">
                  <c:v>0.13600000000000001</c:v>
                </c:pt>
                <c:pt idx="1193">
                  <c:v>0.13600000000000001</c:v>
                </c:pt>
                <c:pt idx="1194">
                  <c:v>0.13600000000000001</c:v>
                </c:pt>
                <c:pt idx="1195">
                  <c:v>0.13600000000000001</c:v>
                </c:pt>
                <c:pt idx="1196">
                  <c:v>0.13600000000000001</c:v>
                </c:pt>
                <c:pt idx="1197">
                  <c:v>0.13600000000000001</c:v>
                </c:pt>
                <c:pt idx="1198">
                  <c:v>0.13600000000000001</c:v>
                </c:pt>
                <c:pt idx="1199">
                  <c:v>0.14399999999999999</c:v>
                </c:pt>
                <c:pt idx="1200">
                  <c:v>0.14399999999999999</c:v>
                </c:pt>
                <c:pt idx="1201">
                  <c:v>0.14399999999999999</c:v>
                </c:pt>
                <c:pt idx="1202">
                  <c:v>0.14399999999999999</c:v>
                </c:pt>
                <c:pt idx="1203">
                  <c:v>0.14399999999999999</c:v>
                </c:pt>
                <c:pt idx="1204">
                  <c:v>0.14399999999999999</c:v>
                </c:pt>
                <c:pt idx="1205">
                  <c:v>0.14399999999999999</c:v>
                </c:pt>
                <c:pt idx="1206">
                  <c:v>0.14399999999999999</c:v>
                </c:pt>
                <c:pt idx="1207">
                  <c:v>0.14399999999999999</c:v>
                </c:pt>
                <c:pt idx="1208">
                  <c:v>0.14399999999999999</c:v>
                </c:pt>
                <c:pt idx="1209">
                  <c:v>0.14399999999999999</c:v>
                </c:pt>
                <c:pt idx="1210">
                  <c:v>0.14399999999999999</c:v>
                </c:pt>
                <c:pt idx="1211">
                  <c:v>0.14399999999999999</c:v>
                </c:pt>
                <c:pt idx="1212">
                  <c:v>0.14399999999999999</c:v>
                </c:pt>
                <c:pt idx="1213">
                  <c:v>0.14399999999999999</c:v>
                </c:pt>
                <c:pt idx="1214">
                  <c:v>0.14399999999999999</c:v>
                </c:pt>
                <c:pt idx="1215">
                  <c:v>0.14399999999999999</c:v>
                </c:pt>
                <c:pt idx="1216">
                  <c:v>0.14399999999999999</c:v>
                </c:pt>
                <c:pt idx="1217">
                  <c:v>0.14399999999999999</c:v>
                </c:pt>
                <c:pt idx="1218">
                  <c:v>0.152</c:v>
                </c:pt>
                <c:pt idx="1219">
                  <c:v>0.152</c:v>
                </c:pt>
                <c:pt idx="1220">
                  <c:v>0.152</c:v>
                </c:pt>
                <c:pt idx="1221">
                  <c:v>0.152</c:v>
                </c:pt>
                <c:pt idx="1222">
                  <c:v>0.152</c:v>
                </c:pt>
                <c:pt idx="1223">
                  <c:v>0.152</c:v>
                </c:pt>
                <c:pt idx="1224">
                  <c:v>0.152</c:v>
                </c:pt>
                <c:pt idx="1225">
                  <c:v>0.152</c:v>
                </c:pt>
                <c:pt idx="1226">
                  <c:v>0.152</c:v>
                </c:pt>
                <c:pt idx="1227">
                  <c:v>0.152</c:v>
                </c:pt>
                <c:pt idx="1228">
                  <c:v>0.152</c:v>
                </c:pt>
                <c:pt idx="1229">
                  <c:v>0.152</c:v>
                </c:pt>
                <c:pt idx="1230">
                  <c:v>0.152</c:v>
                </c:pt>
                <c:pt idx="1231">
                  <c:v>0.152</c:v>
                </c:pt>
                <c:pt idx="1232">
                  <c:v>0.152</c:v>
                </c:pt>
                <c:pt idx="1233">
                  <c:v>0.152</c:v>
                </c:pt>
                <c:pt idx="1234">
                  <c:v>0.152</c:v>
                </c:pt>
                <c:pt idx="1235">
                  <c:v>0.152</c:v>
                </c:pt>
                <c:pt idx="1236">
                  <c:v>0.152</c:v>
                </c:pt>
                <c:pt idx="1237">
                  <c:v>0.16</c:v>
                </c:pt>
                <c:pt idx="1238">
                  <c:v>0.16</c:v>
                </c:pt>
                <c:pt idx="1239">
                  <c:v>0.16</c:v>
                </c:pt>
                <c:pt idx="1240">
                  <c:v>0.16</c:v>
                </c:pt>
                <c:pt idx="1241">
                  <c:v>0.16</c:v>
                </c:pt>
                <c:pt idx="1242">
                  <c:v>0.16</c:v>
                </c:pt>
                <c:pt idx="1243">
                  <c:v>0.16</c:v>
                </c:pt>
                <c:pt idx="1244">
                  <c:v>0.16</c:v>
                </c:pt>
                <c:pt idx="1245">
                  <c:v>0.16</c:v>
                </c:pt>
                <c:pt idx="1246">
                  <c:v>0.16</c:v>
                </c:pt>
                <c:pt idx="1247">
                  <c:v>0.16</c:v>
                </c:pt>
                <c:pt idx="1248">
                  <c:v>0.16</c:v>
                </c:pt>
                <c:pt idx="1249">
                  <c:v>0.16</c:v>
                </c:pt>
                <c:pt idx="1250">
                  <c:v>0.16</c:v>
                </c:pt>
                <c:pt idx="1251">
                  <c:v>0.16</c:v>
                </c:pt>
                <c:pt idx="1252">
                  <c:v>0.16</c:v>
                </c:pt>
                <c:pt idx="1253">
                  <c:v>0.16</c:v>
                </c:pt>
                <c:pt idx="1254">
                  <c:v>0.16</c:v>
                </c:pt>
                <c:pt idx="1255">
                  <c:v>0.16</c:v>
                </c:pt>
                <c:pt idx="1256">
                  <c:v>0.16</c:v>
                </c:pt>
                <c:pt idx="1257">
                  <c:v>0.16</c:v>
                </c:pt>
                <c:pt idx="1258">
                  <c:v>0.16800000000000001</c:v>
                </c:pt>
                <c:pt idx="1259">
                  <c:v>0.16800000000000001</c:v>
                </c:pt>
                <c:pt idx="1260">
                  <c:v>0.16800000000000001</c:v>
                </c:pt>
                <c:pt idx="1261">
                  <c:v>0.16800000000000001</c:v>
                </c:pt>
                <c:pt idx="1262">
                  <c:v>0.16800000000000001</c:v>
                </c:pt>
                <c:pt idx="1263">
                  <c:v>0.16800000000000001</c:v>
                </c:pt>
                <c:pt idx="1264">
                  <c:v>0.16800000000000001</c:v>
                </c:pt>
                <c:pt idx="1265">
                  <c:v>0.16800000000000001</c:v>
                </c:pt>
                <c:pt idx="1266">
                  <c:v>0.16800000000000001</c:v>
                </c:pt>
                <c:pt idx="1267">
                  <c:v>0.16800000000000001</c:v>
                </c:pt>
                <c:pt idx="1268">
                  <c:v>0.16800000000000001</c:v>
                </c:pt>
                <c:pt idx="1269">
                  <c:v>0.16800000000000001</c:v>
                </c:pt>
                <c:pt idx="1270">
                  <c:v>0.16800000000000001</c:v>
                </c:pt>
                <c:pt idx="1271">
                  <c:v>0.16800000000000001</c:v>
                </c:pt>
                <c:pt idx="1272">
                  <c:v>0.16800000000000001</c:v>
                </c:pt>
                <c:pt idx="1273">
                  <c:v>0.16800000000000001</c:v>
                </c:pt>
                <c:pt idx="1274">
                  <c:v>0.16800000000000001</c:v>
                </c:pt>
                <c:pt idx="1275">
                  <c:v>0.16800000000000001</c:v>
                </c:pt>
                <c:pt idx="1276">
                  <c:v>0.16800000000000001</c:v>
                </c:pt>
                <c:pt idx="1277">
                  <c:v>0.16800000000000001</c:v>
                </c:pt>
                <c:pt idx="1278">
                  <c:v>0.17599999999999999</c:v>
                </c:pt>
                <c:pt idx="1279">
                  <c:v>0.17599999999999999</c:v>
                </c:pt>
                <c:pt idx="1280">
                  <c:v>0.17599999999999999</c:v>
                </c:pt>
                <c:pt idx="1281">
                  <c:v>0.17599999999999999</c:v>
                </c:pt>
                <c:pt idx="1282">
                  <c:v>0.17599999999999999</c:v>
                </c:pt>
                <c:pt idx="1283">
                  <c:v>0.17599999999999999</c:v>
                </c:pt>
                <c:pt idx="1284">
                  <c:v>0.17599999999999999</c:v>
                </c:pt>
                <c:pt idx="1285">
                  <c:v>0.17599999999999999</c:v>
                </c:pt>
                <c:pt idx="1286">
                  <c:v>0.17599999999999999</c:v>
                </c:pt>
                <c:pt idx="1287">
                  <c:v>0.17599999999999999</c:v>
                </c:pt>
                <c:pt idx="1288">
                  <c:v>0.17599999999999999</c:v>
                </c:pt>
                <c:pt idx="1289">
                  <c:v>0.17599999999999999</c:v>
                </c:pt>
                <c:pt idx="1290">
                  <c:v>0.17599999999999999</c:v>
                </c:pt>
                <c:pt idx="1291">
                  <c:v>0.17599999999999999</c:v>
                </c:pt>
                <c:pt idx="1292">
                  <c:v>0.17599999999999999</c:v>
                </c:pt>
                <c:pt idx="1293">
                  <c:v>0.17599999999999999</c:v>
                </c:pt>
                <c:pt idx="1294">
                  <c:v>0.17599999999999999</c:v>
                </c:pt>
                <c:pt idx="1295">
                  <c:v>0.17599999999999999</c:v>
                </c:pt>
                <c:pt idx="1296">
                  <c:v>0.17599999999999999</c:v>
                </c:pt>
                <c:pt idx="1297">
                  <c:v>0.17599999999999999</c:v>
                </c:pt>
                <c:pt idx="1298">
                  <c:v>0.17599999999999999</c:v>
                </c:pt>
                <c:pt idx="1299">
                  <c:v>0.17599999999999999</c:v>
                </c:pt>
                <c:pt idx="1300">
                  <c:v>0.184</c:v>
                </c:pt>
                <c:pt idx="1301">
                  <c:v>0.184</c:v>
                </c:pt>
                <c:pt idx="1302">
                  <c:v>0.184</c:v>
                </c:pt>
                <c:pt idx="1303">
                  <c:v>0.184</c:v>
                </c:pt>
                <c:pt idx="1304">
                  <c:v>0.184</c:v>
                </c:pt>
                <c:pt idx="1305">
                  <c:v>0.184</c:v>
                </c:pt>
                <c:pt idx="1306">
                  <c:v>0.184</c:v>
                </c:pt>
                <c:pt idx="1307">
                  <c:v>0.184</c:v>
                </c:pt>
                <c:pt idx="1308">
                  <c:v>0.184</c:v>
                </c:pt>
                <c:pt idx="1309">
                  <c:v>0.184</c:v>
                </c:pt>
                <c:pt idx="1310">
                  <c:v>0.184</c:v>
                </c:pt>
                <c:pt idx="1311">
                  <c:v>0.184</c:v>
                </c:pt>
                <c:pt idx="1312">
                  <c:v>0.184</c:v>
                </c:pt>
                <c:pt idx="1313">
                  <c:v>0.184</c:v>
                </c:pt>
                <c:pt idx="1314">
                  <c:v>0.184</c:v>
                </c:pt>
                <c:pt idx="1315">
                  <c:v>0.184</c:v>
                </c:pt>
                <c:pt idx="1316">
                  <c:v>0.184</c:v>
                </c:pt>
                <c:pt idx="1317">
                  <c:v>0.184</c:v>
                </c:pt>
                <c:pt idx="1318">
                  <c:v>0.184</c:v>
                </c:pt>
                <c:pt idx="1319">
                  <c:v>0.184</c:v>
                </c:pt>
                <c:pt idx="1320">
                  <c:v>0.184</c:v>
                </c:pt>
                <c:pt idx="1321">
                  <c:v>0.184</c:v>
                </c:pt>
                <c:pt idx="1322">
                  <c:v>0.192</c:v>
                </c:pt>
                <c:pt idx="1323">
                  <c:v>0.192</c:v>
                </c:pt>
                <c:pt idx="1324">
                  <c:v>0.192</c:v>
                </c:pt>
                <c:pt idx="1325">
                  <c:v>0.192</c:v>
                </c:pt>
                <c:pt idx="1326">
                  <c:v>0.192</c:v>
                </c:pt>
                <c:pt idx="1327">
                  <c:v>0.192</c:v>
                </c:pt>
                <c:pt idx="1328">
                  <c:v>0.192</c:v>
                </c:pt>
                <c:pt idx="1329">
                  <c:v>0.192</c:v>
                </c:pt>
                <c:pt idx="1330">
                  <c:v>0.192</c:v>
                </c:pt>
                <c:pt idx="1331">
                  <c:v>0.192</c:v>
                </c:pt>
                <c:pt idx="1332">
                  <c:v>0.192</c:v>
                </c:pt>
                <c:pt idx="1333">
                  <c:v>0.192</c:v>
                </c:pt>
                <c:pt idx="1334">
                  <c:v>0.192</c:v>
                </c:pt>
                <c:pt idx="1335">
                  <c:v>0.192</c:v>
                </c:pt>
                <c:pt idx="1336">
                  <c:v>0.192</c:v>
                </c:pt>
                <c:pt idx="1337">
                  <c:v>0.192</c:v>
                </c:pt>
                <c:pt idx="1338">
                  <c:v>0.192</c:v>
                </c:pt>
                <c:pt idx="1339">
                  <c:v>0.192</c:v>
                </c:pt>
                <c:pt idx="1340">
                  <c:v>0.192</c:v>
                </c:pt>
                <c:pt idx="1341">
                  <c:v>0.192</c:v>
                </c:pt>
                <c:pt idx="1342">
                  <c:v>0.192</c:v>
                </c:pt>
                <c:pt idx="1343">
                  <c:v>0.192</c:v>
                </c:pt>
                <c:pt idx="1344">
                  <c:v>0.192</c:v>
                </c:pt>
                <c:pt idx="1345">
                  <c:v>0.192</c:v>
                </c:pt>
                <c:pt idx="1346">
                  <c:v>0.192</c:v>
                </c:pt>
                <c:pt idx="1347">
                  <c:v>0.192</c:v>
                </c:pt>
                <c:pt idx="1348">
                  <c:v>0.2</c:v>
                </c:pt>
                <c:pt idx="1349">
                  <c:v>0.2</c:v>
                </c:pt>
                <c:pt idx="1350">
                  <c:v>0.2</c:v>
                </c:pt>
                <c:pt idx="1351">
                  <c:v>0.2</c:v>
                </c:pt>
                <c:pt idx="1352">
                  <c:v>0.2</c:v>
                </c:pt>
                <c:pt idx="1353">
                  <c:v>0.2</c:v>
                </c:pt>
                <c:pt idx="1354">
                  <c:v>0.2</c:v>
                </c:pt>
                <c:pt idx="1355">
                  <c:v>0.2</c:v>
                </c:pt>
                <c:pt idx="1356">
                  <c:v>0.2</c:v>
                </c:pt>
                <c:pt idx="1357">
                  <c:v>0.2</c:v>
                </c:pt>
                <c:pt idx="1358">
                  <c:v>0.2</c:v>
                </c:pt>
                <c:pt idx="1359">
                  <c:v>0.2</c:v>
                </c:pt>
                <c:pt idx="1360">
                  <c:v>0.2</c:v>
                </c:pt>
                <c:pt idx="1361">
                  <c:v>0.2</c:v>
                </c:pt>
                <c:pt idx="1362">
                  <c:v>0.2</c:v>
                </c:pt>
                <c:pt idx="1363">
                  <c:v>0.2</c:v>
                </c:pt>
                <c:pt idx="1364">
                  <c:v>0.2</c:v>
                </c:pt>
                <c:pt idx="1365">
                  <c:v>0.2</c:v>
                </c:pt>
                <c:pt idx="1366">
                  <c:v>0.2</c:v>
                </c:pt>
                <c:pt idx="1367">
                  <c:v>0.2</c:v>
                </c:pt>
                <c:pt idx="1368">
                  <c:v>0.2</c:v>
                </c:pt>
                <c:pt idx="1369">
                  <c:v>0.2</c:v>
                </c:pt>
                <c:pt idx="1370">
                  <c:v>0.2</c:v>
                </c:pt>
                <c:pt idx="1371">
                  <c:v>0.2</c:v>
                </c:pt>
                <c:pt idx="1372">
                  <c:v>0.2</c:v>
                </c:pt>
                <c:pt idx="1373">
                  <c:v>0.2</c:v>
                </c:pt>
                <c:pt idx="1374">
                  <c:v>0.20799999999999999</c:v>
                </c:pt>
                <c:pt idx="1375">
                  <c:v>0.20799999999999999</c:v>
                </c:pt>
                <c:pt idx="1376">
                  <c:v>0.20799999999999999</c:v>
                </c:pt>
                <c:pt idx="1377">
                  <c:v>0.20799999999999999</c:v>
                </c:pt>
                <c:pt idx="1378">
                  <c:v>0.20799999999999999</c:v>
                </c:pt>
                <c:pt idx="1379">
                  <c:v>0.20799999999999999</c:v>
                </c:pt>
                <c:pt idx="1380">
                  <c:v>0.20799999999999999</c:v>
                </c:pt>
                <c:pt idx="1381">
                  <c:v>0.20799999999999999</c:v>
                </c:pt>
                <c:pt idx="1382">
                  <c:v>0.20799999999999999</c:v>
                </c:pt>
                <c:pt idx="1383">
                  <c:v>0.20799999999999999</c:v>
                </c:pt>
                <c:pt idx="1384">
                  <c:v>0.20799999999999999</c:v>
                </c:pt>
                <c:pt idx="1385">
                  <c:v>0.20799999999999999</c:v>
                </c:pt>
                <c:pt idx="1386">
                  <c:v>0.20799999999999999</c:v>
                </c:pt>
                <c:pt idx="1387">
                  <c:v>0.20799999999999999</c:v>
                </c:pt>
                <c:pt idx="1388">
                  <c:v>0.20799999999999999</c:v>
                </c:pt>
                <c:pt idx="1389">
                  <c:v>0.20799999999999999</c:v>
                </c:pt>
                <c:pt idx="1390">
                  <c:v>0.20799999999999999</c:v>
                </c:pt>
                <c:pt idx="1391">
                  <c:v>0.20799999999999999</c:v>
                </c:pt>
                <c:pt idx="1392">
                  <c:v>0.20799999999999999</c:v>
                </c:pt>
                <c:pt idx="1393">
                  <c:v>0.20799999999999999</c:v>
                </c:pt>
                <c:pt idx="1394">
                  <c:v>0.20799999999999999</c:v>
                </c:pt>
                <c:pt idx="1395">
                  <c:v>0.20799999999999999</c:v>
                </c:pt>
                <c:pt idx="1396">
                  <c:v>0.20799999999999999</c:v>
                </c:pt>
                <c:pt idx="1397">
                  <c:v>0.20799999999999999</c:v>
                </c:pt>
                <c:pt idx="1398">
                  <c:v>0.20799999999999999</c:v>
                </c:pt>
                <c:pt idx="1399">
                  <c:v>0.20799999999999999</c:v>
                </c:pt>
                <c:pt idx="1400">
                  <c:v>0.20799999999999999</c:v>
                </c:pt>
                <c:pt idx="1401">
                  <c:v>0.216</c:v>
                </c:pt>
                <c:pt idx="1402">
                  <c:v>0.216</c:v>
                </c:pt>
                <c:pt idx="1403">
                  <c:v>0.216</c:v>
                </c:pt>
                <c:pt idx="1404">
                  <c:v>0.216</c:v>
                </c:pt>
                <c:pt idx="1405">
                  <c:v>0.216</c:v>
                </c:pt>
                <c:pt idx="1406">
                  <c:v>0.216</c:v>
                </c:pt>
                <c:pt idx="1407">
                  <c:v>0.216</c:v>
                </c:pt>
                <c:pt idx="1408">
                  <c:v>0.216</c:v>
                </c:pt>
                <c:pt idx="1409">
                  <c:v>0.216</c:v>
                </c:pt>
                <c:pt idx="1410">
                  <c:v>0.216</c:v>
                </c:pt>
                <c:pt idx="1411">
                  <c:v>0.216</c:v>
                </c:pt>
                <c:pt idx="1412">
                  <c:v>0.216</c:v>
                </c:pt>
                <c:pt idx="1413">
                  <c:v>0.216</c:v>
                </c:pt>
                <c:pt idx="1414">
                  <c:v>0.216</c:v>
                </c:pt>
                <c:pt idx="1415">
                  <c:v>0.216</c:v>
                </c:pt>
                <c:pt idx="1416">
                  <c:v>0.216</c:v>
                </c:pt>
                <c:pt idx="1417">
                  <c:v>0.216</c:v>
                </c:pt>
                <c:pt idx="1418">
                  <c:v>0.216</c:v>
                </c:pt>
                <c:pt idx="1419">
                  <c:v>0.216</c:v>
                </c:pt>
                <c:pt idx="1420">
                  <c:v>0.216</c:v>
                </c:pt>
                <c:pt idx="1421">
                  <c:v>0.216</c:v>
                </c:pt>
                <c:pt idx="1422">
                  <c:v>0.216</c:v>
                </c:pt>
                <c:pt idx="1423">
                  <c:v>0.216</c:v>
                </c:pt>
                <c:pt idx="1424">
                  <c:v>0.216</c:v>
                </c:pt>
                <c:pt idx="1425">
                  <c:v>0.216</c:v>
                </c:pt>
                <c:pt idx="1426">
                  <c:v>0.216</c:v>
                </c:pt>
                <c:pt idx="1427">
                  <c:v>0.224</c:v>
                </c:pt>
                <c:pt idx="1428">
                  <c:v>0.224</c:v>
                </c:pt>
                <c:pt idx="1429">
                  <c:v>0.224</c:v>
                </c:pt>
                <c:pt idx="1430">
                  <c:v>0.224</c:v>
                </c:pt>
                <c:pt idx="1431">
                  <c:v>0.224</c:v>
                </c:pt>
                <c:pt idx="1432">
                  <c:v>0.224</c:v>
                </c:pt>
                <c:pt idx="1433">
                  <c:v>0.224</c:v>
                </c:pt>
                <c:pt idx="1434">
                  <c:v>0.224</c:v>
                </c:pt>
                <c:pt idx="1435">
                  <c:v>0.224</c:v>
                </c:pt>
                <c:pt idx="1436">
                  <c:v>0.224</c:v>
                </c:pt>
                <c:pt idx="1437">
                  <c:v>0.224</c:v>
                </c:pt>
                <c:pt idx="1438">
                  <c:v>0.224</c:v>
                </c:pt>
                <c:pt idx="1439">
                  <c:v>0.224</c:v>
                </c:pt>
                <c:pt idx="1440">
                  <c:v>0.224</c:v>
                </c:pt>
                <c:pt idx="1441">
                  <c:v>0.224</c:v>
                </c:pt>
                <c:pt idx="1442">
                  <c:v>0.224</c:v>
                </c:pt>
                <c:pt idx="1443">
                  <c:v>0.224</c:v>
                </c:pt>
                <c:pt idx="1444">
                  <c:v>0.224</c:v>
                </c:pt>
                <c:pt idx="1445">
                  <c:v>0.224</c:v>
                </c:pt>
                <c:pt idx="1446">
                  <c:v>0.224</c:v>
                </c:pt>
                <c:pt idx="1447">
                  <c:v>0.224</c:v>
                </c:pt>
                <c:pt idx="1448">
                  <c:v>0.224</c:v>
                </c:pt>
                <c:pt idx="1449">
                  <c:v>0.224</c:v>
                </c:pt>
                <c:pt idx="1450">
                  <c:v>0.224</c:v>
                </c:pt>
                <c:pt idx="1451">
                  <c:v>0.23200000000000001</c:v>
                </c:pt>
                <c:pt idx="1452">
                  <c:v>0.23200000000000001</c:v>
                </c:pt>
                <c:pt idx="1453">
                  <c:v>0.23200000000000001</c:v>
                </c:pt>
                <c:pt idx="1454">
                  <c:v>0.23200000000000001</c:v>
                </c:pt>
                <c:pt idx="1455">
                  <c:v>0.23200000000000001</c:v>
                </c:pt>
                <c:pt idx="1456">
                  <c:v>0.23200000000000001</c:v>
                </c:pt>
                <c:pt idx="1457">
                  <c:v>0.23200000000000001</c:v>
                </c:pt>
                <c:pt idx="1458">
                  <c:v>0.23200000000000001</c:v>
                </c:pt>
                <c:pt idx="1459">
                  <c:v>0.23200000000000001</c:v>
                </c:pt>
                <c:pt idx="1460">
                  <c:v>0.23200000000000001</c:v>
                </c:pt>
                <c:pt idx="1461">
                  <c:v>0.23200000000000001</c:v>
                </c:pt>
                <c:pt idx="1462">
                  <c:v>0.23200000000000001</c:v>
                </c:pt>
                <c:pt idx="1463">
                  <c:v>0.23200000000000001</c:v>
                </c:pt>
                <c:pt idx="1464">
                  <c:v>0.23200000000000001</c:v>
                </c:pt>
                <c:pt idx="1465">
                  <c:v>0.23200000000000001</c:v>
                </c:pt>
                <c:pt idx="1466">
                  <c:v>0.23200000000000001</c:v>
                </c:pt>
                <c:pt idx="1467">
                  <c:v>0.23200000000000001</c:v>
                </c:pt>
                <c:pt idx="1468">
                  <c:v>0.23200000000000001</c:v>
                </c:pt>
                <c:pt idx="1469">
                  <c:v>0.23200000000000001</c:v>
                </c:pt>
                <c:pt idx="1470">
                  <c:v>0.23200000000000001</c:v>
                </c:pt>
                <c:pt idx="1471">
                  <c:v>0.23200000000000001</c:v>
                </c:pt>
                <c:pt idx="1472">
                  <c:v>0.23200000000000001</c:v>
                </c:pt>
                <c:pt idx="1473">
                  <c:v>0.23200000000000001</c:v>
                </c:pt>
                <c:pt idx="1474">
                  <c:v>0.24</c:v>
                </c:pt>
                <c:pt idx="1475">
                  <c:v>0.24</c:v>
                </c:pt>
                <c:pt idx="1476">
                  <c:v>0.24</c:v>
                </c:pt>
                <c:pt idx="1477">
                  <c:v>0.24</c:v>
                </c:pt>
                <c:pt idx="1478">
                  <c:v>0.24</c:v>
                </c:pt>
                <c:pt idx="1479">
                  <c:v>0.24</c:v>
                </c:pt>
                <c:pt idx="1480">
                  <c:v>0.24</c:v>
                </c:pt>
                <c:pt idx="1481">
                  <c:v>0.24</c:v>
                </c:pt>
                <c:pt idx="1482">
                  <c:v>0.24</c:v>
                </c:pt>
                <c:pt idx="1483">
                  <c:v>0.24</c:v>
                </c:pt>
                <c:pt idx="1484">
                  <c:v>0.24</c:v>
                </c:pt>
                <c:pt idx="1485">
                  <c:v>0.24</c:v>
                </c:pt>
                <c:pt idx="1486">
                  <c:v>0.24</c:v>
                </c:pt>
                <c:pt idx="1487">
                  <c:v>0.24</c:v>
                </c:pt>
                <c:pt idx="1488">
                  <c:v>0.24</c:v>
                </c:pt>
                <c:pt idx="1489">
                  <c:v>0.24</c:v>
                </c:pt>
                <c:pt idx="1490">
                  <c:v>0.24</c:v>
                </c:pt>
                <c:pt idx="1491">
                  <c:v>0.24</c:v>
                </c:pt>
                <c:pt idx="1492">
                  <c:v>0.24</c:v>
                </c:pt>
                <c:pt idx="1493">
                  <c:v>0.24</c:v>
                </c:pt>
                <c:pt idx="1494">
                  <c:v>0.24</c:v>
                </c:pt>
                <c:pt idx="1495">
                  <c:v>0.24</c:v>
                </c:pt>
                <c:pt idx="1496">
                  <c:v>0.24</c:v>
                </c:pt>
                <c:pt idx="1497">
                  <c:v>0.24</c:v>
                </c:pt>
                <c:pt idx="1498">
                  <c:v>0.248</c:v>
                </c:pt>
                <c:pt idx="1499">
                  <c:v>0.248</c:v>
                </c:pt>
                <c:pt idx="1500">
                  <c:v>0.248</c:v>
                </c:pt>
                <c:pt idx="1501">
                  <c:v>0.248</c:v>
                </c:pt>
                <c:pt idx="1502">
                  <c:v>0.248</c:v>
                </c:pt>
                <c:pt idx="1503">
                  <c:v>0.248</c:v>
                </c:pt>
                <c:pt idx="1504">
                  <c:v>0.248</c:v>
                </c:pt>
                <c:pt idx="1505">
                  <c:v>0.248</c:v>
                </c:pt>
                <c:pt idx="1506">
                  <c:v>0.248</c:v>
                </c:pt>
                <c:pt idx="1507">
                  <c:v>0.248</c:v>
                </c:pt>
                <c:pt idx="1508">
                  <c:v>0.248</c:v>
                </c:pt>
                <c:pt idx="1509">
                  <c:v>0.248</c:v>
                </c:pt>
                <c:pt idx="1510">
                  <c:v>0.248</c:v>
                </c:pt>
                <c:pt idx="1511">
                  <c:v>0.248</c:v>
                </c:pt>
                <c:pt idx="1512">
                  <c:v>0.248</c:v>
                </c:pt>
                <c:pt idx="1513">
                  <c:v>0.248</c:v>
                </c:pt>
                <c:pt idx="1514">
                  <c:v>0.248</c:v>
                </c:pt>
                <c:pt idx="1515">
                  <c:v>0.248</c:v>
                </c:pt>
                <c:pt idx="1516">
                  <c:v>0.248</c:v>
                </c:pt>
                <c:pt idx="1517">
                  <c:v>0.248</c:v>
                </c:pt>
                <c:pt idx="1518">
                  <c:v>0.248</c:v>
                </c:pt>
                <c:pt idx="1519">
                  <c:v>0.248</c:v>
                </c:pt>
                <c:pt idx="1520">
                  <c:v>0.248</c:v>
                </c:pt>
                <c:pt idx="1521">
                  <c:v>0.248</c:v>
                </c:pt>
                <c:pt idx="1522">
                  <c:v>0.25600000000000001</c:v>
                </c:pt>
                <c:pt idx="1523">
                  <c:v>0.25600000000000001</c:v>
                </c:pt>
                <c:pt idx="1524">
                  <c:v>0.25600000000000001</c:v>
                </c:pt>
                <c:pt idx="1525">
                  <c:v>0.25600000000000001</c:v>
                </c:pt>
                <c:pt idx="1526">
                  <c:v>0.25600000000000001</c:v>
                </c:pt>
                <c:pt idx="1527">
                  <c:v>0.25600000000000001</c:v>
                </c:pt>
                <c:pt idx="1528">
                  <c:v>0.25600000000000001</c:v>
                </c:pt>
                <c:pt idx="1529">
                  <c:v>0.25600000000000001</c:v>
                </c:pt>
                <c:pt idx="1530">
                  <c:v>0.25600000000000001</c:v>
                </c:pt>
                <c:pt idx="1531">
                  <c:v>0.25600000000000001</c:v>
                </c:pt>
                <c:pt idx="1532">
                  <c:v>0.25600000000000001</c:v>
                </c:pt>
                <c:pt idx="1533">
                  <c:v>0.25600000000000001</c:v>
                </c:pt>
                <c:pt idx="1534">
                  <c:v>0.25600000000000001</c:v>
                </c:pt>
                <c:pt idx="1535">
                  <c:v>0.25600000000000001</c:v>
                </c:pt>
                <c:pt idx="1536">
                  <c:v>0.25600000000000001</c:v>
                </c:pt>
                <c:pt idx="1537">
                  <c:v>0.25600000000000001</c:v>
                </c:pt>
                <c:pt idx="1538">
                  <c:v>0.25600000000000001</c:v>
                </c:pt>
                <c:pt idx="1539">
                  <c:v>0.25600000000000001</c:v>
                </c:pt>
                <c:pt idx="1540">
                  <c:v>0.25600000000000001</c:v>
                </c:pt>
                <c:pt idx="1541">
                  <c:v>0.25600000000000001</c:v>
                </c:pt>
                <c:pt idx="1542">
                  <c:v>0.25600000000000001</c:v>
                </c:pt>
                <c:pt idx="1543">
                  <c:v>0.25600000000000001</c:v>
                </c:pt>
                <c:pt idx="1544">
                  <c:v>0.25600000000000001</c:v>
                </c:pt>
                <c:pt idx="1545">
                  <c:v>0.25600000000000001</c:v>
                </c:pt>
                <c:pt idx="1546">
                  <c:v>0.25600000000000001</c:v>
                </c:pt>
                <c:pt idx="1547">
                  <c:v>0.25600000000000001</c:v>
                </c:pt>
                <c:pt idx="1548">
                  <c:v>0.25600000000000001</c:v>
                </c:pt>
                <c:pt idx="1549">
                  <c:v>0.26400000000000001</c:v>
                </c:pt>
                <c:pt idx="1550">
                  <c:v>0.26400000000000001</c:v>
                </c:pt>
                <c:pt idx="1551">
                  <c:v>0.26400000000000001</c:v>
                </c:pt>
                <c:pt idx="1552">
                  <c:v>0.26400000000000001</c:v>
                </c:pt>
                <c:pt idx="1553">
                  <c:v>0.26400000000000001</c:v>
                </c:pt>
                <c:pt idx="1554">
                  <c:v>0.26400000000000001</c:v>
                </c:pt>
                <c:pt idx="1555">
                  <c:v>0.26400000000000001</c:v>
                </c:pt>
                <c:pt idx="1556">
                  <c:v>0.26400000000000001</c:v>
                </c:pt>
                <c:pt idx="1557">
                  <c:v>0.26400000000000001</c:v>
                </c:pt>
                <c:pt idx="1558">
                  <c:v>0.26400000000000001</c:v>
                </c:pt>
                <c:pt idx="1559">
                  <c:v>0.26400000000000001</c:v>
                </c:pt>
                <c:pt idx="1560">
                  <c:v>0.26400000000000001</c:v>
                </c:pt>
                <c:pt idx="1561">
                  <c:v>0.26400000000000001</c:v>
                </c:pt>
                <c:pt idx="1562">
                  <c:v>0.26400000000000001</c:v>
                </c:pt>
                <c:pt idx="1563">
                  <c:v>0.26400000000000001</c:v>
                </c:pt>
                <c:pt idx="1564">
                  <c:v>0.26400000000000001</c:v>
                </c:pt>
                <c:pt idx="1565">
                  <c:v>0.26400000000000001</c:v>
                </c:pt>
                <c:pt idx="1566">
                  <c:v>0.26400000000000001</c:v>
                </c:pt>
                <c:pt idx="1567">
                  <c:v>0.26400000000000001</c:v>
                </c:pt>
                <c:pt idx="1568">
                  <c:v>0.26400000000000001</c:v>
                </c:pt>
                <c:pt idx="1569">
                  <c:v>0.26400000000000001</c:v>
                </c:pt>
                <c:pt idx="1570">
                  <c:v>0.26400000000000001</c:v>
                </c:pt>
                <c:pt idx="1571">
                  <c:v>0.26400000000000001</c:v>
                </c:pt>
                <c:pt idx="1572">
                  <c:v>0.26400000000000001</c:v>
                </c:pt>
                <c:pt idx="1573">
                  <c:v>0.26400000000000001</c:v>
                </c:pt>
                <c:pt idx="1574">
                  <c:v>0.26400000000000001</c:v>
                </c:pt>
                <c:pt idx="1575">
                  <c:v>0.26400000000000001</c:v>
                </c:pt>
                <c:pt idx="1576">
                  <c:v>0.26400000000000001</c:v>
                </c:pt>
                <c:pt idx="1577">
                  <c:v>0.26400000000000001</c:v>
                </c:pt>
                <c:pt idx="1578">
                  <c:v>0.26400000000000001</c:v>
                </c:pt>
                <c:pt idx="1579">
                  <c:v>0.26400000000000001</c:v>
                </c:pt>
                <c:pt idx="1580">
                  <c:v>0.26400000000000001</c:v>
                </c:pt>
                <c:pt idx="1581">
                  <c:v>0.26400000000000001</c:v>
                </c:pt>
                <c:pt idx="1582">
                  <c:v>0.26400000000000001</c:v>
                </c:pt>
                <c:pt idx="1583">
                  <c:v>0.27200000000000002</c:v>
                </c:pt>
                <c:pt idx="1584">
                  <c:v>0.27200000000000002</c:v>
                </c:pt>
                <c:pt idx="1585">
                  <c:v>0.27200000000000002</c:v>
                </c:pt>
                <c:pt idx="1586">
                  <c:v>0.27200000000000002</c:v>
                </c:pt>
                <c:pt idx="1587">
                  <c:v>0.27200000000000002</c:v>
                </c:pt>
                <c:pt idx="1588">
                  <c:v>0.27200000000000002</c:v>
                </c:pt>
                <c:pt idx="1589">
                  <c:v>0.27200000000000002</c:v>
                </c:pt>
                <c:pt idx="1590">
                  <c:v>0.27200000000000002</c:v>
                </c:pt>
                <c:pt idx="1591">
                  <c:v>0.27200000000000002</c:v>
                </c:pt>
                <c:pt idx="1592">
                  <c:v>0.27200000000000002</c:v>
                </c:pt>
                <c:pt idx="1593">
                  <c:v>0.27200000000000002</c:v>
                </c:pt>
                <c:pt idx="1594">
                  <c:v>0.27200000000000002</c:v>
                </c:pt>
                <c:pt idx="1595">
                  <c:v>0.27200000000000002</c:v>
                </c:pt>
                <c:pt idx="1596">
                  <c:v>0.27200000000000002</c:v>
                </c:pt>
                <c:pt idx="1597">
                  <c:v>0.27200000000000002</c:v>
                </c:pt>
                <c:pt idx="1598">
                  <c:v>0.27200000000000002</c:v>
                </c:pt>
                <c:pt idx="1599">
                  <c:v>0.27200000000000002</c:v>
                </c:pt>
                <c:pt idx="1600">
                  <c:v>0.27200000000000002</c:v>
                </c:pt>
                <c:pt idx="1601">
                  <c:v>0.27200000000000002</c:v>
                </c:pt>
                <c:pt idx="1602">
                  <c:v>0.27200000000000002</c:v>
                </c:pt>
                <c:pt idx="1603">
                  <c:v>0.27200000000000002</c:v>
                </c:pt>
                <c:pt idx="1604">
                  <c:v>0.27200000000000002</c:v>
                </c:pt>
                <c:pt idx="1605">
                  <c:v>0.27200000000000002</c:v>
                </c:pt>
                <c:pt idx="1606">
                  <c:v>0.27200000000000002</c:v>
                </c:pt>
                <c:pt idx="1607">
                  <c:v>0.27200000000000002</c:v>
                </c:pt>
                <c:pt idx="1608">
                  <c:v>0.27200000000000002</c:v>
                </c:pt>
                <c:pt idx="1609">
                  <c:v>0.27200000000000002</c:v>
                </c:pt>
                <c:pt idx="1610">
                  <c:v>0.27200000000000002</c:v>
                </c:pt>
                <c:pt idx="1611">
                  <c:v>0.27200000000000002</c:v>
                </c:pt>
                <c:pt idx="1612">
                  <c:v>0.27200000000000002</c:v>
                </c:pt>
                <c:pt idx="1613">
                  <c:v>0.27200000000000002</c:v>
                </c:pt>
                <c:pt idx="1614">
                  <c:v>0.27200000000000002</c:v>
                </c:pt>
                <c:pt idx="1615">
                  <c:v>0.27200000000000002</c:v>
                </c:pt>
                <c:pt idx="1616">
                  <c:v>0.27200000000000002</c:v>
                </c:pt>
                <c:pt idx="1617">
                  <c:v>0.27200000000000002</c:v>
                </c:pt>
                <c:pt idx="1618">
                  <c:v>0.27200000000000002</c:v>
                </c:pt>
                <c:pt idx="1619">
                  <c:v>0.28000000000000003</c:v>
                </c:pt>
                <c:pt idx="1620">
                  <c:v>0.28000000000000003</c:v>
                </c:pt>
                <c:pt idx="1621">
                  <c:v>0.28000000000000003</c:v>
                </c:pt>
                <c:pt idx="1622">
                  <c:v>0.28000000000000003</c:v>
                </c:pt>
                <c:pt idx="1623">
                  <c:v>0.28000000000000003</c:v>
                </c:pt>
                <c:pt idx="1624">
                  <c:v>0.28000000000000003</c:v>
                </c:pt>
                <c:pt idx="1625">
                  <c:v>0.28000000000000003</c:v>
                </c:pt>
                <c:pt idx="1626">
                  <c:v>0.28000000000000003</c:v>
                </c:pt>
                <c:pt idx="1627">
                  <c:v>0.28000000000000003</c:v>
                </c:pt>
                <c:pt idx="1628">
                  <c:v>0.28000000000000003</c:v>
                </c:pt>
                <c:pt idx="1629">
                  <c:v>0.28000000000000003</c:v>
                </c:pt>
                <c:pt idx="1630">
                  <c:v>0.28000000000000003</c:v>
                </c:pt>
                <c:pt idx="1631">
                  <c:v>0.28000000000000003</c:v>
                </c:pt>
                <c:pt idx="1632">
                  <c:v>0.28000000000000003</c:v>
                </c:pt>
                <c:pt idx="1633">
                  <c:v>0.28000000000000003</c:v>
                </c:pt>
                <c:pt idx="1634">
                  <c:v>0.28000000000000003</c:v>
                </c:pt>
                <c:pt idx="1635">
                  <c:v>0.28000000000000003</c:v>
                </c:pt>
                <c:pt idx="1636">
                  <c:v>0.28000000000000003</c:v>
                </c:pt>
                <c:pt idx="1637">
                  <c:v>0.28000000000000003</c:v>
                </c:pt>
                <c:pt idx="1638">
                  <c:v>0.28000000000000003</c:v>
                </c:pt>
                <c:pt idx="1639">
                  <c:v>0.28000000000000003</c:v>
                </c:pt>
                <c:pt idx="1640">
                  <c:v>0.28000000000000003</c:v>
                </c:pt>
                <c:pt idx="1641">
                  <c:v>0.28000000000000003</c:v>
                </c:pt>
                <c:pt idx="1642">
                  <c:v>0.28000000000000003</c:v>
                </c:pt>
                <c:pt idx="1643">
                  <c:v>0.28000000000000003</c:v>
                </c:pt>
                <c:pt idx="1644">
                  <c:v>0.28000000000000003</c:v>
                </c:pt>
                <c:pt idx="1645">
                  <c:v>0.28000000000000003</c:v>
                </c:pt>
                <c:pt idx="1646">
                  <c:v>0.28000000000000003</c:v>
                </c:pt>
                <c:pt idx="1647">
                  <c:v>0.28000000000000003</c:v>
                </c:pt>
                <c:pt idx="1648">
                  <c:v>0.28000000000000003</c:v>
                </c:pt>
                <c:pt idx="1649">
                  <c:v>0.28000000000000003</c:v>
                </c:pt>
                <c:pt idx="1650">
                  <c:v>0.28000000000000003</c:v>
                </c:pt>
                <c:pt idx="1651">
                  <c:v>0.28000000000000003</c:v>
                </c:pt>
                <c:pt idx="1652">
                  <c:v>0.28000000000000003</c:v>
                </c:pt>
                <c:pt idx="1653">
                  <c:v>0.28000000000000003</c:v>
                </c:pt>
                <c:pt idx="1654">
                  <c:v>0.28000000000000003</c:v>
                </c:pt>
                <c:pt idx="1655">
                  <c:v>0.28000000000000003</c:v>
                </c:pt>
                <c:pt idx="1656">
                  <c:v>0.28000000000000003</c:v>
                </c:pt>
                <c:pt idx="1657">
                  <c:v>0.28000000000000003</c:v>
                </c:pt>
                <c:pt idx="1658">
                  <c:v>0.28000000000000003</c:v>
                </c:pt>
                <c:pt idx="1659">
                  <c:v>0.28000000000000003</c:v>
                </c:pt>
                <c:pt idx="1660">
                  <c:v>0.28000000000000003</c:v>
                </c:pt>
                <c:pt idx="1661">
                  <c:v>0.28000000000000003</c:v>
                </c:pt>
                <c:pt idx="1662">
                  <c:v>0.28000000000000003</c:v>
                </c:pt>
                <c:pt idx="1663">
                  <c:v>0.28000000000000003</c:v>
                </c:pt>
                <c:pt idx="1664">
                  <c:v>0.28000000000000003</c:v>
                </c:pt>
                <c:pt idx="1665">
                  <c:v>0.28000000000000003</c:v>
                </c:pt>
                <c:pt idx="1666">
                  <c:v>0.28000000000000003</c:v>
                </c:pt>
                <c:pt idx="1667">
                  <c:v>0.28799999999999998</c:v>
                </c:pt>
                <c:pt idx="1668">
                  <c:v>0.28799999999999998</c:v>
                </c:pt>
                <c:pt idx="1669">
                  <c:v>0.28799999999999998</c:v>
                </c:pt>
                <c:pt idx="1670">
                  <c:v>0.28799999999999998</c:v>
                </c:pt>
                <c:pt idx="1671">
                  <c:v>0.28799999999999998</c:v>
                </c:pt>
                <c:pt idx="1672">
                  <c:v>0.28799999999999998</c:v>
                </c:pt>
                <c:pt idx="1673">
                  <c:v>0.28799999999999998</c:v>
                </c:pt>
                <c:pt idx="1674">
                  <c:v>0.28799999999999998</c:v>
                </c:pt>
                <c:pt idx="1675">
                  <c:v>0.28799999999999998</c:v>
                </c:pt>
                <c:pt idx="1676">
                  <c:v>0.28799999999999998</c:v>
                </c:pt>
                <c:pt idx="1677">
                  <c:v>0.28799999999999998</c:v>
                </c:pt>
                <c:pt idx="1678">
                  <c:v>0.28799999999999998</c:v>
                </c:pt>
                <c:pt idx="1679">
                  <c:v>0.28799999999999998</c:v>
                </c:pt>
                <c:pt idx="1680">
                  <c:v>0.28799999999999998</c:v>
                </c:pt>
                <c:pt idx="1681">
                  <c:v>0.28799999999999998</c:v>
                </c:pt>
                <c:pt idx="1682">
                  <c:v>0.28799999999999998</c:v>
                </c:pt>
                <c:pt idx="1683">
                  <c:v>0.28799999999999998</c:v>
                </c:pt>
                <c:pt idx="1684">
                  <c:v>0.28799999999999998</c:v>
                </c:pt>
                <c:pt idx="1685">
                  <c:v>0.28799999999999998</c:v>
                </c:pt>
                <c:pt idx="1686">
                  <c:v>0.28799999999999998</c:v>
                </c:pt>
                <c:pt idx="1687">
                  <c:v>0.28799999999999998</c:v>
                </c:pt>
                <c:pt idx="1688">
                  <c:v>0.28799999999999998</c:v>
                </c:pt>
                <c:pt idx="1689">
                  <c:v>0.28799999999999998</c:v>
                </c:pt>
                <c:pt idx="1690">
                  <c:v>0.28799999999999998</c:v>
                </c:pt>
                <c:pt idx="1691">
                  <c:v>0.28799999999999998</c:v>
                </c:pt>
                <c:pt idx="1692">
                  <c:v>0.28799999999999998</c:v>
                </c:pt>
                <c:pt idx="1693">
                  <c:v>0.28799999999999998</c:v>
                </c:pt>
                <c:pt idx="1694">
                  <c:v>0.28799999999999998</c:v>
                </c:pt>
                <c:pt idx="1695">
                  <c:v>0.28799999999999998</c:v>
                </c:pt>
                <c:pt idx="1696">
                  <c:v>0.28799999999999998</c:v>
                </c:pt>
                <c:pt idx="1697">
                  <c:v>0.28799999999999998</c:v>
                </c:pt>
                <c:pt idx="1698">
                  <c:v>0.28799999999999998</c:v>
                </c:pt>
                <c:pt idx="1699">
                  <c:v>0.28799999999999998</c:v>
                </c:pt>
                <c:pt idx="1700">
                  <c:v>0.28799999999999998</c:v>
                </c:pt>
                <c:pt idx="1701">
                  <c:v>0.28799999999999998</c:v>
                </c:pt>
                <c:pt idx="1702">
                  <c:v>0.28799999999999998</c:v>
                </c:pt>
                <c:pt idx="1703">
                  <c:v>0.28799999999999998</c:v>
                </c:pt>
                <c:pt idx="1704">
                  <c:v>0.28799999999999998</c:v>
                </c:pt>
                <c:pt idx="1705">
                  <c:v>0.28799999999999998</c:v>
                </c:pt>
                <c:pt idx="1706">
                  <c:v>0.28799999999999998</c:v>
                </c:pt>
                <c:pt idx="1707">
                  <c:v>0.28799999999999998</c:v>
                </c:pt>
                <c:pt idx="1708">
                  <c:v>0.28799999999999998</c:v>
                </c:pt>
                <c:pt idx="1709">
                  <c:v>0.28799999999999998</c:v>
                </c:pt>
                <c:pt idx="1710">
                  <c:v>0.28799999999999998</c:v>
                </c:pt>
                <c:pt idx="1711">
                  <c:v>0.28799999999999998</c:v>
                </c:pt>
                <c:pt idx="1712">
                  <c:v>0.28799999999999998</c:v>
                </c:pt>
                <c:pt idx="1713">
                  <c:v>0.28799999999999998</c:v>
                </c:pt>
                <c:pt idx="1714">
                  <c:v>0.28799999999999998</c:v>
                </c:pt>
                <c:pt idx="1715">
                  <c:v>0.28799999999999998</c:v>
                </c:pt>
                <c:pt idx="1716">
                  <c:v>0.28799999999999998</c:v>
                </c:pt>
                <c:pt idx="1717">
                  <c:v>0.28799999999999998</c:v>
                </c:pt>
                <c:pt idx="1718">
                  <c:v>0.28799999999999998</c:v>
                </c:pt>
                <c:pt idx="1719">
                  <c:v>0.28799999999999998</c:v>
                </c:pt>
                <c:pt idx="1720">
                  <c:v>0.28799999999999998</c:v>
                </c:pt>
                <c:pt idx="1721">
                  <c:v>0.28799999999999998</c:v>
                </c:pt>
                <c:pt idx="1722">
                  <c:v>0.28799999999999998</c:v>
                </c:pt>
                <c:pt idx="1723">
                  <c:v>0.28799999999999998</c:v>
                </c:pt>
                <c:pt idx="1724">
                  <c:v>0.28799999999999998</c:v>
                </c:pt>
                <c:pt idx="1725">
                  <c:v>0.28799999999999998</c:v>
                </c:pt>
                <c:pt idx="1726">
                  <c:v>0.28799999999999998</c:v>
                </c:pt>
                <c:pt idx="1727">
                  <c:v>0.28799999999999998</c:v>
                </c:pt>
                <c:pt idx="1728">
                  <c:v>0.28799999999999998</c:v>
                </c:pt>
                <c:pt idx="1729">
                  <c:v>0.28799999999999998</c:v>
                </c:pt>
                <c:pt idx="1730">
                  <c:v>0.28799999999999998</c:v>
                </c:pt>
                <c:pt idx="1731">
                  <c:v>0.28799999999999998</c:v>
                </c:pt>
                <c:pt idx="1732">
                  <c:v>0.28799999999999998</c:v>
                </c:pt>
                <c:pt idx="1733">
                  <c:v>0.28799999999999998</c:v>
                </c:pt>
                <c:pt idx="1734">
                  <c:v>0.29599999999999999</c:v>
                </c:pt>
                <c:pt idx="1735">
                  <c:v>0.29599999999999999</c:v>
                </c:pt>
                <c:pt idx="1736">
                  <c:v>0.29599999999999999</c:v>
                </c:pt>
                <c:pt idx="1737">
                  <c:v>0.29599999999999999</c:v>
                </c:pt>
                <c:pt idx="1738">
                  <c:v>0.29599999999999999</c:v>
                </c:pt>
                <c:pt idx="1739">
                  <c:v>0.29599999999999999</c:v>
                </c:pt>
                <c:pt idx="1740">
                  <c:v>0.29599999999999999</c:v>
                </c:pt>
                <c:pt idx="1741">
                  <c:v>0.29599999999999999</c:v>
                </c:pt>
                <c:pt idx="1742">
                  <c:v>0.29599999999999999</c:v>
                </c:pt>
                <c:pt idx="1743">
                  <c:v>0.29599999999999999</c:v>
                </c:pt>
                <c:pt idx="1744">
                  <c:v>0.29599999999999999</c:v>
                </c:pt>
                <c:pt idx="1745">
                  <c:v>0.29599999999999999</c:v>
                </c:pt>
                <c:pt idx="1746">
                  <c:v>0.29599999999999999</c:v>
                </c:pt>
                <c:pt idx="1747">
                  <c:v>0.29599999999999999</c:v>
                </c:pt>
                <c:pt idx="1748">
                  <c:v>0.29599999999999999</c:v>
                </c:pt>
                <c:pt idx="1749">
                  <c:v>0.29599999999999999</c:v>
                </c:pt>
                <c:pt idx="1750">
                  <c:v>0.29599999999999999</c:v>
                </c:pt>
                <c:pt idx="1751">
                  <c:v>0.29599999999999999</c:v>
                </c:pt>
                <c:pt idx="1752">
                  <c:v>0.29599999999999999</c:v>
                </c:pt>
                <c:pt idx="1753">
                  <c:v>0.29599999999999999</c:v>
                </c:pt>
                <c:pt idx="1754">
                  <c:v>0.29599999999999999</c:v>
                </c:pt>
                <c:pt idx="1755">
                  <c:v>0.29599999999999999</c:v>
                </c:pt>
                <c:pt idx="1756">
                  <c:v>0.29599999999999999</c:v>
                </c:pt>
                <c:pt idx="1757">
                  <c:v>0.29599999999999999</c:v>
                </c:pt>
                <c:pt idx="1758">
                  <c:v>0.29599999999999999</c:v>
                </c:pt>
                <c:pt idx="1759">
                  <c:v>0.29599999999999999</c:v>
                </c:pt>
                <c:pt idx="1760">
                  <c:v>0.29599999999999999</c:v>
                </c:pt>
                <c:pt idx="1761">
                  <c:v>0.29599999999999999</c:v>
                </c:pt>
                <c:pt idx="1762">
                  <c:v>0.29599999999999999</c:v>
                </c:pt>
                <c:pt idx="1763">
                  <c:v>0.29599999999999999</c:v>
                </c:pt>
                <c:pt idx="1764">
                  <c:v>0.29599999999999999</c:v>
                </c:pt>
                <c:pt idx="1765">
                  <c:v>0.29599999999999999</c:v>
                </c:pt>
                <c:pt idx="1766">
                  <c:v>0.29599999999999999</c:v>
                </c:pt>
                <c:pt idx="1767">
                  <c:v>0.29599999999999999</c:v>
                </c:pt>
                <c:pt idx="1768">
                  <c:v>0.29599999999999999</c:v>
                </c:pt>
                <c:pt idx="1769">
                  <c:v>0.29599999999999999</c:v>
                </c:pt>
                <c:pt idx="1770">
                  <c:v>0.29599999999999999</c:v>
                </c:pt>
                <c:pt idx="1771">
                  <c:v>0.29599999999999999</c:v>
                </c:pt>
                <c:pt idx="1772">
                  <c:v>0.29599999999999999</c:v>
                </c:pt>
                <c:pt idx="1773">
                  <c:v>0.29599999999999999</c:v>
                </c:pt>
                <c:pt idx="1774">
                  <c:v>0.29599999999999999</c:v>
                </c:pt>
                <c:pt idx="1775">
                  <c:v>0.29599999999999999</c:v>
                </c:pt>
                <c:pt idx="1776">
                  <c:v>0.29599999999999999</c:v>
                </c:pt>
                <c:pt idx="1777">
                  <c:v>0.29599999999999999</c:v>
                </c:pt>
                <c:pt idx="1778">
                  <c:v>0.29599999999999999</c:v>
                </c:pt>
                <c:pt idx="1779">
                  <c:v>0.29599999999999999</c:v>
                </c:pt>
                <c:pt idx="1780">
                  <c:v>0.29599999999999999</c:v>
                </c:pt>
                <c:pt idx="1781">
                  <c:v>0.29599999999999999</c:v>
                </c:pt>
                <c:pt idx="1782">
                  <c:v>0.29599999999999999</c:v>
                </c:pt>
                <c:pt idx="1783">
                  <c:v>0.29599999999999999</c:v>
                </c:pt>
                <c:pt idx="1784">
                  <c:v>0.29599999999999999</c:v>
                </c:pt>
                <c:pt idx="1785">
                  <c:v>0.29599999999999999</c:v>
                </c:pt>
                <c:pt idx="1786">
                  <c:v>0.29599999999999999</c:v>
                </c:pt>
                <c:pt idx="1787">
                  <c:v>0.29599999999999999</c:v>
                </c:pt>
                <c:pt idx="1788">
                  <c:v>0.29599999999999999</c:v>
                </c:pt>
                <c:pt idx="1789">
                  <c:v>0.29599999999999999</c:v>
                </c:pt>
                <c:pt idx="1790">
                  <c:v>0.29599999999999999</c:v>
                </c:pt>
                <c:pt idx="1791">
                  <c:v>0.29599999999999999</c:v>
                </c:pt>
                <c:pt idx="1792">
                  <c:v>0.29599999999999999</c:v>
                </c:pt>
                <c:pt idx="1793">
                  <c:v>0.29599999999999999</c:v>
                </c:pt>
                <c:pt idx="1794">
                  <c:v>0.29599999999999999</c:v>
                </c:pt>
                <c:pt idx="1795">
                  <c:v>0.29599999999999999</c:v>
                </c:pt>
                <c:pt idx="1796">
                  <c:v>0.29599999999999999</c:v>
                </c:pt>
                <c:pt idx="1797">
                  <c:v>0.29599999999999999</c:v>
                </c:pt>
                <c:pt idx="1798">
                  <c:v>0.29599999999999999</c:v>
                </c:pt>
                <c:pt idx="1799">
                  <c:v>0.29599999999999999</c:v>
                </c:pt>
                <c:pt idx="1800">
                  <c:v>0.29599999999999999</c:v>
                </c:pt>
                <c:pt idx="1801">
                  <c:v>0.29599999999999999</c:v>
                </c:pt>
                <c:pt idx="1802">
                  <c:v>0.29599999999999999</c:v>
                </c:pt>
                <c:pt idx="1803">
                  <c:v>0.29599999999999999</c:v>
                </c:pt>
                <c:pt idx="1804">
                  <c:v>0.29599999999999999</c:v>
                </c:pt>
                <c:pt idx="1805">
                  <c:v>0.29599999999999999</c:v>
                </c:pt>
                <c:pt idx="1806">
                  <c:v>0.29599999999999999</c:v>
                </c:pt>
                <c:pt idx="1807">
                  <c:v>0.29599999999999999</c:v>
                </c:pt>
                <c:pt idx="1808">
                  <c:v>0.29599999999999999</c:v>
                </c:pt>
                <c:pt idx="1809">
                  <c:v>0.29599999999999999</c:v>
                </c:pt>
                <c:pt idx="1810">
                  <c:v>0.29599999999999999</c:v>
                </c:pt>
                <c:pt idx="1811">
                  <c:v>0.29599999999999999</c:v>
                </c:pt>
                <c:pt idx="1812">
                  <c:v>0.29599999999999999</c:v>
                </c:pt>
                <c:pt idx="1813">
                  <c:v>0.29599999999999999</c:v>
                </c:pt>
                <c:pt idx="1814">
                  <c:v>0.29599999999999999</c:v>
                </c:pt>
                <c:pt idx="1815">
                  <c:v>0.29599999999999999</c:v>
                </c:pt>
                <c:pt idx="1816">
                  <c:v>0.29599999999999999</c:v>
                </c:pt>
                <c:pt idx="1817">
                  <c:v>0.29599999999999999</c:v>
                </c:pt>
                <c:pt idx="1818">
                  <c:v>0.29599999999999999</c:v>
                </c:pt>
                <c:pt idx="1819">
                  <c:v>0.29599999999999999</c:v>
                </c:pt>
                <c:pt idx="1820">
                  <c:v>0.29599999999999999</c:v>
                </c:pt>
                <c:pt idx="1821">
                  <c:v>0.29599999999999999</c:v>
                </c:pt>
                <c:pt idx="1822">
                  <c:v>0.29599999999999999</c:v>
                </c:pt>
                <c:pt idx="1823">
                  <c:v>0.29599999999999999</c:v>
                </c:pt>
                <c:pt idx="1824">
                  <c:v>0.29599999999999999</c:v>
                </c:pt>
                <c:pt idx="1825">
                  <c:v>0.30399999999999999</c:v>
                </c:pt>
                <c:pt idx="1826">
                  <c:v>0.30399999999999999</c:v>
                </c:pt>
                <c:pt idx="1827">
                  <c:v>0.30399999999999999</c:v>
                </c:pt>
                <c:pt idx="1828">
                  <c:v>0.30399999999999999</c:v>
                </c:pt>
                <c:pt idx="1829">
                  <c:v>0.30399999999999999</c:v>
                </c:pt>
                <c:pt idx="1830">
                  <c:v>0.30399999999999999</c:v>
                </c:pt>
                <c:pt idx="1831">
                  <c:v>0.30399999999999999</c:v>
                </c:pt>
                <c:pt idx="1832">
                  <c:v>0.30399999999999999</c:v>
                </c:pt>
                <c:pt idx="1833">
                  <c:v>0.30399999999999999</c:v>
                </c:pt>
                <c:pt idx="1834">
                  <c:v>0.30399999999999999</c:v>
                </c:pt>
                <c:pt idx="1835">
                  <c:v>0.30399999999999999</c:v>
                </c:pt>
                <c:pt idx="1836">
                  <c:v>0.30399999999999999</c:v>
                </c:pt>
                <c:pt idx="1837">
                  <c:v>0.30399999999999999</c:v>
                </c:pt>
                <c:pt idx="1838">
                  <c:v>0.30399999999999999</c:v>
                </c:pt>
                <c:pt idx="1839">
                  <c:v>0.30399999999999999</c:v>
                </c:pt>
                <c:pt idx="1840">
                  <c:v>0.30399999999999999</c:v>
                </c:pt>
                <c:pt idx="1841">
                  <c:v>0.30399999999999999</c:v>
                </c:pt>
                <c:pt idx="1842">
                  <c:v>0.30399999999999999</c:v>
                </c:pt>
                <c:pt idx="1843">
                  <c:v>0.30399999999999999</c:v>
                </c:pt>
                <c:pt idx="1844">
                  <c:v>0.30399999999999999</c:v>
                </c:pt>
                <c:pt idx="1845">
                  <c:v>0.30399999999999999</c:v>
                </c:pt>
                <c:pt idx="1846">
                  <c:v>0.30399999999999999</c:v>
                </c:pt>
                <c:pt idx="1847">
                  <c:v>0.30399999999999999</c:v>
                </c:pt>
                <c:pt idx="1848">
                  <c:v>0.30399999999999999</c:v>
                </c:pt>
                <c:pt idx="1849">
                  <c:v>0.30399999999999999</c:v>
                </c:pt>
                <c:pt idx="1850">
                  <c:v>0.30399999999999999</c:v>
                </c:pt>
                <c:pt idx="1851">
                  <c:v>0.30399999999999999</c:v>
                </c:pt>
                <c:pt idx="1852">
                  <c:v>0.30399999999999999</c:v>
                </c:pt>
                <c:pt idx="1853">
                  <c:v>0.30399999999999999</c:v>
                </c:pt>
                <c:pt idx="1854">
                  <c:v>0.30399999999999999</c:v>
                </c:pt>
                <c:pt idx="1855">
                  <c:v>0.30399999999999999</c:v>
                </c:pt>
                <c:pt idx="1856">
                  <c:v>0.30399999999999999</c:v>
                </c:pt>
                <c:pt idx="1857">
                  <c:v>0.30399999999999999</c:v>
                </c:pt>
                <c:pt idx="1858">
                  <c:v>0.30399999999999999</c:v>
                </c:pt>
                <c:pt idx="1859">
                  <c:v>0.30399999999999999</c:v>
                </c:pt>
                <c:pt idx="1860">
                  <c:v>0.30399999999999999</c:v>
                </c:pt>
                <c:pt idx="1861">
                  <c:v>0.30399999999999999</c:v>
                </c:pt>
                <c:pt idx="1862">
                  <c:v>0.30399999999999999</c:v>
                </c:pt>
                <c:pt idx="1863">
                  <c:v>0.30399999999999999</c:v>
                </c:pt>
                <c:pt idx="1864">
                  <c:v>0.30399999999999999</c:v>
                </c:pt>
                <c:pt idx="1865">
                  <c:v>0.30399999999999999</c:v>
                </c:pt>
                <c:pt idx="1866">
                  <c:v>0.30399999999999999</c:v>
                </c:pt>
                <c:pt idx="1867">
                  <c:v>0.30399999999999999</c:v>
                </c:pt>
                <c:pt idx="1868">
                  <c:v>0.30399999999999999</c:v>
                </c:pt>
                <c:pt idx="1869">
                  <c:v>0.30399999999999999</c:v>
                </c:pt>
                <c:pt idx="1870">
                  <c:v>0.30399999999999999</c:v>
                </c:pt>
                <c:pt idx="1871">
                  <c:v>0.30399999999999999</c:v>
                </c:pt>
                <c:pt idx="1872">
                  <c:v>0.30399999999999999</c:v>
                </c:pt>
                <c:pt idx="1873">
                  <c:v>0.30399999999999999</c:v>
                </c:pt>
                <c:pt idx="1874">
                  <c:v>0.30399999999999999</c:v>
                </c:pt>
                <c:pt idx="1875">
                  <c:v>0.30399999999999999</c:v>
                </c:pt>
                <c:pt idx="1876">
                  <c:v>0.30399999999999999</c:v>
                </c:pt>
                <c:pt idx="1877">
                  <c:v>0.30399999999999999</c:v>
                </c:pt>
                <c:pt idx="1878">
                  <c:v>0.30399999999999999</c:v>
                </c:pt>
                <c:pt idx="1879">
                  <c:v>0.30399999999999999</c:v>
                </c:pt>
                <c:pt idx="1880">
                  <c:v>0.30399999999999999</c:v>
                </c:pt>
                <c:pt idx="1881">
                  <c:v>0.30399999999999999</c:v>
                </c:pt>
                <c:pt idx="1882">
                  <c:v>0.30399999999999999</c:v>
                </c:pt>
                <c:pt idx="1883">
                  <c:v>0.30399999999999999</c:v>
                </c:pt>
                <c:pt idx="1884">
                  <c:v>0.30399999999999999</c:v>
                </c:pt>
                <c:pt idx="1885">
                  <c:v>0.30399999999999999</c:v>
                </c:pt>
                <c:pt idx="1886">
                  <c:v>0.30399999999999999</c:v>
                </c:pt>
                <c:pt idx="1887">
                  <c:v>0.30399999999999999</c:v>
                </c:pt>
                <c:pt idx="1888">
                  <c:v>0.30399999999999999</c:v>
                </c:pt>
                <c:pt idx="1889">
                  <c:v>0.30399999999999999</c:v>
                </c:pt>
                <c:pt idx="1890">
                  <c:v>0.30399999999999999</c:v>
                </c:pt>
                <c:pt idx="1891">
                  <c:v>0.30399999999999999</c:v>
                </c:pt>
                <c:pt idx="1892">
                  <c:v>0.30399999999999999</c:v>
                </c:pt>
                <c:pt idx="1893">
                  <c:v>0.30399999999999999</c:v>
                </c:pt>
                <c:pt idx="1894">
                  <c:v>0.30399999999999999</c:v>
                </c:pt>
                <c:pt idx="1895">
                  <c:v>0.30399999999999999</c:v>
                </c:pt>
                <c:pt idx="1896">
                  <c:v>0.30399999999999999</c:v>
                </c:pt>
                <c:pt idx="1897">
                  <c:v>0.312</c:v>
                </c:pt>
                <c:pt idx="1898">
                  <c:v>0.30399999999999999</c:v>
                </c:pt>
                <c:pt idx="1899">
                  <c:v>0.312</c:v>
                </c:pt>
                <c:pt idx="1900">
                  <c:v>0.312</c:v>
                </c:pt>
                <c:pt idx="1901">
                  <c:v>0.312</c:v>
                </c:pt>
                <c:pt idx="1902">
                  <c:v>0.312</c:v>
                </c:pt>
                <c:pt idx="1903">
                  <c:v>0.312</c:v>
                </c:pt>
                <c:pt idx="1904">
                  <c:v>0.312</c:v>
                </c:pt>
                <c:pt idx="1905">
                  <c:v>0.312</c:v>
                </c:pt>
                <c:pt idx="1906">
                  <c:v>0.312</c:v>
                </c:pt>
                <c:pt idx="1907">
                  <c:v>0.312</c:v>
                </c:pt>
                <c:pt idx="1908">
                  <c:v>0.312</c:v>
                </c:pt>
                <c:pt idx="1909">
                  <c:v>0.312</c:v>
                </c:pt>
                <c:pt idx="1910">
                  <c:v>0.312</c:v>
                </c:pt>
                <c:pt idx="1911">
                  <c:v>0.312</c:v>
                </c:pt>
                <c:pt idx="1912">
                  <c:v>0.312</c:v>
                </c:pt>
                <c:pt idx="1913">
                  <c:v>0.312</c:v>
                </c:pt>
                <c:pt idx="1914">
                  <c:v>0.312</c:v>
                </c:pt>
                <c:pt idx="1915">
                  <c:v>0.312</c:v>
                </c:pt>
                <c:pt idx="1916">
                  <c:v>0.312</c:v>
                </c:pt>
                <c:pt idx="1917">
                  <c:v>0.312</c:v>
                </c:pt>
                <c:pt idx="1918">
                  <c:v>0.312</c:v>
                </c:pt>
                <c:pt idx="1919">
                  <c:v>0.312</c:v>
                </c:pt>
                <c:pt idx="1920">
                  <c:v>0.312</c:v>
                </c:pt>
                <c:pt idx="1921">
                  <c:v>0.312</c:v>
                </c:pt>
                <c:pt idx="1922">
                  <c:v>0.312</c:v>
                </c:pt>
                <c:pt idx="1923">
                  <c:v>0.312</c:v>
                </c:pt>
                <c:pt idx="1924">
                  <c:v>0.312</c:v>
                </c:pt>
                <c:pt idx="1925">
                  <c:v>0.312</c:v>
                </c:pt>
                <c:pt idx="1926">
                  <c:v>0.312</c:v>
                </c:pt>
                <c:pt idx="1927">
                  <c:v>0.312</c:v>
                </c:pt>
                <c:pt idx="1928">
                  <c:v>0.312</c:v>
                </c:pt>
                <c:pt idx="1929">
                  <c:v>0.312</c:v>
                </c:pt>
                <c:pt idx="1930">
                  <c:v>0.312</c:v>
                </c:pt>
                <c:pt idx="1931">
                  <c:v>0.312</c:v>
                </c:pt>
                <c:pt idx="1932">
                  <c:v>0.312</c:v>
                </c:pt>
                <c:pt idx="1933">
                  <c:v>0.312</c:v>
                </c:pt>
                <c:pt idx="1934">
                  <c:v>0.312</c:v>
                </c:pt>
                <c:pt idx="1935">
                  <c:v>0.312</c:v>
                </c:pt>
                <c:pt idx="1936">
                  <c:v>0.312</c:v>
                </c:pt>
                <c:pt idx="1937">
                  <c:v>0.312</c:v>
                </c:pt>
                <c:pt idx="1938">
                  <c:v>0.312</c:v>
                </c:pt>
                <c:pt idx="1939">
                  <c:v>0.312</c:v>
                </c:pt>
                <c:pt idx="1940">
                  <c:v>0.312</c:v>
                </c:pt>
                <c:pt idx="1941">
                  <c:v>0.312</c:v>
                </c:pt>
                <c:pt idx="1942">
                  <c:v>0.312</c:v>
                </c:pt>
                <c:pt idx="1943">
                  <c:v>0.312</c:v>
                </c:pt>
                <c:pt idx="1944">
                  <c:v>0.312</c:v>
                </c:pt>
                <c:pt idx="1945">
                  <c:v>0.312</c:v>
                </c:pt>
                <c:pt idx="1946">
                  <c:v>0.312</c:v>
                </c:pt>
                <c:pt idx="1947">
                  <c:v>0.312</c:v>
                </c:pt>
                <c:pt idx="1948">
                  <c:v>0.312</c:v>
                </c:pt>
                <c:pt idx="1949">
                  <c:v>0.312</c:v>
                </c:pt>
                <c:pt idx="1950">
                  <c:v>0.312</c:v>
                </c:pt>
                <c:pt idx="1951">
                  <c:v>0.312</c:v>
                </c:pt>
                <c:pt idx="1952">
                  <c:v>0.312</c:v>
                </c:pt>
                <c:pt idx="1953">
                  <c:v>0.312</c:v>
                </c:pt>
                <c:pt idx="1954">
                  <c:v>0.312</c:v>
                </c:pt>
                <c:pt idx="1955">
                  <c:v>0.312</c:v>
                </c:pt>
                <c:pt idx="1956">
                  <c:v>0.312</c:v>
                </c:pt>
                <c:pt idx="1957">
                  <c:v>0.312</c:v>
                </c:pt>
                <c:pt idx="1958">
                  <c:v>0.312</c:v>
                </c:pt>
                <c:pt idx="1959">
                  <c:v>0.312</c:v>
                </c:pt>
                <c:pt idx="1960">
                  <c:v>0.312</c:v>
                </c:pt>
                <c:pt idx="1961">
                  <c:v>0.312</c:v>
                </c:pt>
                <c:pt idx="1962">
                  <c:v>0.312</c:v>
                </c:pt>
                <c:pt idx="1963">
                  <c:v>0.312</c:v>
                </c:pt>
                <c:pt idx="1964">
                  <c:v>0.312</c:v>
                </c:pt>
                <c:pt idx="1965">
                  <c:v>0.312</c:v>
                </c:pt>
                <c:pt idx="1966">
                  <c:v>0.312</c:v>
                </c:pt>
                <c:pt idx="1967">
                  <c:v>0.312</c:v>
                </c:pt>
                <c:pt idx="1968">
                  <c:v>0.312</c:v>
                </c:pt>
                <c:pt idx="1969">
                  <c:v>0.312</c:v>
                </c:pt>
                <c:pt idx="1970">
                  <c:v>0.312</c:v>
                </c:pt>
                <c:pt idx="1971">
                  <c:v>0.312</c:v>
                </c:pt>
                <c:pt idx="1972">
                  <c:v>0.312</c:v>
                </c:pt>
                <c:pt idx="1973">
                  <c:v>0.312</c:v>
                </c:pt>
                <c:pt idx="1974">
                  <c:v>0.312</c:v>
                </c:pt>
                <c:pt idx="1975">
                  <c:v>0.312</c:v>
                </c:pt>
                <c:pt idx="1976">
                  <c:v>0.312</c:v>
                </c:pt>
                <c:pt idx="1977">
                  <c:v>0.312</c:v>
                </c:pt>
                <c:pt idx="1978">
                  <c:v>0.312</c:v>
                </c:pt>
                <c:pt idx="1979">
                  <c:v>0.312</c:v>
                </c:pt>
                <c:pt idx="1980">
                  <c:v>0.312</c:v>
                </c:pt>
                <c:pt idx="1981">
                  <c:v>0.312</c:v>
                </c:pt>
                <c:pt idx="1982">
                  <c:v>0.312</c:v>
                </c:pt>
                <c:pt idx="1983">
                  <c:v>0.312</c:v>
                </c:pt>
                <c:pt idx="1984">
                  <c:v>0.312</c:v>
                </c:pt>
                <c:pt idx="1985">
                  <c:v>0.312</c:v>
                </c:pt>
                <c:pt idx="1986">
                  <c:v>0.312</c:v>
                </c:pt>
                <c:pt idx="1987">
                  <c:v>0.312</c:v>
                </c:pt>
                <c:pt idx="1988">
                  <c:v>0.312</c:v>
                </c:pt>
                <c:pt idx="1989">
                  <c:v>0.312</c:v>
                </c:pt>
                <c:pt idx="1990">
                  <c:v>0.312</c:v>
                </c:pt>
                <c:pt idx="1991">
                  <c:v>0.312</c:v>
                </c:pt>
                <c:pt idx="1992">
                  <c:v>0.312</c:v>
                </c:pt>
                <c:pt idx="1993">
                  <c:v>0.312</c:v>
                </c:pt>
                <c:pt idx="1994">
                  <c:v>0.312</c:v>
                </c:pt>
                <c:pt idx="1995">
                  <c:v>0.312</c:v>
                </c:pt>
                <c:pt idx="1996">
                  <c:v>0.312</c:v>
                </c:pt>
                <c:pt idx="1997">
                  <c:v>0.312</c:v>
                </c:pt>
                <c:pt idx="1998">
                  <c:v>0.312</c:v>
                </c:pt>
                <c:pt idx="1999">
                  <c:v>0.312</c:v>
                </c:pt>
                <c:pt idx="2000">
                  <c:v>0.312</c:v>
                </c:pt>
                <c:pt idx="2001">
                  <c:v>0.312</c:v>
                </c:pt>
                <c:pt idx="2002">
                  <c:v>0.312</c:v>
                </c:pt>
                <c:pt idx="2003">
                  <c:v>0.312</c:v>
                </c:pt>
                <c:pt idx="2004">
                  <c:v>0.312</c:v>
                </c:pt>
                <c:pt idx="2005">
                  <c:v>0.312</c:v>
                </c:pt>
                <c:pt idx="2006">
                  <c:v>0.312</c:v>
                </c:pt>
                <c:pt idx="2007">
                  <c:v>0.312</c:v>
                </c:pt>
                <c:pt idx="2008">
                  <c:v>0.312</c:v>
                </c:pt>
                <c:pt idx="2009">
                  <c:v>0.312</c:v>
                </c:pt>
                <c:pt idx="2010">
                  <c:v>0.312</c:v>
                </c:pt>
                <c:pt idx="2011">
                  <c:v>0.312</c:v>
                </c:pt>
                <c:pt idx="2012">
                  <c:v>0.312</c:v>
                </c:pt>
                <c:pt idx="2013">
                  <c:v>0.312</c:v>
                </c:pt>
                <c:pt idx="2014">
                  <c:v>0.312</c:v>
                </c:pt>
                <c:pt idx="2015">
                  <c:v>0.312</c:v>
                </c:pt>
                <c:pt idx="2016">
                  <c:v>0.312</c:v>
                </c:pt>
                <c:pt idx="2017">
                  <c:v>0.312</c:v>
                </c:pt>
                <c:pt idx="2018">
                  <c:v>0.312</c:v>
                </c:pt>
                <c:pt idx="2019">
                  <c:v>0.312</c:v>
                </c:pt>
                <c:pt idx="2020">
                  <c:v>0.312</c:v>
                </c:pt>
                <c:pt idx="2021">
                  <c:v>0.312</c:v>
                </c:pt>
                <c:pt idx="2022">
                  <c:v>0.312</c:v>
                </c:pt>
                <c:pt idx="2023">
                  <c:v>0.312</c:v>
                </c:pt>
                <c:pt idx="2024">
                  <c:v>0.312</c:v>
                </c:pt>
                <c:pt idx="2025">
                  <c:v>0.312</c:v>
                </c:pt>
                <c:pt idx="2026">
                  <c:v>0.312</c:v>
                </c:pt>
                <c:pt idx="2027">
                  <c:v>0.312</c:v>
                </c:pt>
                <c:pt idx="2028">
                  <c:v>0.312</c:v>
                </c:pt>
                <c:pt idx="2029">
                  <c:v>0.312</c:v>
                </c:pt>
                <c:pt idx="2030">
                  <c:v>0.312</c:v>
                </c:pt>
                <c:pt idx="2031">
                  <c:v>0.312</c:v>
                </c:pt>
                <c:pt idx="2032">
                  <c:v>0.312</c:v>
                </c:pt>
                <c:pt idx="2033">
                  <c:v>0.312</c:v>
                </c:pt>
                <c:pt idx="2034">
                  <c:v>0.312</c:v>
                </c:pt>
                <c:pt idx="2035">
                  <c:v>0.312</c:v>
                </c:pt>
                <c:pt idx="2036">
                  <c:v>0.312</c:v>
                </c:pt>
                <c:pt idx="2037">
                  <c:v>0.312</c:v>
                </c:pt>
                <c:pt idx="2038">
                  <c:v>0.312</c:v>
                </c:pt>
                <c:pt idx="2039">
                  <c:v>0.312</c:v>
                </c:pt>
                <c:pt idx="2040">
                  <c:v>0.312</c:v>
                </c:pt>
                <c:pt idx="2041">
                  <c:v>0.312</c:v>
                </c:pt>
                <c:pt idx="2042">
                  <c:v>0.312</c:v>
                </c:pt>
                <c:pt idx="2043">
                  <c:v>0.312</c:v>
                </c:pt>
                <c:pt idx="2044">
                  <c:v>0.312</c:v>
                </c:pt>
                <c:pt idx="2045">
                  <c:v>0.312</c:v>
                </c:pt>
                <c:pt idx="2046">
                  <c:v>0.312</c:v>
                </c:pt>
                <c:pt idx="2047">
                  <c:v>0.312</c:v>
                </c:pt>
                <c:pt idx="2048">
                  <c:v>0.312</c:v>
                </c:pt>
                <c:pt idx="2049">
                  <c:v>0.312</c:v>
                </c:pt>
                <c:pt idx="2050">
                  <c:v>0.312</c:v>
                </c:pt>
                <c:pt idx="2051">
                  <c:v>0.312</c:v>
                </c:pt>
                <c:pt idx="2052">
                  <c:v>0.312</c:v>
                </c:pt>
                <c:pt idx="2053">
                  <c:v>0.312</c:v>
                </c:pt>
                <c:pt idx="2054">
                  <c:v>0.312</c:v>
                </c:pt>
                <c:pt idx="2055">
                  <c:v>0.312</c:v>
                </c:pt>
                <c:pt idx="2056">
                  <c:v>0.312</c:v>
                </c:pt>
                <c:pt idx="2057">
                  <c:v>0.312</c:v>
                </c:pt>
                <c:pt idx="2058">
                  <c:v>0.312</c:v>
                </c:pt>
                <c:pt idx="2059">
                  <c:v>0.312</c:v>
                </c:pt>
                <c:pt idx="2060">
                  <c:v>0.312</c:v>
                </c:pt>
                <c:pt idx="2061">
                  <c:v>0.312</c:v>
                </c:pt>
                <c:pt idx="2062">
                  <c:v>0.312</c:v>
                </c:pt>
                <c:pt idx="2063">
                  <c:v>0.312</c:v>
                </c:pt>
                <c:pt idx="2064">
                  <c:v>0.312</c:v>
                </c:pt>
                <c:pt idx="2065">
                  <c:v>0.312</c:v>
                </c:pt>
                <c:pt idx="2066">
                  <c:v>0.312</c:v>
                </c:pt>
                <c:pt idx="2067">
                  <c:v>0.312</c:v>
                </c:pt>
                <c:pt idx="2068">
                  <c:v>0.312</c:v>
                </c:pt>
                <c:pt idx="2069">
                  <c:v>0.32</c:v>
                </c:pt>
                <c:pt idx="2070">
                  <c:v>0.32</c:v>
                </c:pt>
                <c:pt idx="2071">
                  <c:v>0.32</c:v>
                </c:pt>
                <c:pt idx="2072">
                  <c:v>0.32</c:v>
                </c:pt>
                <c:pt idx="2073">
                  <c:v>0.32</c:v>
                </c:pt>
                <c:pt idx="2074">
                  <c:v>0.32</c:v>
                </c:pt>
                <c:pt idx="2075">
                  <c:v>0.32</c:v>
                </c:pt>
                <c:pt idx="2076">
                  <c:v>0.32</c:v>
                </c:pt>
                <c:pt idx="2077">
                  <c:v>0.32</c:v>
                </c:pt>
                <c:pt idx="2078">
                  <c:v>0.312</c:v>
                </c:pt>
                <c:pt idx="2079">
                  <c:v>0.32</c:v>
                </c:pt>
                <c:pt idx="2080">
                  <c:v>0.312</c:v>
                </c:pt>
                <c:pt idx="2081">
                  <c:v>0.32</c:v>
                </c:pt>
                <c:pt idx="2082">
                  <c:v>0.32</c:v>
                </c:pt>
                <c:pt idx="2083">
                  <c:v>0.32</c:v>
                </c:pt>
                <c:pt idx="2084">
                  <c:v>0.312</c:v>
                </c:pt>
                <c:pt idx="2085">
                  <c:v>0.32</c:v>
                </c:pt>
                <c:pt idx="2086">
                  <c:v>0.32</c:v>
                </c:pt>
                <c:pt idx="2087">
                  <c:v>0.32</c:v>
                </c:pt>
                <c:pt idx="2088">
                  <c:v>0.32</c:v>
                </c:pt>
                <c:pt idx="2089">
                  <c:v>0.32</c:v>
                </c:pt>
                <c:pt idx="2090">
                  <c:v>0.312</c:v>
                </c:pt>
                <c:pt idx="2091">
                  <c:v>0.312</c:v>
                </c:pt>
                <c:pt idx="2092">
                  <c:v>0.32</c:v>
                </c:pt>
                <c:pt idx="2093">
                  <c:v>0.32</c:v>
                </c:pt>
                <c:pt idx="2094">
                  <c:v>0.32</c:v>
                </c:pt>
                <c:pt idx="2095">
                  <c:v>0.32</c:v>
                </c:pt>
                <c:pt idx="2096">
                  <c:v>0.32</c:v>
                </c:pt>
                <c:pt idx="2097">
                  <c:v>0.32</c:v>
                </c:pt>
                <c:pt idx="2098">
                  <c:v>0.32</c:v>
                </c:pt>
                <c:pt idx="2099">
                  <c:v>0.32</c:v>
                </c:pt>
                <c:pt idx="2100">
                  <c:v>0.32</c:v>
                </c:pt>
                <c:pt idx="2101">
                  <c:v>0.32</c:v>
                </c:pt>
                <c:pt idx="2102">
                  <c:v>0.32</c:v>
                </c:pt>
                <c:pt idx="2103">
                  <c:v>0.32</c:v>
                </c:pt>
                <c:pt idx="2104">
                  <c:v>0.32</c:v>
                </c:pt>
                <c:pt idx="2105">
                  <c:v>0.32</c:v>
                </c:pt>
                <c:pt idx="2106">
                  <c:v>0.32</c:v>
                </c:pt>
                <c:pt idx="2107">
                  <c:v>0.32</c:v>
                </c:pt>
                <c:pt idx="2108">
                  <c:v>0.32</c:v>
                </c:pt>
                <c:pt idx="2109">
                  <c:v>0.32</c:v>
                </c:pt>
                <c:pt idx="2110">
                  <c:v>0.32</c:v>
                </c:pt>
                <c:pt idx="2111">
                  <c:v>0.32</c:v>
                </c:pt>
                <c:pt idx="2112">
                  <c:v>0.32</c:v>
                </c:pt>
                <c:pt idx="2113">
                  <c:v>0.32</c:v>
                </c:pt>
                <c:pt idx="2114">
                  <c:v>0.32</c:v>
                </c:pt>
                <c:pt idx="2115">
                  <c:v>0.32</c:v>
                </c:pt>
                <c:pt idx="2116">
                  <c:v>0.32</c:v>
                </c:pt>
                <c:pt idx="2117">
                  <c:v>0.32</c:v>
                </c:pt>
                <c:pt idx="2118">
                  <c:v>0.32</c:v>
                </c:pt>
                <c:pt idx="2119">
                  <c:v>0.32</c:v>
                </c:pt>
                <c:pt idx="2120">
                  <c:v>0.32</c:v>
                </c:pt>
                <c:pt idx="2121">
                  <c:v>0.32</c:v>
                </c:pt>
                <c:pt idx="2122">
                  <c:v>0.32</c:v>
                </c:pt>
                <c:pt idx="2123">
                  <c:v>0.32</c:v>
                </c:pt>
                <c:pt idx="2124">
                  <c:v>0.32</c:v>
                </c:pt>
                <c:pt idx="2125">
                  <c:v>0.32</c:v>
                </c:pt>
                <c:pt idx="2126">
                  <c:v>0.32</c:v>
                </c:pt>
                <c:pt idx="2127">
                  <c:v>0.32</c:v>
                </c:pt>
                <c:pt idx="2128">
                  <c:v>0.32</c:v>
                </c:pt>
                <c:pt idx="2129">
                  <c:v>0.32</c:v>
                </c:pt>
                <c:pt idx="2130">
                  <c:v>0.32</c:v>
                </c:pt>
                <c:pt idx="2131">
                  <c:v>0.32</c:v>
                </c:pt>
                <c:pt idx="2132">
                  <c:v>0.32</c:v>
                </c:pt>
                <c:pt idx="2133">
                  <c:v>0.32</c:v>
                </c:pt>
                <c:pt idx="2134">
                  <c:v>0.32</c:v>
                </c:pt>
                <c:pt idx="2135">
                  <c:v>0.32</c:v>
                </c:pt>
                <c:pt idx="2136">
                  <c:v>0.32</c:v>
                </c:pt>
                <c:pt idx="2137">
                  <c:v>0.32</c:v>
                </c:pt>
                <c:pt idx="2138">
                  <c:v>0.32</c:v>
                </c:pt>
                <c:pt idx="2139">
                  <c:v>0.32</c:v>
                </c:pt>
                <c:pt idx="2140">
                  <c:v>0.32</c:v>
                </c:pt>
                <c:pt idx="2141">
                  <c:v>0.32</c:v>
                </c:pt>
                <c:pt idx="2142">
                  <c:v>0.32</c:v>
                </c:pt>
                <c:pt idx="2143">
                  <c:v>0.312</c:v>
                </c:pt>
                <c:pt idx="2144">
                  <c:v>0.312</c:v>
                </c:pt>
                <c:pt idx="2145">
                  <c:v>0.312</c:v>
                </c:pt>
                <c:pt idx="2146">
                  <c:v>0.312</c:v>
                </c:pt>
                <c:pt idx="2147">
                  <c:v>0.312</c:v>
                </c:pt>
                <c:pt idx="2148">
                  <c:v>0.312</c:v>
                </c:pt>
                <c:pt idx="2149">
                  <c:v>0.32</c:v>
                </c:pt>
                <c:pt idx="2150">
                  <c:v>0.32</c:v>
                </c:pt>
                <c:pt idx="2151">
                  <c:v>0.32</c:v>
                </c:pt>
                <c:pt idx="2152">
                  <c:v>0.312</c:v>
                </c:pt>
                <c:pt idx="2153">
                  <c:v>0.312</c:v>
                </c:pt>
                <c:pt idx="2154">
                  <c:v>0.312</c:v>
                </c:pt>
                <c:pt idx="2155">
                  <c:v>0.312</c:v>
                </c:pt>
                <c:pt idx="2156">
                  <c:v>0.312</c:v>
                </c:pt>
                <c:pt idx="2157">
                  <c:v>0.312</c:v>
                </c:pt>
                <c:pt idx="2158">
                  <c:v>0.312</c:v>
                </c:pt>
                <c:pt idx="2159">
                  <c:v>0.312</c:v>
                </c:pt>
                <c:pt idx="2160">
                  <c:v>0.312</c:v>
                </c:pt>
                <c:pt idx="2161">
                  <c:v>0.312</c:v>
                </c:pt>
                <c:pt idx="2162">
                  <c:v>0.312</c:v>
                </c:pt>
                <c:pt idx="2163">
                  <c:v>0.312</c:v>
                </c:pt>
                <c:pt idx="2164">
                  <c:v>0.312</c:v>
                </c:pt>
                <c:pt idx="2165">
                  <c:v>0.312</c:v>
                </c:pt>
                <c:pt idx="2166">
                  <c:v>0.312</c:v>
                </c:pt>
                <c:pt idx="2167">
                  <c:v>0.312</c:v>
                </c:pt>
                <c:pt idx="2168">
                  <c:v>0.312</c:v>
                </c:pt>
                <c:pt idx="2169">
                  <c:v>0.312</c:v>
                </c:pt>
                <c:pt idx="2170">
                  <c:v>0.312</c:v>
                </c:pt>
                <c:pt idx="2171">
                  <c:v>0.312</c:v>
                </c:pt>
                <c:pt idx="2172">
                  <c:v>0.312</c:v>
                </c:pt>
                <c:pt idx="2173">
                  <c:v>0.312</c:v>
                </c:pt>
                <c:pt idx="2174">
                  <c:v>0.312</c:v>
                </c:pt>
                <c:pt idx="2175">
                  <c:v>0.312</c:v>
                </c:pt>
                <c:pt idx="2176">
                  <c:v>0.312</c:v>
                </c:pt>
                <c:pt idx="2177">
                  <c:v>0.312</c:v>
                </c:pt>
                <c:pt idx="2178">
                  <c:v>0.312</c:v>
                </c:pt>
                <c:pt idx="2179">
                  <c:v>0.312</c:v>
                </c:pt>
                <c:pt idx="2180">
                  <c:v>0.312</c:v>
                </c:pt>
                <c:pt idx="2181">
                  <c:v>0.312</c:v>
                </c:pt>
                <c:pt idx="2182">
                  <c:v>0.312</c:v>
                </c:pt>
                <c:pt idx="2183">
                  <c:v>0.312</c:v>
                </c:pt>
                <c:pt idx="2184">
                  <c:v>0.312</c:v>
                </c:pt>
                <c:pt idx="2185">
                  <c:v>0.312</c:v>
                </c:pt>
                <c:pt idx="2186">
                  <c:v>0.312</c:v>
                </c:pt>
                <c:pt idx="2187">
                  <c:v>0.312</c:v>
                </c:pt>
                <c:pt idx="2188">
                  <c:v>0.312</c:v>
                </c:pt>
                <c:pt idx="2189">
                  <c:v>0.312</c:v>
                </c:pt>
                <c:pt idx="2190">
                  <c:v>0.312</c:v>
                </c:pt>
                <c:pt idx="2191">
                  <c:v>0.312</c:v>
                </c:pt>
                <c:pt idx="2192">
                  <c:v>0.312</c:v>
                </c:pt>
                <c:pt idx="2193">
                  <c:v>0.312</c:v>
                </c:pt>
                <c:pt idx="2194">
                  <c:v>0.312</c:v>
                </c:pt>
                <c:pt idx="2195">
                  <c:v>0.312</c:v>
                </c:pt>
                <c:pt idx="2196">
                  <c:v>0.312</c:v>
                </c:pt>
                <c:pt idx="2197">
                  <c:v>0.312</c:v>
                </c:pt>
                <c:pt idx="2198">
                  <c:v>0.312</c:v>
                </c:pt>
                <c:pt idx="2199">
                  <c:v>0.312</c:v>
                </c:pt>
                <c:pt idx="2200">
                  <c:v>0.312</c:v>
                </c:pt>
                <c:pt idx="2201">
                  <c:v>0.312</c:v>
                </c:pt>
                <c:pt idx="2202">
                  <c:v>0.312</c:v>
                </c:pt>
                <c:pt idx="2203">
                  <c:v>0.312</c:v>
                </c:pt>
                <c:pt idx="2204">
                  <c:v>0.312</c:v>
                </c:pt>
                <c:pt idx="2205">
                  <c:v>0.312</c:v>
                </c:pt>
                <c:pt idx="2206">
                  <c:v>0.312</c:v>
                </c:pt>
                <c:pt idx="2207">
                  <c:v>0.312</c:v>
                </c:pt>
                <c:pt idx="2208">
                  <c:v>0.312</c:v>
                </c:pt>
                <c:pt idx="2209">
                  <c:v>0.312</c:v>
                </c:pt>
                <c:pt idx="2210">
                  <c:v>0.312</c:v>
                </c:pt>
                <c:pt idx="2211">
                  <c:v>0.312</c:v>
                </c:pt>
                <c:pt idx="2212">
                  <c:v>0.312</c:v>
                </c:pt>
                <c:pt idx="2213">
                  <c:v>0.312</c:v>
                </c:pt>
                <c:pt idx="2214">
                  <c:v>0.312</c:v>
                </c:pt>
                <c:pt idx="2215">
                  <c:v>0.312</c:v>
                </c:pt>
                <c:pt idx="2216">
                  <c:v>0.312</c:v>
                </c:pt>
                <c:pt idx="2217">
                  <c:v>0.312</c:v>
                </c:pt>
                <c:pt idx="2218">
                  <c:v>0.312</c:v>
                </c:pt>
                <c:pt idx="2219">
                  <c:v>0.312</c:v>
                </c:pt>
                <c:pt idx="2220">
                  <c:v>0.312</c:v>
                </c:pt>
                <c:pt idx="2221">
                  <c:v>0.312</c:v>
                </c:pt>
                <c:pt idx="2222">
                  <c:v>0.312</c:v>
                </c:pt>
                <c:pt idx="2223">
                  <c:v>0.312</c:v>
                </c:pt>
                <c:pt idx="2224">
                  <c:v>0.312</c:v>
                </c:pt>
                <c:pt idx="2225">
                  <c:v>0.312</c:v>
                </c:pt>
                <c:pt idx="2226">
                  <c:v>0.312</c:v>
                </c:pt>
                <c:pt idx="2227">
                  <c:v>0.312</c:v>
                </c:pt>
                <c:pt idx="2228">
                  <c:v>0.312</c:v>
                </c:pt>
                <c:pt idx="2229">
                  <c:v>0.312</c:v>
                </c:pt>
                <c:pt idx="2230">
                  <c:v>0.312</c:v>
                </c:pt>
                <c:pt idx="2231">
                  <c:v>0.312</c:v>
                </c:pt>
                <c:pt idx="2232">
                  <c:v>0.312</c:v>
                </c:pt>
                <c:pt idx="2233">
                  <c:v>0.312</c:v>
                </c:pt>
                <c:pt idx="2234">
                  <c:v>0.312</c:v>
                </c:pt>
                <c:pt idx="2235">
                  <c:v>0.312</c:v>
                </c:pt>
                <c:pt idx="2236">
                  <c:v>0.312</c:v>
                </c:pt>
                <c:pt idx="2237">
                  <c:v>0.312</c:v>
                </c:pt>
                <c:pt idx="2238">
                  <c:v>0.312</c:v>
                </c:pt>
                <c:pt idx="2239">
                  <c:v>0.312</c:v>
                </c:pt>
                <c:pt idx="2240">
                  <c:v>0.312</c:v>
                </c:pt>
                <c:pt idx="2241">
                  <c:v>0.312</c:v>
                </c:pt>
                <c:pt idx="2242">
                  <c:v>0.312</c:v>
                </c:pt>
                <c:pt idx="2243">
                  <c:v>0.312</c:v>
                </c:pt>
                <c:pt idx="2244">
                  <c:v>0.312</c:v>
                </c:pt>
                <c:pt idx="2245">
                  <c:v>0.312</c:v>
                </c:pt>
                <c:pt idx="2246">
                  <c:v>0.312</c:v>
                </c:pt>
                <c:pt idx="2247">
                  <c:v>0.312</c:v>
                </c:pt>
                <c:pt idx="2248">
                  <c:v>0.312</c:v>
                </c:pt>
                <c:pt idx="2249">
                  <c:v>0.312</c:v>
                </c:pt>
                <c:pt idx="2250">
                  <c:v>0.312</c:v>
                </c:pt>
                <c:pt idx="2251">
                  <c:v>0.312</c:v>
                </c:pt>
                <c:pt idx="2252">
                  <c:v>0.312</c:v>
                </c:pt>
                <c:pt idx="2253">
                  <c:v>0.312</c:v>
                </c:pt>
                <c:pt idx="2254">
                  <c:v>0.312</c:v>
                </c:pt>
                <c:pt idx="2255">
                  <c:v>0.312</c:v>
                </c:pt>
                <c:pt idx="2256">
                  <c:v>0.312</c:v>
                </c:pt>
                <c:pt idx="2257">
                  <c:v>0.312</c:v>
                </c:pt>
                <c:pt idx="2258">
                  <c:v>0.312</c:v>
                </c:pt>
                <c:pt idx="2259">
                  <c:v>0.312</c:v>
                </c:pt>
                <c:pt idx="2260">
                  <c:v>0.312</c:v>
                </c:pt>
                <c:pt idx="2261">
                  <c:v>0.312</c:v>
                </c:pt>
                <c:pt idx="2262">
                  <c:v>0.312</c:v>
                </c:pt>
                <c:pt idx="2263">
                  <c:v>0.312</c:v>
                </c:pt>
                <c:pt idx="2264">
                  <c:v>0.312</c:v>
                </c:pt>
                <c:pt idx="2265">
                  <c:v>0.312</c:v>
                </c:pt>
                <c:pt idx="2266">
                  <c:v>0.312</c:v>
                </c:pt>
                <c:pt idx="2267">
                  <c:v>0.312</c:v>
                </c:pt>
                <c:pt idx="2268">
                  <c:v>0.312</c:v>
                </c:pt>
                <c:pt idx="2269">
                  <c:v>0.312</c:v>
                </c:pt>
                <c:pt idx="2270">
                  <c:v>0.312</c:v>
                </c:pt>
                <c:pt idx="2271">
                  <c:v>0.312</c:v>
                </c:pt>
                <c:pt idx="2272">
                  <c:v>0.312</c:v>
                </c:pt>
                <c:pt idx="2273">
                  <c:v>0.312</c:v>
                </c:pt>
                <c:pt idx="2274">
                  <c:v>0.312</c:v>
                </c:pt>
                <c:pt idx="2275">
                  <c:v>0.312</c:v>
                </c:pt>
                <c:pt idx="2276">
                  <c:v>0.312</c:v>
                </c:pt>
                <c:pt idx="2277">
                  <c:v>0.312</c:v>
                </c:pt>
                <c:pt idx="2278">
                  <c:v>0.312</c:v>
                </c:pt>
                <c:pt idx="2279">
                  <c:v>0.312</c:v>
                </c:pt>
                <c:pt idx="2280">
                  <c:v>0.312</c:v>
                </c:pt>
                <c:pt idx="2281">
                  <c:v>0.312</c:v>
                </c:pt>
                <c:pt idx="2282">
                  <c:v>0.312</c:v>
                </c:pt>
                <c:pt idx="2283">
                  <c:v>0.312</c:v>
                </c:pt>
                <c:pt idx="2284">
                  <c:v>0.312</c:v>
                </c:pt>
                <c:pt idx="2285">
                  <c:v>0.312</c:v>
                </c:pt>
                <c:pt idx="2286">
                  <c:v>0.312</c:v>
                </c:pt>
                <c:pt idx="2287">
                  <c:v>0.312</c:v>
                </c:pt>
                <c:pt idx="2288">
                  <c:v>0.312</c:v>
                </c:pt>
                <c:pt idx="2289">
                  <c:v>0.312</c:v>
                </c:pt>
                <c:pt idx="2290">
                  <c:v>0.312</c:v>
                </c:pt>
                <c:pt idx="2291">
                  <c:v>0.312</c:v>
                </c:pt>
                <c:pt idx="2292">
                  <c:v>0.312</c:v>
                </c:pt>
                <c:pt idx="2293">
                  <c:v>0.312</c:v>
                </c:pt>
                <c:pt idx="2294">
                  <c:v>0.312</c:v>
                </c:pt>
                <c:pt idx="2295">
                  <c:v>0.312</c:v>
                </c:pt>
                <c:pt idx="2296">
                  <c:v>0.312</c:v>
                </c:pt>
                <c:pt idx="2297">
                  <c:v>0.312</c:v>
                </c:pt>
                <c:pt idx="2298">
                  <c:v>0.312</c:v>
                </c:pt>
                <c:pt idx="2299">
                  <c:v>0.312</c:v>
                </c:pt>
                <c:pt idx="2300">
                  <c:v>0.312</c:v>
                </c:pt>
                <c:pt idx="2301">
                  <c:v>0.312</c:v>
                </c:pt>
                <c:pt idx="2302">
                  <c:v>0.312</c:v>
                </c:pt>
                <c:pt idx="2303">
                  <c:v>0.312</c:v>
                </c:pt>
                <c:pt idx="2304">
                  <c:v>0.312</c:v>
                </c:pt>
                <c:pt idx="2305">
                  <c:v>0.312</c:v>
                </c:pt>
                <c:pt idx="2306">
                  <c:v>0.312</c:v>
                </c:pt>
                <c:pt idx="2307">
                  <c:v>0.312</c:v>
                </c:pt>
                <c:pt idx="2308">
                  <c:v>0.312</c:v>
                </c:pt>
                <c:pt idx="2309">
                  <c:v>0.312</c:v>
                </c:pt>
                <c:pt idx="2310">
                  <c:v>0.312</c:v>
                </c:pt>
                <c:pt idx="2311">
                  <c:v>0.312</c:v>
                </c:pt>
                <c:pt idx="2312">
                  <c:v>0.312</c:v>
                </c:pt>
                <c:pt idx="2313">
                  <c:v>0.312</c:v>
                </c:pt>
                <c:pt idx="2314">
                  <c:v>0.312</c:v>
                </c:pt>
                <c:pt idx="2315">
                  <c:v>0.312</c:v>
                </c:pt>
                <c:pt idx="2316">
                  <c:v>0.312</c:v>
                </c:pt>
                <c:pt idx="2317">
                  <c:v>0.312</c:v>
                </c:pt>
                <c:pt idx="2318">
                  <c:v>0.312</c:v>
                </c:pt>
                <c:pt idx="2319">
                  <c:v>0.312</c:v>
                </c:pt>
                <c:pt idx="2320">
                  <c:v>0.312</c:v>
                </c:pt>
                <c:pt idx="2321">
                  <c:v>0.312</c:v>
                </c:pt>
                <c:pt idx="2322">
                  <c:v>0.312</c:v>
                </c:pt>
                <c:pt idx="2323">
                  <c:v>0.312</c:v>
                </c:pt>
                <c:pt idx="2324">
                  <c:v>0.312</c:v>
                </c:pt>
                <c:pt idx="2325">
                  <c:v>0.312</c:v>
                </c:pt>
                <c:pt idx="2326">
                  <c:v>0.312</c:v>
                </c:pt>
                <c:pt idx="2327">
                  <c:v>0.312</c:v>
                </c:pt>
                <c:pt idx="2328">
                  <c:v>0.312</c:v>
                </c:pt>
                <c:pt idx="2329">
                  <c:v>0.312</c:v>
                </c:pt>
                <c:pt idx="2330">
                  <c:v>0.312</c:v>
                </c:pt>
                <c:pt idx="2331">
                  <c:v>0.312</c:v>
                </c:pt>
                <c:pt idx="2332">
                  <c:v>0.312</c:v>
                </c:pt>
                <c:pt idx="2333">
                  <c:v>0.312</c:v>
                </c:pt>
                <c:pt idx="2334">
                  <c:v>0.312</c:v>
                </c:pt>
                <c:pt idx="2335">
                  <c:v>0.312</c:v>
                </c:pt>
                <c:pt idx="2336">
                  <c:v>0.312</c:v>
                </c:pt>
                <c:pt idx="2337">
                  <c:v>0.312</c:v>
                </c:pt>
                <c:pt idx="2338">
                  <c:v>0.312</c:v>
                </c:pt>
                <c:pt idx="2339">
                  <c:v>0.312</c:v>
                </c:pt>
                <c:pt idx="2340">
                  <c:v>0.312</c:v>
                </c:pt>
                <c:pt idx="2341">
                  <c:v>0.312</c:v>
                </c:pt>
                <c:pt idx="2342">
                  <c:v>0.312</c:v>
                </c:pt>
                <c:pt idx="2343">
                  <c:v>0.312</c:v>
                </c:pt>
                <c:pt idx="2344">
                  <c:v>0.312</c:v>
                </c:pt>
                <c:pt idx="2345">
                  <c:v>0.312</c:v>
                </c:pt>
                <c:pt idx="2346">
                  <c:v>0.312</c:v>
                </c:pt>
                <c:pt idx="2347">
                  <c:v>0.312</c:v>
                </c:pt>
                <c:pt idx="2348">
                  <c:v>0.312</c:v>
                </c:pt>
                <c:pt idx="2349">
                  <c:v>0.312</c:v>
                </c:pt>
                <c:pt idx="2350">
                  <c:v>0.312</c:v>
                </c:pt>
                <c:pt idx="2351">
                  <c:v>0.312</c:v>
                </c:pt>
                <c:pt idx="2352">
                  <c:v>0.312</c:v>
                </c:pt>
                <c:pt idx="2353">
                  <c:v>0.312</c:v>
                </c:pt>
                <c:pt idx="2354">
                  <c:v>0.312</c:v>
                </c:pt>
                <c:pt idx="2355">
                  <c:v>0.312</c:v>
                </c:pt>
                <c:pt idx="2356">
                  <c:v>0.312</c:v>
                </c:pt>
                <c:pt idx="2357">
                  <c:v>0.312</c:v>
                </c:pt>
                <c:pt idx="2358">
                  <c:v>0.312</c:v>
                </c:pt>
                <c:pt idx="2359">
                  <c:v>0.312</c:v>
                </c:pt>
                <c:pt idx="2360">
                  <c:v>0.312</c:v>
                </c:pt>
                <c:pt idx="2361">
                  <c:v>0.312</c:v>
                </c:pt>
                <c:pt idx="2362">
                  <c:v>0.312</c:v>
                </c:pt>
                <c:pt idx="2363">
                  <c:v>0.312</c:v>
                </c:pt>
                <c:pt idx="2364">
                  <c:v>0.312</c:v>
                </c:pt>
                <c:pt idx="2365">
                  <c:v>0.312</c:v>
                </c:pt>
                <c:pt idx="2366">
                  <c:v>0.312</c:v>
                </c:pt>
                <c:pt idx="2367">
                  <c:v>0.312</c:v>
                </c:pt>
                <c:pt idx="2368">
                  <c:v>0.312</c:v>
                </c:pt>
                <c:pt idx="2369">
                  <c:v>0.312</c:v>
                </c:pt>
                <c:pt idx="2370">
                  <c:v>0.312</c:v>
                </c:pt>
                <c:pt idx="2371">
                  <c:v>0.312</c:v>
                </c:pt>
                <c:pt idx="2372">
                  <c:v>0.312</c:v>
                </c:pt>
                <c:pt idx="2373">
                  <c:v>0.312</c:v>
                </c:pt>
                <c:pt idx="2374">
                  <c:v>0.312</c:v>
                </c:pt>
                <c:pt idx="2375">
                  <c:v>0.312</c:v>
                </c:pt>
                <c:pt idx="2376">
                  <c:v>0.312</c:v>
                </c:pt>
                <c:pt idx="2377">
                  <c:v>0.312</c:v>
                </c:pt>
                <c:pt idx="2378">
                  <c:v>0.312</c:v>
                </c:pt>
                <c:pt idx="2379">
                  <c:v>0.312</c:v>
                </c:pt>
                <c:pt idx="2380">
                  <c:v>0.312</c:v>
                </c:pt>
                <c:pt idx="2381">
                  <c:v>0.312</c:v>
                </c:pt>
                <c:pt idx="2382">
                  <c:v>0.312</c:v>
                </c:pt>
                <c:pt idx="2383">
                  <c:v>0.312</c:v>
                </c:pt>
                <c:pt idx="2384">
                  <c:v>0.312</c:v>
                </c:pt>
                <c:pt idx="2385">
                  <c:v>0.312</c:v>
                </c:pt>
                <c:pt idx="2386">
                  <c:v>0.312</c:v>
                </c:pt>
                <c:pt idx="2387">
                  <c:v>0.312</c:v>
                </c:pt>
                <c:pt idx="2388">
                  <c:v>0.312</c:v>
                </c:pt>
                <c:pt idx="2389">
                  <c:v>0.312</c:v>
                </c:pt>
                <c:pt idx="2390">
                  <c:v>0.312</c:v>
                </c:pt>
                <c:pt idx="2391">
                  <c:v>0.312</c:v>
                </c:pt>
                <c:pt idx="2392">
                  <c:v>0.312</c:v>
                </c:pt>
                <c:pt idx="2393">
                  <c:v>0.312</c:v>
                </c:pt>
                <c:pt idx="2394">
                  <c:v>0.312</c:v>
                </c:pt>
                <c:pt idx="2395">
                  <c:v>0.312</c:v>
                </c:pt>
                <c:pt idx="2396">
                  <c:v>0.312</c:v>
                </c:pt>
                <c:pt idx="2397">
                  <c:v>0.312</c:v>
                </c:pt>
                <c:pt idx="2398">
                  <c:v>0.312</c:v>
                </c:pt>
                <c:pt idx="2399">
                  <c:v>0.312</c:v>
                </c:pt>
                <c:pt idx="2400">
                  <c:v>0.312</c:v>
                </c:pt>
                <c:pt idx="2401">
                  <c:v>0.312</c:v>
                </c:pt>
                <c:pt idx="2402">
                  <c:v>0.312</c:v>
                </c:pt>
                <c:pt idx="2403">
                  <c:v>0.312</c:v>
                </c:pt>
                <c:pt idx="2404">
                  <c:v>0.312</c:v>
                </c:pt>
                <c:pt idx="2405">
                  <c:v>0.312</c:v>
                </c:pt>
                <c:pt idx="2406">
                  <c:v>0.312</c:v>
                </c:pt>
                <c:pt idx="2407">
                  <c:v>0.312</c:v>
                </c:pt>
                <c:pt idx="2408">
                  <c:v>0.312</c:v>
                </c:pt>
                <c:pt idx="2409">
                  <c:v>0.312</c:v>
                </c:pt>
                <c:pt idx="2410">
                  <c:v>0.312</c:v>
                </c:pt>
                <c:pt idx="2411">
                  <c:v>0.312</c:v>
                </c:pt>
                <c:pt idx="2412">
                  <c:v>0.312</c:v>
                </c:pt>
                <c:pt idx="2413">
                  <c:v>0.312</c:v>
                </c:pt>
                <c:pt idx="2414">
                  <c:v>0.312</c:v>
                </c:pt>
                <c:pt idx="2415">
                  <c:v>0.312</c:v>
                </c:pt>
                <c:pt idx="2416">
                  <c:v>0.312</c:v>
                </c:pt>
                <c:pt idx="2417">
                  <c:v>0.312</c:v>
                </c:pt>
                <c:pt idx="2418">
                  <c:v>0.312</c:v>
                </c:pt>
                <c:pt idx="2419">
                  <c:v>0.312</c:v>
                </c:pt>
                <c:pt idx="2420">
                  <c:v>0.312</c:v>
                </c:pt>
                <c:pt idx="2421">
                  <c:v>0.312</c:v>
                </c:pt>
                <c:pt idx="2422">
                  <c:v>0.312</c:v>
                </c:pt>
                <c:pt idx="2423">
                  <c:v>0.312</c:v>
                </c:pt>
                <c:pt idx="2424">
                  <c:v>0.312</c:v>
                </c:pt>
                <c:pt idx="2425">
                  <c:v>0.312</c:v>
                </c:pt>
                <c:pt idx="2426">
                  <c:v>0.312</c:v>
                </c:pt>
                <c:pt idx="2427">
                  <c:v>0.312</c:v>
                </c:pt>
                <c:pt idx="2428">
                  <c:v>0.312</c:v>
                </c:pt>
                <c:pt idx="2429">
                  <c:v>0.312</c:v>
                </c:pt>
                <c:pt idx="2430">
                  <c:v>0.312</c:v>
                </c:pt>
                <c:pt idx="2431">
                  <c:v>0.312</c:v>
                </c:pt>
                <c:pt idx="2432">
                  <c:v>0.312</c:v>
                </c:pt>
                <c:pt idx="2433">
                  <c:v>0.312</c:v>
                </c:pt>
                <c:pt idx="2434">
                  <c:v>0.312</c:v>
                </c:pt>
                <c:pt idx="2435">
                  <c:v>0.30399999999999999</c:v>
                </c:pt>
                <c:pt idx="2436">
                  <c:v>0.30399999999999999</c:v>
                </c:pt>
                <c:pt idx="2437">
                  <c:v>0.30399999999999999</c:v>
                </c:pt>
                <c:pt idx="2438">
                  <c:v>0.30399999999999999</c:v>
                </c:pt>
                <c:pt idx="2439">
                  <c:v>0.30399999999999999</c:v>
                </c:pt>
                <c:pt idx="2440">
                  <c:v>0.30399999999999999</c:v>
                </c:pt>
                <c:pt idx="2441">
                  <c:v>0.30399999999999999</c:v>
                </c:pt>
                <c:pt idx="2442">
                  <c:v>0.30399999999999999</c:v>
                </c:pt>
                <c:pt idx="2443">
                  <c:v>0.30399999999999999</c:v>
                </c:pt>
                <c:pt idx="2444">
                  <c:v>0.30399999999999999</c:v>
                </c:pt>
                <c:pt idx="2445">
                  <c:v>0.30399999999999999</c:v>
                </c:pt>
                <c:pt idx="2446">
                  <c:v>0.30399999999999999</c:v>
                </c:pt>
                <c:pt idx="2447">
                  <c:v>0.30399999999999999</c:v>
                </c:pt>
                <c:pt idx="2448">
                  <c:v>0.30399999999999999</c:v>
                </c:pt>
                <c:pt idx="2449">
                  <c:v>0.30399999999999999</c:v>
                </c:pt>
                <c:pt idx="2450">
                  <c:v>0.30399999999999999</c:v>
                </c:pt>
                <c:pt idx="2451">
                  <c:v>0.30399999999999999</c:v>
                </c:pt>
                <c:pt idx="2452">
                  <c:v>0.30399999999999999</c:v>
                </c:pt>
                <c:pt idx="2453">
                  <c:v>0.30399999999999999</c:v>
                </c:pt>
                <c:pt idx="2454">
                  <c:v>0.30399999999999999</c:v>
                </c:pt>
                <c:pt idx="2455">
                  <c:v>0.30399999999999999</c:v>
                </c:pt>
                <c:pt idx="2456">
                  <c:v>0.30399999999999999</c:v>
                </c:pt>
                <c:pt idx="2457">
                  <c:v>0.30399999999999999</c:v>
                </c:pt>
                <c:pt idx="2458">
                  <c:v>0.30399999999999999</c:v>
                </c:pt>
                <c:pt idx="2459">
                  <c:v>0.30399999999999999</c:v>
                </c:pt>
                <c:pt idx="2460">
                  <c:v>0.30399999999999999</c:v>
                </c:pt>
                <c:pt idx="2461">
                  <c:v>0.30399999999999999</c:v>
                </c:pt>
                <c:pt idx="2462">
                  <c:v>0.30399999999999999</c:v>
                </c:pt>
                <c:pt idx="2463">
                  <c:v>0.30399999999999999</c:v>
                </c:pt>
                <c:pt idx="2464">
                  <c:v>0.30399999999999999</c:v>
                </c:pt>
                <c:pt idx="2465">
                  <c:v>0.30399999999999999</c:v>
                </c:pt>
                <c:pt idx="2466">
                  <c:v>0.30399999999999999</c:v>
                </c:pt>
                <c:pt idx="2467">
                  <c:v>0.30399999999999999</c:v>
                </c:pt>
                <c:pt idx="2468">
                  <c:v>0.30399999999999999</c:v>
                </c:pt>
                <c:pt idx="2469">
                  <c:v>0.30399999999999999</c:v>
                </c:pt>
                <c:pt idx="2470">
                  <c:v>0.30399999999999999</c:v>
                </c:pt>
                <c:pt idx="2471">
                  <c:v>0.30399999999999999</c:v>
                </c:pt>
                <c:pt idx="2472">
                  <c:v>0.30399999999999999</c:v>
                </c:pt>
                <c:pt idx="2473">
                  <c:v>0.30399999999999999</c:v>
                </c:pt>
                <c:pt idx="2474">
                  <c:v>0.30399999999999999</c:v>
                </c:pt>
                <c:pt idx="2475">
                  <c:v>0.30399999999999999</c:v>
                </c:pt>
                <c:pt idx="2476">
                  <c:v>0.30399999999999999</c:v>
                </c:pt>
                <c:pt idx="2477">
                  <c:v>0.30399999999999999</c:v>
                </c:pt>
                <c:pt idx="2478">
                  <c:v>0.30399999999999999</c:v>
                </c:pt>
                <c:pt idx="2479">
                  <c:v>0.30399999999999999</c:v>
                </c:pt>
                <c:pt idx="2480">
                  <c:v>0.30399999999999999</c:v>
                </c:pt>
                <c:pt idx="2481">
                  <c:v>0.30399999999999999</c:v>
                </c:pt>
                <c:pt idx="2482">
                  <c:v>0.30399999999999999</c:v>
                </c:pt>
                <c:pt idx="2483">
                  <c:v>0.30399999999999999</c:v>
                </c:pt>
                <c:pt idx="2484">
                  <c:v>0.30399999999999999</c:v>
                </c:pt>
                <c:pt idx="2485">
                  <c:v>0.30399999999999999</c:v>
                </c:pt>
                <c:pt idx="2486">
                  <c:v>0.30399999999999999</c:v>
                </c:pt>
                <c:pt idx="2487">
                  <c:v>0.30399999999999999</c:v>
                </c:pt>
                <c:pt idx="2488">
                  <c:v>0.30399999999999999</c:v>
                </c:pt>
                <c:pt idx="2489">
                  <c:v>0.30399999999999999</c:v>
                </c:pt>
                <c:pt idx="2490">
                  <c:v>0.30399999999999999</c:v>
                </c:pt>
                <c:pt idx="2491">
                  <c:v>0.30399999999999999</c:v>
                </c:pt>
                <c:pt idx="2492">
                  <c:v>0.30399999999999999</c:v>
                </c:pt>
                <c:pt idx="2493">
                  <c:v>0.30399999999999999</c:v>
                </c:pt>
                <c:pt idx="2494">
                  <c:v>0.30399999999999999</c:v>
                </c:pt>
                <c:pt idx="2495">
                  <c:v>0.30399999999999999</c:v>
                </c:pt>
                <c:pt idx="2496">
                  <c:v>0.30399999999999999</c:v>
                </c:pt>
                <c:pt idx="2497">
                  <c:v>0.30399999999999999</c:v>
                </c:pt>
                <c:pt idx="2498">
                  <c:v>0.30399999999999999</c:v>
                </c:pt>
                <c:pt idx="2499">
                  <c:v>0.30399999999999999</c:v>
                </c:pt>
              </c:numCache>
            </c:numRef>
          </c:yVal>
          <c:smooth val="0"/>
        </c:ser>
        <c:ser>
          <c:idx val="1"/>
          <c:order val="1"/>
          <c:spPr>
            <a:ln w="28575">
              <a:noFill/>
            </a:ln>
          </c:spPr>
          <c:marker>
            <c:symbol val="diamond"/>
            <c:size val="2"/>
          </c:marker>
          <c:xVal>
            <c:numRef>
              <c:f>Sheet1!$B$3:$B$2502</c:f>
              <c:numCache>
                <c:formatCode>General</c:formatCode>
                <c:ptCount val="2500"/>
                <c:pt idx="0">
                  <c:v>-2.4E-8</c:v>
                </c:pt>
                <c:pt idx="1">
                  <c:v>-2.398E-8</c:v>
                </c:pt>
                <c:pt idx="2">
                  <c:v>-2.3960000000000001E-8</c:v>
                </c:pt>
                <c:pt idx="3">
                  <c:v>-2.3940000000000001E-8</c:v>
                </c:pt>
                <c:pt idx="4">
                  <c:v>-2.3919999999999998E-8</c:v>
                </c:pt>
                <c:pt idx="5">
                  <c:v>-2.3899999999999999E-8</c:v>
                </c:pt>
                <c:pt idx="6">
                  <c:v>-2.3879999999999999E-8</c:v>
                </c:pt>
                <c:pt idx="7">
                  <c:v>-2.386E-8</c:v>
                </c:pt>
                <c:pt idx="8">
                  <c:v>-2.384E-8</c:v>
                </c:pt>
                <c:pt idx="9">
                  <c:v>-2.3820000000000001E-8</c:v>
                </c:pt>
                <c:pt idx="10">
                  <c:v>-2.3800000000000001E-8</c:v>
                </c:pt>
                <c:pt idx="11">
                  <c:v>-2.3779999999999999E-8</c:v>
                </c:pt>
                <c:pt idx="12">
                  <c:v>-2.3759999999999999E-8</c:v>
                </c:pt>
                <c:pt idx="13">
                  <c:v>-2.3739999999999999E-8</c:v>
                </c:pt>
                <c:pt idx="14">
                  <c:v>-2.372E-8</c:v>
                </c:pt>
                <c:pt idx="15">
                  <c:v>-2.37E-8</c:v>
                </c:pt>
                <c:pt idx="16">
                  <c:v>-2.3680000000000001E-8</c:v>
                </c:pt>
                <c:pt idx="17">
                  <c:v>-2.3660000000000001E-8</c:v>
                </c:pt>
                <c:pt idx="18">
                  <c:v>-2.3639999999999999E-8</c:v>
                </c:pt>
                <c:pt idx="19">
                  <c:v>-2.3619999999999999E-8</c:v>
                </c:pt>
                <c:pt idx="20">
                  <c:v>-2.36E-8</c:v>
                </c:pt>
                <c:pt idx="21">
                  <c:v>-2.358E-8</c:v>
                </c:pt>
                <c:pt idx="22">
                  <c:v>-2.3560000000000001E-8</c:v>
                </c:pt>
                <c:pt idx="23">
                  <c:v>-2.3540000000000001E-8</c:v>
                </c:pt>
                <c:pt idx="24">
                  <c:v>-2.3520000000000001E-8</c:v>
                </c:pt>
                <c:pt idx="25">
                  <c:v>-2.3499999999999999E-8</c:v>
                </c:pt>
                <c:pt idx="26">
                  <c:v>-2.3479999999999999E-8</c:v>
                </c:pt>
                <c:pt idx="27">
                  <c:v>-2.346E-8</c:v>
                </c:pt>
                <c:pt idx="28">
                  <c:v>-2.344E-8</c:v>
                </c:pt>
                <c:pt idx="29">
                  <c:v>-2.3420000000000001E-8</c:v>
                </c:pt>
                <c:pt idx="30">
                  <c:v>-2.3400000000000001E-8</c:v>
                </c:pt>
                <c:pt idx="31">
                  <c:v>-2.3380000000000002E-8</c:v>
                </c:pt>
                <c:pt idx="32">
                  <c:v>-2.3359999999999999E-8</c:v>
                </c:pt>
                <c:pt idx="33">
                  <c:v>-2.3339999999999999E-8</c:v>
                </c:pt>
                <c:pt idx="34">
                  <c:v>-2.332E-8</c:v>
                </c:pt>
                <c:pt idx="35">
                  <c:v>-2.33E-8</c:v>
                </c:pt>
                <c:pt idx="36">
                  <c:v>-2.3280000000000001E-8</c:v>
                </c:pt>
                <c:pt idx="37">
                  <c:v>-2.3260000000000001E-8</c:v>
                </c:pt>
                <c:pt idx="38">
                  <c:v>-2.3240000000000002E-8</c:v>
                </c:pt>
                <c:pt idx="39">
                  <c:v>-2.3219999999999999E-8</c:v>
                </c:pt>
                <c:pt idx="40">
                  <c:v>-2.3199999999999999E-8</c:v>
                </c:pt>
                <c:pt idx="41">
                  <c:v>-2.318E-8</c:v>
                </c:pt>
                <c:pt idx="42">
                  <c:v>-2.316E-8</c:v>
                </c:pt>
                <c:pt idx="43">
                  <c:v>-2.3140000000000001E-8</c:v>
                </c:pt>
                <c:pt idx="44">
                  <c:v>-2.3120000000000001E-8</c:v>
                </c:pt>
                <c:pt idx="45">
                  <c:v>-2.3099999999999998E-8</c:v>
                </c:pt>
                <c:pt idx="46">
                  <c:v>-2.3079999999999999E-8</c:v>
                </c:pt>
                <c:pt idx="47">
                  <c:v>-2.3059999999999999E-8</c:v>
                </c:pt>
                <c:pt idx="48">
                  <c:v>-2.304E-8</c:v>
                </c:pt>
                <c:pt idx="49">
                  <c:v>-2.302E-8</c:v>
                </c:pt>
                <c:pt idx="50">
                  <c:v>-2.3000000000000001E-8</c:v>
                </c:pt>
                <c:pt idx="51">
                  <c:v>-2.2980000000000001E-8</c:v>
                </c:pt>
                <c:pt idx="52">
                  <c:v>-2.2959999999999998E-8</c:v>
                </c:pt>
                <c:pt idx="53">
                  <c:v>-2.2939999999999999E-8</c:v>
                </c:pt>
                <c:pt idx="54">
                  <c:v>-2.2919999999999999E-8</c:v>
                </c:pt>
                <c:pt idx="55">
                  <c:v>-2.29E-8</c:v>
                </c:pt>
                <c:pt idx="56">
                  <c:v>-2.288E-8</c:v>
                </c:pt>
                <c:pt idx="57">
                  <c:v>-2.2860000000000001E-8</c:v>
                </c:pt>
                <c:pt idx="58">
                  <c:v>-2.2840000000000001E-8</c:v>
                </c:pt>
                <c:pt idx="59">
                  <c:v>-2.2819999999999999E-8</c:v>
                </c:pt>
                <c:pt idx="60">
                  <c:v>-2.2799999999999999E-8</c:v>
                </c:pt>
                <c:pt idx="61">
                  <c:v>-2.278E-8</c:v>
                </c:pt>
                <c:pt idx="62">
                  <c:v>-2.276E-8</c:v>
                </c:pt>
                <c:pt idx="63">
                  <c:v>-2.274E-8</c:v>
                </c:pt>
                <c:pt idx="64">
                  <c:v>-2.2720000000000001E-8</c:v>
                </c:pt>
                <c:pt idx="65">
                  <c:v>-2.2700000000000001E-8</c:v>
                </c:pt>
                <c:pt idx="66">
                  <c:v>-2.2679999999999999E-8</c:v>
                </c:pt>
                <c:pt idx="67">
                  <c:v>-2.2659999999999999E-8</c:v>
                </c:pt>
                <c:pt idx="68">
                  <c:v>-2.264E-8</c:v>
                </c:pt>
                <c:pt idx="69">
                  <c:v>-2.262E-8</c:v>
                </c:pt>
                <c:pt idx="70">
                  <c:v>-2.2600000000000001E-8</c:v>
                </c:pt>
                <c:pt idx="71">
                  <c:v>-2.2580000000000001E-8</c:v>
                </c:pt>
                <c:pt idx="72">
                  <c:v>-2.2560000000000002E-8</c:v>
                </c:pt>
                <c:pt idx="73">
                  <c:v>-2.2539999999999999E-8</c:v>
                </c:pt>
                <c:pt idx="74">
                  <c:v>-2.2519999999999999E-8</c:v>
                </c:pt>
                <c:pt idx="75">
                  <c:v>-2.25E-8</c:v>
                </c:pt>
                <c:pt idx="76">
                  <c:v>-2.248E-8</c:v>
                </c:pt>
                <c:pt idx="77">
                  <c:v>-2.2460000000000001E-8</c:v>
                </c:pt>
                <c:pt idx="78">
                  <c:v>-2.2440000000000001E-8</c:v>
                </c:pt>
                <c:pt idx="79">
                  <c:v>-2.2420000000000002E-8</c:v>
                </c:pt>
                <c:pt idx="80">
                  <c:v>-2.2399999999999999E-8</c:v>
                </c:pt>
                <c:pt idx="81">
                  <c:v>-2.2379999999999999E-8</c:v>
                </c:pt>
                <c:pt idx="82">
                  <c:v>-2.236E-8</c:v>
                </c:pt>
                <c:pt idx="83">
                  <c:v>-2.234E-8</c:v>
                </c:pt>
                <c:pt idx="84">
                  <c:v>-2.2320000000000001E-8</c:v>
                </c:pt>
                <c:pt idx="85">
                  <c:v>-2.2300000000000001E-8</c:v>
                </c:pt>
                <c:pt idx="86">
                  <c:v>-2.2280000000000002E-8</c:v>
                </c:pt>
                <c:pt idx="87">
                  <c:v>-2.2259999999999999E-8</c:v>
                </c:pt>
                <c:pt idx="88">
                  <c:v>-2.2239999999999999E-8</c:v>
                </c:pt>
                <c:pt idx="89">
                  <c:v>-2.222E-8</c:v>
                </c:pt>
                <c:pt idx="90">
                  <c:v>-2.22E-8</c:v>
                </c:pt>
                <c:pt idx="91">
                  <c:v>-2.2180000000000001E-8</c:v>
                </c:pt>
                <c:pt idx="92">
                  <c:v>-2.2160000000000001E-8</c:v>
                </c:pt>
                <c:pt idx="93">
                  <c:v>-2.2139999999999998E-8</c:v>
                </c:pt>
                <c:pt idx="94">
                  <c:v>-2.2119999999999999E-8</c:v>
                </c:pt>
                <c:pt idx="95">
                  <c:v>-2.2099999999999999E-8</c:v>
                </c:pt>
                <c:pt idx="96">
                  <c:v>-2.208E-8</c:v>
                </c:pt>
                <c:pt idx="97">
                  <c:v>-2.206E-8</c:v>
                </c:pt>
                <c:pt idx="98">
                  <c:v>-2.2040000000000001E-8</c:v>
                </c:pt>
                <c:pt idx="99">
                  <c:v>-2.2020000000000001E-8</c:v>
                </c:pt>
                <c:pt idx="100">
                  <c:v>-2.1999999999999998E-8</c:v>
                </c:pt>
                <c:pt idx="101">
                  <c:v>-2.1979999999999999E-8</c:v>
                </c:pt>
                <c:pt idx="102">
                  <c:v>-2.1959999999999999E-8</c:v>
                </c:pt>
                <c:pt idx="103">
                  <c:v>-2.194E-8</c:v>
                </c:pt>
                <c:pt idx="104">
                  <c:v>-2.192E-8</c:v>
                </c:pt>
                <c:pt idx="105">
                  <c:v>-2.1900000000000001E-8</c:v>
                </c:pt>
                <c:pt idx="106">
                  <c:v>-2.1880000000000001E-8</c:v>
                </c:pt>
                <c:pt idx="107">
                  <c:v>-2.1859999999999999E-8</c:v>
                </c:pt>
                <c:pt idx="108">
                  <c:v>-2.1839999999999999E-8</c:v>
                </c:pt>
                <c:pt idx="109">
                  <c:v>-2.182E-8</c:v>
                </c:pt>
                <c:pt idx="110">
                  <c:v>-2.18E-8</c:v>
                </c:pt>
                <c:pt idx="111">
                  <c:v>-2.178E-8</c:v>
                </c:pt>
                <c:pt idx="112">
                  <c:v>-2.1760000000000001E-8</c:v>
                </c:pt>
                <c:pt idx="113">
                  <c:v>-2.1740000000000001E-8</c:v>
                </c:pt>
                <c:pt idx="114">
                  <c:v>-2.1719999999999999E-8</c:v>
                </c:pt>
                <c:pt idx="115">
                  <c:v>-2.1699999999999999E-8</c:v>
                </c:pt>
                <c:pt idx="116">
                  <c:v>-2.168E-8</c:v>
                </c:pt>
                <c:pt idx="117">
                  <c:v>-2.166E-8</c:v>
                </c:pt>
                <c:pt idx="118">
                  <c:v>-2.1640000000000001E-8</c:v>
                </c:pt>
                <c:pt idx="119">
                  <c:v>-2.1620000000000001E-8</c:v>
                </c:pt>
                <c:pt idx="120">
                  <c:v>-2.1600000000000002E-8</c:v>
                </c:pt>
                <c:pt idx="121">
                  <c:v>-2.1579999999999999E-8</c:v>
                </c:pt>
                <c:pt idx="122">
                  <c:v>-2.1559999999999999E-8</c:v>
                </c:pt>
                <c:pt idx="123">
                  <c:v>-2.154E-8</c:v>
                </c:pt>
                <c:pt idx="124">
                  <c:v>-2.152E-8</c:v>
                </c:pt>
                <c:pt idx="125">
                  <c:v>-2.1500000000000001E-8</c:v>
                </c:pt>
                <c:pt idx="126">
                  <c:v>-2.1480000000000001E-8</c:v>
                </c:pt>
                <c:pt idx="127">
                  <c:v>-2.1460000000000002E-8</c:v>
                </c:pt>
                <c:pt idx="128">
                  <c:v>-2.1439999999999999E-8</c:v>
                </c:pt>
                <c:pt idx="129">
                  <c:v>-2.1419999999999999E-8</c:v>
                </c:pt>
                <c:pt idx="130">
                  <c:v>-2.14E-8</c:v>
                </c:pt>
                <c:pt idx="131">
                  <c:v>-2.138E-8</c:v>
                </c:pt>
                <c:pt idx="132">
                  <c:v>-2.1360000000000001E-8</c:v>
                </c:pt>
                <c:pt idx="133">
                  <c:v>-2.1340000000000001E-8</c:v>
                </c:pt>
                <c:pt idx="134">
                  <c:v>-2.1320000000000002E-8</c:v>
                </c:pt>
                <c:pt idx="135">
                  <c:v>-2.1299999999999999E-8</c:v>
                </c:pt>
                <c:pt idx="136">
                  <c:v>-2.1279999999999999E-8</c:v>
                </c:pt>
                <c:pt idx="137">
                  <c:v>-2.126E-8</c:v>
                </c:pt>
                <c:pt idx="138">
                  <c:v>-2.124E-8</c:v>
                </c:pt>
                <c:pt idx="139">
                  <c:v>-2.1220000000000001E-8</c:v>
                </c:pt>
                <c:pt idx="140">
                  <c:v>-2.1200000000000001E-8</c:v>
                </c:pt>
                <c:pt idx="141">
                  <c:v>-2.1179999999999998E-8</c:v>
                </c:pt>
                <c:pt idx="142">
                  <c:v>-2.1159999999999999E-8</c:v>
                </c:pt>
                <c:pt idx="143">
                  <c:v>-2.1139999999999999E-8</c:v>
                </c:pt>
                <c:pt idx="144">
                  <c:v>-2.112E-8</c:v>
                </c:pt>
                <c:pt idx="145">
                  <c:v>-2.11E-8</c:v>
                </c:pt>
                <c:pt idx="146">
                  <c:v>-2.1080000000000001E-8</c:v>
                </c:pt>
                <c:pt idx="147">
                  <c:v>-2.1060000000000001E-8</c:v>
                </c:pt>
                <c:pt idx="148">
                  <c:v>-2.1039999999999998E-8</c:v>
                </c:pt>
                <c:pt idx="149">
                  <c:v>-2.1019999999999999E-8</c:v>
                </c:pt>
                <c:pt idx="150">
                  <c:v>-2.0999999999999999E-8</c:v>
                </c:pt>
                <c:pt idx="151">
                  <c:v>-2.098E-8</c:v>
                </c:pt>
                <c:pt idx="152">
                  <c:v>-2.096E-8</c:v>
                </c:pt>
                <c:pt idx="153">
                  <c:v>-2.0940000000000001E-8</c:v>
                </c:pt>
                <c:pt idx="154">
                  <c:v>-2.0920000000000001E-8</c:v>
                </c:pt>
                <c:pt idx="155">
                  <c:v>-2.0899999999999999E-8</c:v>
                </c:pt>
                <c:pt idx="156">
                  <c:v>-2.0879999999999999E-8</c:v>
                </c:pt>
                <c:pt idx="157">
                  <c:v>-2.086E-8</c:v>
                </c:pt>
                <c:pt idx="158">
                  <c:v>-2.084E-8</c:v>
                </c:pt>
                <c:pt idx="159">
                  <c:v>-2.082E-8</c:v>
                </c:pt>
                <c:pt idx="160">
                  <c:v>-2.0800000000000001E-8</c:v>
                </c:pt>
                <c:pt idx="161">
                  <c:v>-2.0780000000000001E-8</c:v>
                </c:pt>
                <c:pt idx="162">
                  <c:v>-2.0759999999999999E-8</c:v>
                </c:pt>
                <c:pt idx="163">
                  <c:v>-2.0739999999999999E-8</c:v>
                </c:pt>
                <c:pt idx="164">
                  <c:v>-2.072E-8</c:v>
                </c:pt>
                <c:pt idx="165">
                  <c:v>-2.07E-8</c:v>
                </c:pt>
                <c:pt idx="166">
                  <c:v>-2.0680000000000001E-8</c:v>
                </c:pt>
                <c:pt idx="167">
                  <c:v>-2.0660000000000001E-8</c:v>
                </c:pt>
                <c:pt idx="168">
                  <c:v>-2.0640000000000002E-8</c:v>
                </c:pt>
                <c:pt idx="169">
                  <c:v>-2.0619999999999999E-8</c:v>
                </c:pt>
                <c:pt idx="170">
                  <c:v>-2.0599999999999999E-8</c:v>
                </c:pt>
                <c:pt idx="171">
                  <c:v>-2.058E-8</c:v>
                </c:pt>
                <c:pt idx="172">
                  <c:v>-2.056E-8</c:v>
                </c:pt>
                <c:pt idx="173">
                  <c:v>-2.0540000000000001E-8</c:v>
                </c:pt>
                <c:pt idx="174">
                  <c:v>-2.0520000000000001E-8</c:v>
                </c:pt>
                <c:pt idx="175">
                  <c:v>-2.0500000000000002E-8</c:v>
                </c:pt>
                <c:pt idx="176">
                  <c:v>-2.0479999999999999E-8</c:v>
                </c:pt>
                <c:pt idx="177">
                  <c:v>-2.0459999999999999E-8</c:v>
                </c:pt>
                <c:pt idx="178">
                  <c:v>-2.044E-8</c:v>
                </c:pt>
                <c:pt idx="179">
                  <c:v>-2.042E-8</c:v>
                </c:pt>
                <c:pt idx="180">
                  <c:v>-2.0400000000000001E-8</c:v>
                </c:pt>
                <c:pt idx="181">
                  <c:v>-2.0380000000000001E-8</c:v>
                </c:pt>
                <c:pt idx="182">
                  <c:v>-2.0359999999999998E-8</c:v>
                </c:pt>
                <c:pt idx="183">
                  <c:v>-2.0339999999999999E-8</c:v>
                </c:pt>
                <c:pt idx="184">
                  <c:v>-2.0319999999999999E-8</c:v>
                </c:pt>
                <c:pt idx="185">
                  <c:v>-2.03E-8</c:v>
                </c:pt>
                <c:pt idx="186">
                  <c:v>-2.028E-8</c:v>
                </c:pt>
                <c:pt idx="187">
                  <c:v>-2.0260000000000001E-8</c:v>
                </c:pt>
                <c:pt idx="188">
                  <c:v>-2.0240000000000001E-8</c:v>
                </c:pt>
                <c:pt idx="189">
                  <c:v>-2.0219999999999998E-8</c:v>
                </c:pt>
                <c:pt idx="190">
                  <c:v>-2.0199999999999999E-8</c:v>
                </c:pt>
                <c:pt idx="191">
                  <c:v>-2.0179999999999999E-8</c:v>
                </c:pt>
                <c:pt idx="192">
                  <c:v>-2.016E-8</c:v>
                </c:pt>
                <c:pt idx="193">
                  <c:v>-2.014E-8</c:v>
                </c:pt>
                <c:pt idx="194">
                  <c:v>-2.0120000000000001E-8</c:v>
                </c:pt>
                <c:pt idx="195">
                  <c:v>-2.0100000000000001E-8</c:v>
                </c:pt>
                <c:pt idx="196">
                  <c:v>-2.0079999999999998E-8</c:v>
                </c:pt>
                <c:pt idx="197">
                  <c:v>-2.0059999999999999E-8</c:v>
                </c:pt>
                <c:pt idx="198">
                  <c:v>-2.0039999999999999E-8</c:v>
                </c:pt>
                <c:pt idx="199">
                  <c:v>-2.002E-8</c:v>
                </c:pt>
                <c:pt idx="200">
                  <c:v>-2E-8</c:v>
                </c:pt>
                <c:pt idx="201">
                  <c:v>-1.9980000000000001E-8</c:v>
                </c:pt>
                <c:pt idx="202">
                  <c:v>-1.9960000000000001E-8</c:v>
                </c:pt>
                <c:pt idx="203">
                  <c:v>-1.9939999999999999E-8</c:v>
                </c:pt>
                <c:pt idx="204">
                  <c:v>-1.9919999999999999E-8</c:v>
                </c:pt>
                <c:pt idx="205">
                  <c:v>-1.99E-8</c:v>
                </c:pt>
                <c:pt idx="206">
                  <c:v>-1.988E-8</c:v>
                </c:pt>
                <c:pt idx="207">
                  <c:v>-1.986E-8</c:v>
                </c:pt>
                <c:pt idx="208">
                  <c:v>-1.9840000000000001E-8</c:v>
                </c:pt>
                <c:pt idx="209">
                  <c:v>-1.9820000000000001E-8</c:v>
                </c:pt>
                <c:pt idx="210">
                  <c:v>-1.9799999999999999E-8</c:v>
                </c:pt>
                <c:pt idx="211">
                  <c:v>-1.9779999999999999E-8</c:v>
                </c:pt>
                <c:pt idx="212">
                  <c:v>-1.976E-8</c:v>
                </c:pt>
                <c:pt idx="213">
                  <c:v>-1.974E-8</c:v>
                </c:pt>
                <c:pt idx="214">
                  <c:v>-1.9720000000000001E-8</c:v>
                </c:pt>
                <c:pt idx="215">
                  <c:v>-1.9700000000000001E-8</c:v>
                </c:pt>
                <c:pt idx="216">
                  <c:v>-1.9680000000000002E-8</c:v>
                </c:pt>
                <c:pt idx="217">
                  <c:v>-1.9659999999999999E-8</c:v>
                </c:pt>
                <c:pt idx="218">
                  <c:v>-1.9639999999999999E-8</c:v>
                </c:pt>
                <c:pt idx="219">
                  <c:v>-1.962E-8</c:v>
                </c:pt>
                <c:pt idx="220">
                  <c:v>-1.96E-8</c:v>
                </c:pt>
                <c:pt idx="221">
                  <c:v>-1.9580000000000001E-8</c:v>
                </c:pt>
                <c:pt idx="222">
                  <c:v>-1.9560000000000001E-8</c:v>
                </c:pt>
                <c:pt idx="223">
                  <c:v>-1.9540000000000002E-8</c:v>
                </c:pt>
                <c:pt idx="224">
                  <c:v>-1.9519999999999999E-8</c:v>
                </c:pt>
                <c:pt idx="225">
                  <c:v>-1.9499999999999999E-8</c:v>
                </c:pt>
                <c:pt idx="226">
                  <c:v>-1.948E-8</c:v>
                </c:pt>
                <c:pt idx="227">
                  <c:v>-1.946E-8</c:v>
                </c:pt>
                <c:pt idx="228">
                  <c:v>-1.9440000000000001E-8</c:v>
                </c:pt>
                <c:pt idx="229">
                  <c:v>-1.9420000000000001E-8</c:v>
                </c:pt>
                <c:pt idx="230">
                  <c:v>-1.9399999999999998E-8</c:v>
                </c:pt>
                <c:pt idx="231">
                  <c:v>-1.9379999999999999E-8</c:v>
                </c:pt>
                <c:pt idx="232">
                  <c:v>-1.9359999999999999E-8</c:v>
                </c:pt>
                <c:pt idx="233">
                  <c:v>-1.934E-8</c:v>
                </c:pt>
                <c:pt idx="234">
                  <c:v>-1.932E-8</c:v>
                </c:pt>
                <c:pt idx="235">
                  <c:v>-1.9300000000000001E-8</c:v>
                </c:pt>
                <c:pt idx="236">
                  <c:v>-1.9280000000000001E-8</c:v>
                </c:pt>
                <c:pt idx="237">
                  <c:v>-1.9259999999999998E-8</c:v>
                </c:pt>
                <c:pt idx="238">
                  <c:v>-1.9239999999999999E-8</c:v>
                </c:pt>
                <c:pt idx="239">
                  <c:v>-1.9219999999999999E-8</c:v>
                </c:pt>
                <c:pt idx="240">
                  <c:v>-1.92E-8</c:v>
                </c:pt>
                <c:pt idx="241">
                  <c:v>-1.918E-8</c:v>
                </c:pt>
                <c:pt idx="242">
                  <c:v>-1.9160000000000001E-8</c:v>
                </c:pt>
                <c:pt idx="243">
                  <c:v>-1.9140000000000001E-8</c:v>
                </c:pt>
                <c:pt idx="244">
                  <c:v>-1.9119999999999998E-8</c:v>
                </c:pt>
                <c:pt idx="245">
                  <c:v>-1.9099999999999999E-8</c:v>
                </c:pt>
                <c:pt idx="246">
                  <c:v>-1.9079999999999999E-8</c:v>
                </c:pt>
                <c:pt idx="247">
                  <c:v>-1.906E-8</c:v>
                </c:pt>
                <c:pt idx="248">
                  <c:v>-1.904E-8</c:v>
                </c:pt>
                <c:pt idx="249">
                  <c:v>-1.9020000000000001E-8</c:v>
                </c:pt>
                <c:pt idx="250">
                  <c:v>-1.9000000000000001E-8</c:v>
                </c:pt>
                <c:pt idx="251">
                  <c:v>-1.8979999999999999E-8</c:v>
                </c:pt>
                <c:pt idx="252">
                  <c:v>-1.8959999999999999E-8</c:v>
                </c:pt>
                <c:pt idx="253">
                  <c:v>-1.894E-8</c:v>
                </c:pt>
                <c:pt idx="254">
                  <c:v>-1.892E-8</c:v>
                </c:pt>
                <c:pt idx="255">
                  <c:v>-1.89E-8</c:v>
                </c:pt>
                <c:pt idx="256">
                  <c:v>-1.8880000000000001E-8</c:v>
                </c:pt>
                <c:pt idx="257">
                  <c:v>-1.8860000000000001E-8</c:v>
                </c:pt>
                <c:pt idx="258">
                  <c:v>-1.8839999999999999E-8</c:v>
                </c:pt>
                <c:pt idx="259">
                  <c:v>-1.8819999999999999E-8</c:v>
                </c:pt>
                <c:pt idx="260">
                  <c:v>-1.88E-8</c:v>
                </c:pt>
                <c:pt idx="261">
                  <c:v>-1.878E-8</c:v>
                </c:pt>
                <c:pt idx="262">
                  <c:v>-1.8760000000000001E-8</c:v>
                </c:pt>
                <c:pt idx="263">
                  <c:v>-1.8740000000000001E-8</c:v>
                </c:pt>
                <c:pt idx="264">
                  <c:v>-1.8720000000000002E-8</c:v>
                </c:pt>
                <c:pt idx="265">
                  <c:v>-1.8699999999999999E-8</c:v>
                </c:pt>
                <c:pt idx="266">
                  <c:v>-1.8679999999999999E-8</c:v>
                </c:pt>
                <c:pt idx="267">
                  <c:v>-1.866E-8</c:v>
                </c:pt>
                <c:pt idx="268">
                  <c:v>-1.864E-8</c:v>
                </c:pt>
                <c:pt idx="269">
                  <c:v>-1.8620000000000001E-8</c:v>
                </c:pt>
                <c:pt idx="270">
                  <c:v>-1.8600000000000001E-8</c:v>
                </c:pt>
                <c:pt idx="271">
                  <c:v>-1.8580000000000002E-8</c:v>
                </c:pt>
                <c:pt idx="272">
                  <c:v>-1.8559999999999999E-8</c:v>
                </c:pt>
                <c:pt idx="273">
                  <c:v>-1.8539999999999999E-8</c:v>
                </c:pt>
                <c:pt idx="274">
                  <c:v>-1.852E-8</c:v>
                </c:pt>
                <c:pt idx="275">
                  <c:v>-1.85E-8</c:v>
                </c:pt>
                <c:pt idx="276">
                  <c:v>-1.8480000000000001E-8</c:v>
                </c:pt>
                <c:pt idx="277">
                  <c:v>-1.8460000000000001E-8</c:v>
                </c:pt>
                <c:pt idx="278">
                  <c:v>-1.8439999999999998E-8</c:v>
                </c:pt>
                <c:pt idx="279">
                  <c:v>-1.8419999999999999E-8</c:v>
                </c:pt>
                <c:pt idx="280">
                  <c:v>-1.8399999999999999E-8</c:v>
                </c:pt>
                <c:pt idx="281">
                  <c:v>-1.838E-8</c:v>
                </c:pt>
                <c:pt idx="282">
                  <c:v>-1.836E-8</c:v>
                </c:pt>
                <c:pt idx="283">
                  <c:v>-1.8340000000000001E-8</c:v>
                </c:pt>
                <c:pt idx="284">
                  <c:v>-1.8320000000000001E-8</c:v>
                </c:pt>
                <c:pt idx="285">
                  <c:v>-1.8299999999999998E-8</c:v>
                </c:pt>
                <c:pt idx="286">
                  <c:v>-1.8279999999999999E-8</c:v>
                </c:pt>
                <c:pt idx="287">
                  <c:v>-1.8259999999999999E-8</c:v>
                </c:pt>
                <c:pt idx="288">
                  <c:v>-1.824E-8</c:v>
                </c:pt>
                <c:pt idx="289">
                  <c:v>-1.822E-8</c:v>
                </c:pt>
                <c:pt idx="290">
                  <c:v>-1.8200000000000001E-8</c:v>
                </c:pt>
                <c:pt idx="291">
                  <c:v>-1.8180000000000001E-8</c:v>
                </c:pt>
                <c:pt idx="292">
                  <c:v>-1.8159999999999999E-8</c:v>
                </c:pt>
                <c:pt idx="293">
                  <c:v>-1.8139999999999999E-8</c:v>
                </c:pt>
                <c:pt idx="294">
                  <c:v>-1.8119999999999999E-8</c:v>
                </c:pt>
                <c:pt idx="295">
                  <c:v>-1.81E-8</c:v>
                </c:pt>
                <c:pt idx="296">
                  <c:v>-1.808E-8</c:v>
                </c:pt>
                <c:pt idx="297">
                  <c:v>-1.8060000000000001E-8</c:v>
                </c:pt>
                <c:pt idx="298">
                  <c:v>-1.8040000000000001E-8</c:v>
                </c:pt>
                <c:pt idx="299">
                  <c:v>-1.8019999999999999E-8</c:v>
                </c:pt>
                <c:pt idx="300">
                  <c:v>-1.7999999999999999E-8</c:v>
                </c:pt>
                <c:pt idx="301">
                  <c:v>-1.798E-8</c:v>
                </c:pt>
                <c:pt idx="302">
                  <c:v>-1.796E-8</c:v>
                </c:pt>
                <c:pt idx="303">
                  <c:v>-1.7940000000000001E-8</c:v>
                </c:pt>
                <c:pt idx="304">
                  <c:v>-1.7920000000000001E-8</c:v>
                </c:pt>
                <c:pt idx="305">
                  <c:v>-1.7900000000000001E-8</c:v>
                </c:pt>
                <c:pt idx="306">
                  <c:v>-1.7879999999999999E-8</c:v>
                </c:pt>
                <c:pt idx="307">
                  <c:v>-1.7859999999999999E-8</c:v>
                </c:pt>
                <c:pt idx="308">
                  <c:v>-1.784E-8</c:v>
                </c:pt>
                <c:pt idx="309">
                  <c:v>-1.782E-8</c:v>
                </c:pt>
                <c:pt idx="310">
                  <c:v>-1.7800000000000001E-8</c:v>
                </c:pt>
                <c:pt idx="311">
                  <c:v>-1.7780000000000001E-8</c:v>
                </c:pt>
                <c:pt idx="312">
                  <c:v>-1.7760000000000002E-8</c:v>
                </c:pt>
                <c:pt idx="313">
                  <c:v>-1.7739999999999999E-8</c:v>
                </c:pt>
                <c:pt idx="314">
                  <c:v>-1.7719999999999999E-8</c:v>
                </c:pt>
                <c:pt idx="315">
                  <c:v>-1.77E-8</c:v>
                </c:pt>
                <c:pt idx="316">
                  <c:v>-1.768E-8</c:v>
                </c:pt>
                <c:pt idx="317">
                  <c:v>-1.7660000000000001E-8</c:v>
                </c:pt>
                <c:pt idx="318">
                  <c:v>-1.7640000000000001E-8</c:v>
                </c:pt>
                <c:pt idx="319">
                  <c:v>-1.7620000000000002E-8</c:v>
                </c:pt>
                <c:pt idx="320">
                  <c:v>-1.7599999999999999E-8</c:v>
                </c:pt>
                <c:pt idx="321">
                  <c:v>-1.7579999999999999E-8</c:v>
                </c:pt>
                <c:pt idx="322">
                  <c:v>-1.756E-8</c:v>
                </c:pt>
                <c:pt idx="323">
                  <c:v>-1.754E-8</c:v>
                </c:pt>
                <c:pt idx="324">
                  <c:v>-1.7520000000000001E-8</c:v>
                </c:pt>
                <c:pt idx="325">
                  <c:v>-1.7500000000000001E-8</c:v>
                </c:pt>
                <c:pt idx="326">
                  <c:v>-1.7479999999999998E-8</c:v>
                </c:pt>
                <c:pt idx="327">
                  <c:v>-1.7459999999999999E-8</c:v>
                </c:pt>
                <c:pt idx="328">
                  <c:v>-1.7439999999999999E-8</c:v>
                </c:pt>
                <c:pt idx="329">
                  <c:v>-1.742E-8</c:v>
                </c:pt>
                <c:pt idx="330">
                  <c:v>-1.74E-8</c:v>
                </c:pt>
                <c:pt idx="331">
                  <c:v>-1.7380000000000001E-8</c:v>
                </c:pt>
                <c:pt idx="332">
                  <c:v>-1.7360000000000001E-8</c:v>
                </c:pt>
                <c:pt idx="333">
                  <c:v>-1.7339999999999998E-8</c:v>
                </c:pt>
                <c:pt idx="334">
                  <c:v>-1.7319999999999999E-8</c:v>
                </c:pt>
                <c:pt idx="335">
                  <c:v>-1.7299999999999999E-8</c:v>
                </c:pt>
                <c:pt idx="336">
                  <c:v>-1.728E-8</c:v>
                </c:pt>
                <c:pt idx="337">
                  <c:v>-1.726E-8</c:v>
                </c:pt>
                <c:pt idx="338">
                  <c:v>-1.7240000000000001E-8</c:v>
                </c:pt>
                <c:pt idx="339">
                  <c:v>-1.7220000000000001E-8</c:v>
                </c:pt>
                <c:pt idx="340">
                  <c:v>-1.7199999999999999E-8</c:v>
                </c:pt>
                <c:pt idx="341">
                  <c:v>-1.7179999999999999E-8</c:v>
                </c:pt>
                <c:pt idx="342">
                  <c:v>-1.7159999999999999E-8</c:v>
                </c:pt>
                <c:pt idx="343">
                  <c:v>-1.714E-8</c:v>
                </c:pt>
                <c:pt idx="344">
                  <c:v>-1.712E-8</c:v>
                </c:pt>
                <c:pt idx="345">
                  <c:v>-1.7100000000000001E-8</c:v>
                </c:pt>
                <c:pt idx="346">
                  <c:v>-1.7080000000000001E-8</c:v>
                </c:pt>
                <c:pt idx="347">
                  <c:v>-1.7059999999999999E-8</c:v>
                </c:pt>
                <c:pt idx="348">
                  <c:v>-1.7039999999999999E-8</c:v>
                </c:pt>
                <c:pt idx="349">
                  <c:v>-1.702E-8</c:v>
                </c:pt>
                <c:pt idx="350">
                  <c:v>-1.7E-8</c:v>
                </c:pt>
                <c:pt idx="351">
                  <c:v>-1.6980000000000001E-8</c:v>
                </c:pt>
                <c:pt idx="352">
                  <c:v>-1.6960000000000001E-8</c:v>
                </c:pt>
                <c:pt idx="353">
                  <c:v>-1.6940000000000001E-8</c:v>
                </c:pt>
                <c:pt idx="354">
                  <c:v>-1.6919999999999999E-8</c:v>
                </c:pt>
                <c:pt idx="355">
                  <c:v>-1.6899999999999999E-8</c:v>
                </c:pt>
                <c:pt idx="356">
                  <c:v>-1.688E-8</c:v>
                </c:pt>
                <c:pt idx="357">
                  <c:v>-1.686E-8</c:v>
                </c:pt>
                <c:pt idx="358">
                  <c:v>-1.6840000000000001E-8</c:v>
                </c:pt>
                <c:pt idx="359">
                  <c:v>-1.6820000000000001E-8</c:v>
                </c:pt>
                <c:pt idx="360">
                  <c:v>-1.6800000000000002E-8</c:v>
                </c:pt>
                <c:pt idx="361">
                  <c:v>-1.6779999999999999E-8</c:v>
                </c:pt>
                <c:pt idx="362">
                  <c:v>-1.6759999999999999E-8</c:v>
                </c:pt>
                <c:pt idx="363">
                  <c:v>-1.674E-8</c:v>
                </c:pt>
                <c:pt idx="364">
                  <c:v>-1.672E-8</c:v>
                </c:pt>
                <c:pt idx="365">
                  <c:v>-1.6700000000000001E-8</c:v>
                </c:pt>
                <c:pt idx="366">
                  <c:v>-1.6680000000000001E-8</c:v>
                </c:pt>
                <c:pt idx="367">
                  <c:v>-1.6660000000000002E-8</c:v>
                </c:pt>
                <c:pt idx="368">
                  <c:v>-1.6639999999999999E-8</c:v>
                </c:pt>
                <c:pt idx="369">
                  <c:v>-1.6619999999999999E-8</c:v>
                </c:pt>
                <c:pt idx="370">
                  <c:v>-1.66E-8</c:v>
                </c:pt>
                <c:pt idx="371">
                  <c:v>-1.658E-8</c:v>
                </c:pt>
                <c:pt idx="372">
                  <c:v>-1.6560000000000001E-8</c:v>
                </c:pt>
                <c:pt idx="373">
                  <c:v>-1.6540000000000001E-8</c:v>
                </c:pt>
                <c:pt idx="374">
                  <c:v>-1.6519999999999998E-8</c:v>
                </c:pt>
                <c:pt idx="375">
                  <c:v>-1.6499999999999999E-8</c:v>
                </c:pt>
                <c:pt idx="376">
                  <c:v>-1.6479999999999999E-8</c:v>
                </c:pt>
                <c:pt idx="377">
                  <c:v>-1.646E-8</c:v>
                </c:pt>
                <c:pt idx="378">
                  <c:v>-1.644E-8</c:v>
                </c:pt>
                <c:pt idx="379">
                  <c:v>-1.6420000000000001E-8</c:v>
                </c:pt>
                <c:pt idx="380">
                  <c:v>-1.6400000000000001E-8</c:v>
                </c:pt>
                <c:pt idx="381">
                  <c:v>-1.6379999999999998E-8</c:v>
                </c:pt>
                <c:pt idx="382">
                  <c:v>-1.6359999999999999E-8</c:v>
                </c:pt>
                <c:pt idx="383">
                  <c:v>-1.6339999999999999E-8</c:v>
                </c:pt>
                <c:pt idx="384">
                  <c:v>-1.632E-8</c:v>
                </c:pt>
                <c:pt idx="385">
                  <c:v>-1.63E-8</c:v>
                </c:pt>
                <c:pt idx="386">
                  <c:v>-1.6280000000000001E-8</c:v>
                </c:pt>
                <c:pt idx="387">
                  <c:v>-1.6260000000000001E-8</c:v>
                </c:pt>
                <c:pt idx="388">
                  <c:v>-1.6239999999999999E-8</c:v>
                </c:pt>
                <c:pt idx="389">
                  <c:v>-1.6219999999999999E-8</c:v>
                </c:pt>
                <c:pt idx="390">
                  <c:v>-1.6199999999999999E-8</c:v>
                </c:pt>
                <c:pt idx="391">
                  <c:v>-1.618E-8</c:v>
                </c:pt>
                <c:pt idx="392">
                  <c:v>-1.616E-8</c:v>
                </c:pt>
                <c:pt idx="393">
                  <c:v>-1.6140000000000001E-8</c:v>
                </c:pt>
                <c:pt idx="394">
                  <c:v>-1.6120000000000001E-8</c:v>
                </c:pt>
                <c:pt idx="395">
                  <c:v>-1.6099999999999999E-8</c:v>
                </c:pt>
                <c:pt idx="396">
                  <c:v>-1.6079999999999999E-8</c:v>
                </c:pt>
                <c:pt idx="397">
                  <c:v>-1.606E-8</c:v>
                </c:pt>
                <c:pt idx="398">
                  <c:v>-1.604E-8</c:v>
                </c:pt>
                <c:pt idx="399">
                  <c:v>-1.6020000000000001E-8</c:v>
                </c:pt>
                <c:pt idx="400">
                  <c:v>-1.6000000000000001E-8</c:v>
                </c:pt>
                <c:pt idx="401">
                  <c:v>-1.5980000000000001E-8</c:v>
                </c:pt>
                <c:pt idx="402">
                  <c:v>-1.5959999999999999E-8</c:v>
                </c:pt>
                <c:pt idx="403">
                  <c:v>-1.5939999999999999E-8</c:v>
                </c:pt>
                <c:pt idx="404">
                  <c:v>-1.592E-8</c:v>
                </c:pt>
                <c:pt idx="405">
                  <c:v>-1.59E-8</c:v>
                </c:pt>
                <c:pt idx="406">
                  <c:v>-1.5880000000000001E-8</c:v>
                </c:pt>
                <c:pt idx="407">
                  <c:v>-1.5860000000000001E-8</c:v>
                </c:pt>
                <c:pt idx="408">
                  <c:v>-1.5840000000000002E-8</c:v>
                </c:pt>
                <c:pt idx="409">
                  <c:v>-1.5819999999999999E-8</c:v>
                </c:pt>
                <c:pt idx="410">
                  <c:v>-1.5799999999999999E-8</c:v>
                </c:pt>
                <c:pt idx="411">
                  <c:v>-1.578E-8</c:v>
                </c:pt>
                <c:pt idx="412">
                  <c:v>-1.576E-8</c:v>
                </c:pt>
                <c:pt idx="413">
                  <c:v>-1.5740000000000001E-8</c:v>
                </c:pt>
                <c:pt idx="414">
                  <c:v>-1.5720000000000001E-8</c:v>
                </c:pt>
                <c:pt idx="415">
                  <c:v>-1.5700000000000002E-8</c:v>
                </c:pt>
                <c:pt idx="416">
                  <c:v>-1.5679999999999999E-8</c:v>
                </c:pt>
                <c:pt idx="417">
                  <c:v>-1.5659999999999999E-8</c:v>
                </c:pt>
                <c:pt idx="418">
                  <c:v>-1.564E-8</c:v>
                </c:pt>
                <c:pt idx="419">
                  <c:v>-1.562E-8</c:v>
                </c:pt>
                <c:pt idx="420">
                  <c:v>-1.5600000000000001E-8</c:v>
                </c:pt>
                <c:pt idx="421">
                  <c:v>-1.5580000000000001E-8</c:v>
                </c:pt>
                <c:pt idx="422">
                  <c:v>-1.5559999999999998E-8</c:v>
                </c:pt>
                <c:pt idx="423">
                  <c:v>-1.5539999999999999E-8</c:v>
                </c:pt>
                <c:pt idx="424">
                  <c:v>-1.5519999999999999E-8</c:v>
                </c:pt>
                <c:pt idx="425">
                  <c:v>-1.55E-8</c:v>
                </c:pt>
                <c:pt idx="426">
                  <c:v>-1.548E-8</c:v>
                </c:pt>
                <c:pt idx="427">
                  <c:v>-1.5460000000000001E-8</c:v>
                </c:pt>
                <c:pt idx="428">
                  <c:v>-1.5440000000000001E-8</c:v>
                </c:pt>
                <c:pt idx="429">
                  <c:v>-1.5419999999999998E-8</c:v>
                </c:pt>
                <c:pt idx="430">
                  <c:v>-1.5399999999999999E-8</c:v>
                </c:pt>
                <c:pt idx="431">
                  <c:v>-1.5379999999999999E-8</c:v>
                </c:pt>
                <c:pt idx="432">
                  <c:v>-1.536E-8</c:v>
                </c:pt>
                <c:pt idx="433">
                  <c:v>-1.534E-8</c:v>
                </c:pt>
                <c:pt idx="434">
                  <c:v>-1.5320000000000001E-8</c:v>
                </c:pt>
                <c:pt idx="435">
                  <c:v>-1.5300000000000001E-8</c:v>
                </c:pt>
                <c:pt idx="436">
                  <c:v>-1.5279999999999999E-8</c:v>
                </c:pt>
                <c:pt idx="437">
                  <c:v>-1.5259999999999999E-8</c:v>
                </c:pt>
                <c:pt idx="438">
                  <c:v>-1.5239999999999999E-8</c:v>
                </c:pt>
                <c:pt idx="439">
                  <c:v>-1.522E-8</c:v>
                </c:pt>
                <c:pt idx="440">
                  <c:v>-1.52E-8</c:v>
                </c:pt>
                <c:pt idx="441">
                  <c:v>-1.5180000000000001E-8</c:v>
                </c:pt>
                <c:pt idx="442">
                  <c:v>-1.5160000000000001E-8</c:v>
                </c:pt>
                <c:pt idx="443">
                  <c:v>-1.5139999999999999E-8</c:v>
                </c:pt>
                <c:pt idx="444">
                  <c:v>-1.5119999999999999E-8</c:v>
                </c:pt>
                <c:pt idx="445">
                  <c:v>-1.51E-8</c:v>
                </c:pt>
                <c:pt idx="446">
                  <c:v>-1.508E-8</c:v>
                </c:pt>
                <c:pt idx="447">
                  <c:v>-1.5060000000000001E-8</c:v>
                </c:pt>
                <c:pt idx="448">
                  <c:v>-1.5040000000000001E-8</c:v>
                </c:pt>
                <c:pt idx="449">
                  <c:v>-1.5020000000000001E-8</c:v>
                </c:pt>
                <c:pt idx="450">
                  <c:v>-1.4999999999999999E-8</c:v>
                </c:pt>
                <c:pt idx="451">
                  <c:v>-1.4979999999999999E-8</c:v>
                </c:pt>
                <c:pt idx="452">
                  <c:v>-1.496E-8</c:v>
                </c:pt>
                <c:pt idx="453">
                  <c:v>-1.494E-8</c:v>
                </c:pt>
                <c:pt idx="454">
                  <c:v>-1.4920000000000001E-8</c:v>
                </c:pt>
                <c:pt idx="455">
                  <c:v>-1.4899999999999999E-8</c:v>
                </c:pt>
                <c:pt idx="456">
                  <c:v>-1.488E-8</c:v>
                </c:pt>
                <c:pt idx="457">
                  <c:v>-1.486E-8</c:v>
                </c:pt>
                <c:pt idx="458">
                  <c:v>-1.4839999999999999E-8</c:v>
                </c:pt>
                <c:pt idx="459">
                  <c:v>-1.482E-8</c:v>
                </c:pt>
                <c:pt idx="460">
                  <c:v>-1.48E-8</c:v>
                </c:pt>
                <c:pt idx="461">
                  <c:v>-1.4780000000000001E-8</c:v>
                </c:pt>
                <c:pt idx="462">
                  <c:v>-1.4759999999999999E-8</c:v>
                </c:pt>
                <c:pt idx="463">
                  <c:v>-1.474E-8</c:v>
                </c:pt>
                <c:pt idx="464">
                  <c:v>-1.472E-8</c:v>
                </c:pt>
                <c:pt idx="465">
                  <c:v>-1.4699999999999999E-8</c:v>
                </c:pt>
                <c:pt idx="466">
                  <c:v>-1.468E-8</c:v>
                </c:pt>
                <c:pt idx="467">
                  <c:v>-1.466E-8</c:v>
                </c:pt>
                <c:pt idx="468">
                  <c:v>-1.4640000000000001E-8</c:v>
                </c:pt>
                <c:pt idx="469">
                  <c:v>-1.462E-8</c:v>
                </c:pt>
                <c:pt idx="470">
                  <c:v>-1.46E-8</c:v>
                </c:pt>
                <c:pt idx="471">
                  <c:v>-1.4580000000000001E-8</c:v>
                </c:pt>
                <c:pt idx="472">
                  <c:v>-1.4559999999999999E-8</c:v>
                </c:pt>
                <c:pt idx="473">
                  <c:v>-1.454E-8</c:v>
                </c:pt>
                <c:pt idx="474">
                  <c:v>-1.452E-8</c:v>
                </c:pt>
                <c:pt idx="475">
                  <c:v>-1.4500000000000001E-8</c:v>
                </c:pt>
                <c:pt idx="476">
                  <c:v>-1.448E-8</c:v>
                </c:pt>
                <c:pt idx="477">
                  <c:v>-1.446E-8</c:v>
                </c:pt>
                <c:pt idx="478">
                  <c:v>-1.4440000000000001E-8</c:v>
                </c:pt>
                <c:pt idx="479">
                  <c:v>-1.4419999999999999E-8</c:v>
                </c:pt>
                <c:pt idx="480">
                  <c:v>-1.44E-8</c:v>
                </c:pt>
                <c:pt idx="481">
                  <c:v>-1.438E-8</c:v>
                </c:pt>
                <c:pt idx="482">
                  <c:v>-1.4359999999999999E-8</c:v>
                </c:pt>
                <c:pt idx="483">
                  <c:v>-1.434E-8</c:v>
                </c:pt>
                <c:pt idx="484">
                  <c:v>-1.432E-8</c:v>
                </c:pt>
                <c:pt idx="485">
                  <c:v>-1.4300000000000001E-8</c:v>
                </c:pt>
                <c:pt idx="486">
                  <c:v>-1.4279999999999999E-8</c:v>
                </c:pt>
                <c:pt idx="487">
                  <c:v>-1.426E-8</c:v>
                </c:pt>
                <c:pt idx="488">
                  <c:v>-1.424E-8</c:v>
                </c:pt>
                <c:pt idx="489">
                  <c:v>-1.4219999999999999E-8</c:v>
                </c:pt>
                <c:pt idx="490">
                  <c:v>-1.42E-8</c:v>
                </c:pt>
                <c:pt idx="491">
                  <c:v>-1.418E-8</c:v>
                </c:pt>
                <c:pt idx="492">
                  <c:v>-1.4160000000000001E-8</c:v>
                </c:pt>
                <c:pt idx="493">
                  <c:v>-1.414E-8</c:v>
                </c:pt>
                <c:pt idx="494">
                  <c:v>-1.412E-8</c:v>
                </c:pt>
                <c:pt idx="495">
                  <c:v>-1.4100000000000001E-8</c:v>
                </c:pt>
                <c:pt idx="496">
                  <c:v>-1.4079999999999999E-8</c:v>
                </c:pt>
                <c:pt idx="497">
                  <c:v>-1.406E-8</c:v>
                </c:pt>
                <c:pt idx="498">
                  <c:v>-1.404E-8</c:v>
                </c:pt>
                <c:pt idx="499">
                  <c:v>-1.4020000000000001E-8</c:v>
                </c:pt>
                <c:pt idx="500">
                  <c:v>-1.4E-8</c:v>
                </c:pt>
                <c:pt idx="501">
                  <c:v>-1.398E-8</c:v>
                </c:pt>
                <c:pt idx="502">
                  <c:v>-1.3960000000000001E-8</c:v>
                </c:pt>
                <c:pt idx="503">
                  <c:v>-1.3939999999999999E-8</c:v>
                </c:pt>
                <c:pt idx="504">
                  <c:v>-1.392E-8</c:v>
                </c:pt>
                <c:pt idx="505">
                  <c:v>-1.39E-8</c:v>
                </c:pt>
                <c:pt idx="506">
                  <c:v>-1.3879999999999999E-8</c:v>
                </c:pt>
                <c:pt idx="507">
                  <c:v>-1.386E-8</c:v>
                </c:pt>
                <c:pt idx="508">
                  <c:v>-1.384E-8</c:v>
                </c:pt>
                <c:pt idx="509">
                  <c:v>-1.3820000000000001E-8</c:v>
                </c:pt>
                <c:pt idx="510">
                  <c:v>-1.3799999999999999E-8</c:v>
                </c:pt>
                <c:pt idx="511">
                  <c:v>-1.378E-8</c:v>
                </c:pt>
                <c:pt idx="512">
                  <c:v>-1.376E-8</c:v>
                </c:pt>
                <c:pt idx="513">
                  <c:v>-1.3739999999999999E-8</c:v>
                </c:pt>
                <c:pt idx="514">
                  <c:v>-1.372E-8</c:v>
                </c:pt>
                <c:pt idx="515">
                  <c:v>-1.37E-8</c:v>
                </c:pt>
                <c:pt idx="516">
                  <c:v>-1.3680000000000001E-8</c:v>
                </c:pt>
                <c:pt idx="517">
                  <c:v>-1.366E-8</c:v>
                </c:pt>
                <c:pt idx="518">
                  <c:v>-1.364E-8</c:v>
                </c:pt>
                <c:pt idx="519">
                  <c:v>-1.3620000000000001E-8</c:v>
                </c:pt>
                <c:pt idx="520">
                  <c:v>-1.3599999999999999E-8</c:v>
                </c:pt>
                <c:pt idx="521">
                  <c:v>-1.358E-8</c:v>
                </c:pt>
                <c:pt idx="522">
                  <c:v>-1.356E-8</c:v>
                </c:pt>
                <c:pt idx="523">
                  <c:v>-1.3540000000000001E-8</c:v>
                </c:pt>
                <c:pt idx="524">
                  <c:v>-1.352E-8</c:v>
                </c:pt>
                <c:pt idx="525">
                  <c:v>-1.35E-8</c:v>
                </c:pt>
                <c:pt idx="526">
                  <c:v>-1.3480000000000001E-8</c:v>
                </c:pt>
                <c:pt idx="527">
                  <c:v>-1.3459999999999999E-8</c:v>
                </c:pt>
                <c:pt idx="528">
                  <c:v>-1.344E-8</c:v>
                </c:pt>
                <c:pt idx="529">
                  <c:v>-1.342E-8</c:v>
                </c:pt>
                <c:pt idx="530">
                  <c:v>-1.3399999999999999E-8</c:v>
                </c:pt>
                <c:pt idx="531">
                  <c:v>-1.338E-8</c:v>
                </c:pt>
                <c:pt idx="532">
                  <c:v>-1.336E-8</c:v>
                </c:pt>
                <c:pt idx="533">
                  <c:v>-1.3340000000000001E-8</c:v>
                </c:pt>
                <c:pt idx="534">
                  <c:v>-1.3319999999999999E-8</c:v>
                </c:pt>
                <c:pt idx="535">
                  <c:v>-1.33E-8</c:v>
                </c:pt>
                <c:pt idx="536">
                  <c:v>-1.328E-8</c:v>
                </c:pt>
                <c:pt idx="537">
                  <c:v>-1.3259999999999999E-8</c:v>
                </c:pt>
                <c:pt idx="538">
                  <c:v>-1.324E-8</c:v>
                </c:pt>
                <c:pt idx="539">
                  <c:v>-1.322E-8</c:v>
                </c:pt>
                <c:pt idx="540">
                  <c:v>-1.3200000000000001E-8</c:v>
                </c:pt>
                <c:pt idx="541">
                  <c:v>-1.318E-8</c:v>
                </c:pt>
                <c:pt idx="542">
                  <c:v>-1.316E-8</c:v>
                </c:pt>
                <c:pt idx="543">
                  <c:v>-1.3140000000000001E-8</c:v>
                </c:pt>
                <c:pt idx="544">
                  <c:v>-1.3119999999999999E-8</c:v>
                </c:pt>
                <c:pt idx="545">
                  <c:v>-1.31E-8</c:v>
                </c:pt>
                <c:pt idx="546">
                  <c:v>-1.308E-8</c:v>
                </c:pt>
                <c:pt idx="547">
                  <c:v>-1.3060000000000001E-8</c:v>
                </c:pt>
                <c:pt idx="548">
                  <c:v>-1.304E-8</c:v>
                </c:pt>
                <c:pt idx="549">
                  <c:v>-1.302E-8</c:v>
                </c:pt>
                <c:pt idx="550">
                  <c:v>-1.3000000000000001E-8</c:v>
                </c:pt>
                <c:pt idx="551">
                  <c:v>-1.2979999999999999E-8</c:v>
                </c:pt>
                <c:pt idx="552">
                  <c:v>-1.296E-8</c:v>
                </c:pt>
                <c:pt idx="553">
                  <c:v>-1.294E-8</c:v>
                </c:pt>
                <c:pt idx="554">
                  <c:v>-1.2919999999999999E-8</c:v>
                </c:pt>
                <c:pt idx="555">
                  <c:v>-1.29E-8</c:v>
                </c:pt>
                <c:pt idx="556">
                  <c:v>-1.288E-8</c:v>
                </c:pt>
                <c:pt idx="557">
                  <c:v>-1.2860000000000001E-8</c:v>
                </c:pt>
                <c:pt idx="558">
                  <c:v>-1.284E-8</c:v>
                </c:pt>
                <c:pt idx="559">
                  <c:v>-1.282E-8</c:v>
                </c:pt>
                <c:pt idx="560">
                  <c:v>-1.28E-8</c:v>
                </c:pt>
                <c:pt idx="561">
                  <c:v>-1.2779999999999999E-8</c:v>
                </c:pt>
                <c:pt idx="562">
                  <c:v>-1.276E-8</c:v>
                </c:pt>
                <c:pt idx="563">
                  <c:v>-1.274E-8</c:v>
                </c:pt>
                <c:pt idx="564">
                  <c:v>-1.2720000000000001E-8</c:v>
                </c:pt>
                <c:pt idx="565">
                  <c:v>-1.27E-8</c:v>
                </c:pt>
                <c:pt idx="566">
                  <c:v>-1.268E-8</c:v>
                </c:pt>
                <c:pt idx="567">
                  <c:v>-1.2660000000000001E-8</c:v>
                </c:pt>
                <c:pt idx="568">
                  <c:v>-1.2639999999999999E-8</c:v>
                </c:pt>
                <c:pt idx="569">
                  <c:v>-1.262E-8</c:v>
                </c:pt>
                <c:pt idx="570">
                  <c:v>-1.26E-8</c:v>
                </c:pt>
                <c:pt idx="571">
                  <c:v>-1.2580000000000001E-8</c:v>
                </c:pt>
                <c:pt idx="572">
                  <c:v>-1.256E-8</c:v>
                </c:pt>
                <c:pt idx="573">
                  <c:v>-1.254E-8</c:v>
                </c:pt>
                <c:pt idx="574">
                  <c:v>-1.2520000000000001E-8</c:v>
                </c:pt>
                <c:pt idx="575">
                  <c:v>-1.2499999999999999E-8</c:v>
                </c:pt>
                <c:pt idx="576">
                  <c:v>-1.248E-8</c:v>
                </c:pt>
                <c:pt idx="577">
                  <c:v>-1.246E-8</c:v>
                </c:pt>
                <c:pt idx="578">
                  <c:v>-1.2439999999999999E-8</c:v>
                </c:pt>
                <c:pt idx="579">
                  <c:v>-1.242E-8</c:v>
                </c:pt>
                <c:pt idx="580">
                  <c:v>-1.24E-8</c:v>
                </c:pt>
                <c:pt idx="581">
                  <c:v>-1.2380000000000001E-8</c:v>
                </c:pt>
                <c:pt idx="582">
                  <c:v>-1.236E-8</c:v>
                </c:pt>
                <c:pt idx="583">
                  <c:v>-1.234E-8</c:v>
                </c:pt>
                <c:pt idx="584">
                  <c:v>-1.232E-8</c:v>
                </c:pt>
                <c:pt idx="585">
                  <c:v>-1.2299999999999999E-8</c:v>
                </c:pt>
                <c:pt idx="586">
                  <c:v>-1.228E-8</c:v>
                </c:pt>
                <c:pt idx="587">
                  <c:v>-1.226E-8</c:v>
                </c:pt>
                <c:pt idx="588">
                  <c:v>-1.2240000000000001E-8</c:v>
                </c:pt>
                <c:pt idx="589">
                  <c:v>-1.222E-8</c:v>
                </c:pt>
                <c:pt idx="590">
                  <c:v>-1.22E-8</c:v>
                </c:pt>
                <c:pt idx="591">
                  <c:v>-1.2180000000000001E-8</c:v>
                </c:pt>
                <c:pt idx="592">
                  <c:v>-1.2159999999999999E-8</c:v>
                </c:pt>
                <c:pt idx="593">
                  <c:v>-1.214E-8</c:v>
                </c:pt>
                <c:pt idx="594">
                  <c:v>-1.212E-8</c:v>
                </c:pt>
                <c:pt idx="595">
                  <c:v>-1.2100000000000001E-8</c:v>
                </c:pt>
                <c:pt idx="596">
                  <c:v>-1.208E-8</c:v>
                </c:pt>
                <c:pt idx="597">
                  <c:v>-1.206E-8</c:v>
                </c:pt>
                <c:pt idx="598">
                  <c:v>-1.2040000000000001E-8</c:v>
                </c:pt>
                <c:pt idx="599">
                  <c:v>-1.2019999999999999E-8</c:v>
                </c:pt>
                <c:pt idx="600">
                  <c:v>-1.2E-8</c:v>
                </c:pt>
                <c:pt idx="601">
                  <c:v>-1.198E-8</c:v>
                </c:pt>
                <c:pt idx="602">
                  <c:v>-1.1959999999999999E-8</c:v>
                </c:pt>
                <c:pt idx="603">
                  <c:v>-1.194E-8</c:v>
                </c:pt>
                <c:pt idx="604">
                  <c:v>-1.192E-8</c:v>
                </c:pt>
                <c:pt idx="605">
                  <c:v>-1.1900000000000001E-8</c:v>
                </c:pt>
                <c:pt idx="606">
                  <c:v>-1.188E-8</c:v>
                </c:pt>
                <c:pt idx="607">
                  <c:v>-1.186E-8</c:v>
                </c:pt>
                <c:pt idx="608">
                  <c:v>-1.184E-8</c:v>
                </c:pt>
                <c:pt idx="609">
                  <c:v>-1.1819999999999999E-8</c:v>
                </c:pt>
                <c:pt idx="610">
                  <c:v>-1.18E-8</c:v>
                </c:pt>
                <c:pt idx="611">
                  <c:v>-1.178E-8</c:v>
                </c:pt>
                <c:pt idx="612">
                  <c:v>-1.1760000000000001E-8</c:v>
                </c:pt>
                <c:pt idx="613">
                  <c:v>-1.174E-8</c:v>
                </c:pt>
                <c:pt idx="614">
                  <c:v>-1.172E-8</c:v>
                </c:pt>
                <c:pt idx="615">
                  <c:v>-1.1700000000000001E-8</c:v>
                </c:pt>
                <c:pt idx="616">
                  <c:v>-1.1679999999999999E-8</c:v>
                </c:pt>
                <c:pt idx="617">
                  <c:v>-1.166E-8</c:v>
                </c:pt>
                <c:pt idx="618">
                  <c:v>-1.164E-8</c:v>
                </c:pt>
                <c:pt idx="619">
                  <c:v>-1.1620000000000001E-8</c:v>
                </c:pt>
                <c:pt idx="620">
                  <c:v>-1.16E-8</c:v>
                </c:pt>
                <c:pt idx="621">
                  <c:v>-1.158E-8</c:v>
                </c:pt>
                <c:pt idx="622">
                  <c:v>-1.1560000000000001E-8</c:v>
                </c:pt>
                <c:pt idx="623">
                  <c:v>-1.1539999999999999E-8</c:v>
                </c:pt>
                <c:pt idx="624">
                  <c:v>-1.152E-8</c:v>
                </c:pt>
                <c:pt idx="625">
                  <c:v>-1.15E-8</c:v>
                </c:pt>
                <c:pt idx="626">
                  <c:v>-1.1479999999999999E-8</c:v>
                </c:pt>
                <c:pt idx="627">
                  <c:v>-1.146E-8</c:v>
                </c:pt>
                <c:pt idx="628">
                  <c:v>-1.144E-8</c:v>
                </c:pt>
                <c:pt idx="629">
                  <c:v>-1.1420000000000001E-8</c:v>
                </c:pt>
                <c:pt idx="630">
                  <c:v>-1.14E-8</c:v>
                </c:pt>
                <c:pt idx="631">
                  <c:v>-1.138E-8</c:v>
                </c:pt>
                <c:pt idx="632">
                  <c:v>-1.136E-8</c:v>
                </c:pt>
                <c:pt idx="633">
                  <c:v>-1.1339999999999999E-8</c:v>
                </c:pt>
                <c:pt idx="634">
                  <c:v>-1.132E-8</c:v>
                </c:pt>
                <c:pt idx="635">
                  <c:v>-1.13E-8</c:v>
                </c:pt>
                <c:pt idx="636">
                  <c:v>-1.1280000000000001E-8</c:v>
                </c:pt>
                <c:pt idx="637">
                  <c:v>-1.126E-8</c:v>
                </c:pt>
                <c:pt idx="638">
                  <c:v>-1.124E-8</c:v>
                </c:pt>
                <c:pt idx="639">
                  <c:v>-1.1220000000000001E-8</c:v>
                </c:pt>
                <c:pt idx="640">
                  <c:v>-1.1199999999999999E-8</c:v>
                </c:pt>
                <c:pt idx="641">
                  <c:v>-1.118E-8</c:v>
                </c:pt>
                <c:pt idx="642">
                  <c:v>-1.116E-8</c:v>
                </c:pt>
                <c:pt idx="643">
                  <c:v>-1.1140000000000001E-8</c:v>
                </c:pt>
                <c:pt idx="644">
                  <c:v>-1.112E-8</c:v>
                </c:pt>
                <c:pt idx="645">
                  <c:v>-1.11E-8</c:v>
                </c:pt>
                <c:pt idx="646">
                  <c:v>-1.1080000000000001E-8</c:v>
                </c:pt>
                <c:pt idx="647">
                  <c:v>-1.1059999999999999E-8</c:v>
                </c:pt>
                <c:pt idx="648">
                  <c:v>-1.104E-8</c:v>
                </c:pt>
                <c:pt idx="649">
                  <c:v>-1.102E-8</c:v>
                </c:pt>
                <c:pt idx="650">
                  <c:v>-1.0999999999999999E-8</c:v>
                </c:pt>
                <c:pt idx="651">
                  <c:v>-1.098E-8</c:v>
                </c:pt>
                <c:pt idx="652">
                  <c:v>-1.096E-8</c:v>
                </c:pt>
                <c:pt idx="653">
                  <c:v>-1.0940000000000001E-8</c:v>
                </c:pt>
                <c:pt idx="654">
                  <c:v>-1.092E-8</c:v>
                </c:pt>
                <c:pt idx="655">
                  <c:v>-1.09E-8</c:v>
                </c:pt>
                <c:pt idx="656">
                  <c:v>-1.088E-8</c:v>
                </c:pt>
                <c:pt idx="657">
                  <c:v>-1.0859999999999999E-8</c:v>
                </c:pt>
                <c:pt idx="658">
                  <c:v>-1.084E-8</c:v>
                </c:pt>
                <c:pt idx="659">
                  <c:v>-1.082E-8</c:v>
                </c:pt>
                <c:pt idx="660">
                  <c:v>-1.0800000000000001E-8</c:v>
                </c:pt>
                <c:pt idx="661">
                  <c:v>-1.078E-8</c:v>
                </c:pt>
                <c:pt idx="662">
                  <c:v>-1.076E-8</c:v>
                </c:pt>
                <c:pt idx="663">
                  <c:v>-1.0740000000000001E-8</c:v>
                </c:pt>
                <c:pt idx="664">
                  <c:v>-1.0719999999999999E-8</c:v>
                </c:pt>
                <c:pt idx="665">
                  <c:v>-1.07E-8</c:v>
                </c:pt>
                <c:pt idx="666">
                  <c:v>-1.068E-8</c:v>
                </c:pt>
                <c:pt idx="667">
                  <c:v>-1.0660000000000001E-8</c:v>
                </c:pt>
                <c:pt idx="668">
                  <c:v>-1.064E-8</c:v>
                </c:pt>
                <c:pt idx="669">
                  <c:v>-1.062E-8</c:v>
                </c:pt>
                <c:pt idx="670">
                  <c:v>-1.0600000000000001E-8</c:v>
                </c:pt>
                <c:pt idx="671">
                  <c:v>-1.0579999999999999E-8</c:v>
                </c:pt>
                <c:pt idx="672">
                  <c:v>-1.056E-8</c:v>
                </c:pt>
                <c:pt idx="673">
                  <c:v>-1.054E-8</c:v>
                </c:pt>
                <c:pt idx="674">
                  <c:v>-1.0519999999999999E-8</c:v>
                </c:pt>
                <c:pt idx="675">
                  <c:v>-1.05E-8</c:v>
                </c:pt>
                <c:pt idx="676">
                  <c:v>-1.048E-8</c:v>
                </c:pt>
                <c:pt idx="677">
                  <c:v>-1.0460000000000001E-8</c:v>
                </c:pt>
                <c:pt idx="678">
                  <c:v>-1.044E-8</c:v>
                </c:pt>
                <c:pt idx="679">
                  <c:v>-1.042E-8</c:v>
                </c:pt>
                <c:pt idx="680">
                  <c:v>-1.04E-8</c:v>
                </c:pt>
                <c:pt idx="681">
                  <c:v>-1.0379999999999999E-8</c:v>
                </c:pt>
                <c:pt idx="682">
                  <c:v>-1.036E-8</c:v>
                </c:pt>
                <c:pt idx="683">
                  <c:v>-1.034E-8</c:v>
                </c:pt>
                <c:pt idx="684">
                  <c:v>-1.0320000000000001E-8</c:v>
                </c:pt>
                <c:pt idx="685">
                  <c:v>-1.03E-8</c:v>
                </c:pt>
                <c:pt idx="686">
                  <c:v>-1.028E-8</c:v>
                </c:pt>
                <c:pt idx="687">
                  <c:v>-1.0260000000000001E-8</c:v>
                </c:pt>
                <c:pt idx="688">
                  <c:v>-1.0239999999999999E-8</c:v>
                </c:pt>
                <c:pt idx="689">
                  <c:v>-1.022E-8</c:v>
                </c:pt>
                <c:pt idx="690">
                  <c:v>-1.02E-8</c:v>
                </c:pt>
                <c:pt idx="691">
                  <c:v>-1.0179999999999999E-8</c:v>
                </c:pt>
                <c:pt idx="692">
                  <c:v>-1.016E-8</c:v>
                </c:pt>
                <c:pt idx="693">
                  <c:v>-1.014E-8</c:v>
                </c:pt>
                <c:pt idx="694">
                  <c:v>-1.0120000000000001E-8</c:v>
                </c:pt>
                <c:pt idx="695">
                  <c:v>-1.0099999999999999E-8</c:v>
                </c:pt>
                <c:pt idx="696">
                  <c:v>-1.008E-8</c:v>
                </c:pt>
                <c:pt idx="697">
                  <c:v>-1.006E-8</c:v>
                </c:pt>
                <c:pt idx="698">
                  <c:v>-1.0039999999999999E-8</c:v>
                </c:pt>
                <c:pt idx="699">
                  <c:v>-1.002E-8</c:v>
                </c:pt>
                <c:pt idx="700">
                  <c:v>-1E-8</c:v>
                </c:pt>
                <c:pt idx="701">
                  <c:v>-9.9800000000000007E-9</c:v>
                </c:pt>
                <c:pt idx="702">
                  <c:v>-9.9599999999999995E-9</c:v>
                </c:pt>
                <c:pt idx="703">
                  <c:v>-9.94E-9</c:v>
                </c:pt>
                <c:pt idx="704">
                  <c:v>-9.9200000000000005E-9</c:v>
                </c:pt>
                <c:pt idx="705">
                  <c:v>-9.8999999999999993E-9</c:v>
                </c:pt>
                <c:pt idx="706">
                  <c:v>-9.8799999999999998E-9</c:v>
                </c:pt>
                <c:pt idx="707">
                  <c:v>-9.8600000000000003E-9</c:v>
                </c:pt>
                <c:pt idx="708">
                  <c:v>-9.8400000000000008E-9</c:v>
                </c:pt>
                <c:pt idx="709">
                  <c:v>-9.8199999999999996E-9</c:v>
                </c:pt>
                <c:pt idx="710">
                  <c:v>-9.8000000000000001E-9</c:v>
                </c:pt>
                <c:pt idx="711">
                  <c:v>-9.7800000000000006E-9</c:v>
                </c:pt>
                <c:pt idx="712">
                  <c:v>-9.7599999999999994E-9</c:v>
                </c:pt>
                <c:pt idx="713">
                  <c:v>-9.7399999999999999E-9</c:v>
                </c:pt>
                <c:pt idx="714">
                  <c:v>-9.7200000000000003E-9</c:v>
                </c:pt>
                <c:pt idx="715">
                  <c:v>-9.6999999999999992E-9</c:v>
                </c:pt>
                <c:pt idx="716">
                  <c:v>-9.6799999999999997E-9</c:v>
                </c:pt>
                <c:pt idx="717">
                  <c:v>-9.6600000000000001E-9</c:v>
                </c:pt>
                <c:pt idx="718">
                  <c:v>-9.6400000000000006E-9</c:v>
                </c:pt>
                <c:pt idx="719">
                  <c:v>-9.6199999999999995E-9</c:v>
                </c:pt>
                <c:pt idx="720">
                  <c:v>-9.5999999999999999E-9</c:v>
                </c:pt>
                <c:pt idx="721">
                  <c:v>-9.5800000000000004E-9</c:v>
                </c:pt>
                <c:pt idx="722">
                  <c:v>-9.5599999999999992E-9</c:v>
                </c:pt>
                <c:pt idx="723">
                  <c:v>-9.5399999999999997E-9</c:v>
                </c:pt>
                <c:pt idx="724">
                  <c:v>-9.5200000000000002E-9</c:v>
                </c:pt>
                <c:pt idx="725">
                  <c:v>-9.5000000000000007E-9</c:v>
                </c:pt>
                <c:pt idx="726">
                  <c:v>-9.4799999999999995E-9</c:v>
                </c:pt>
                <c:pt idx="727">
                  <c:v>-9.46E-9</c:v>
                </c:pt>
                <c:pt idx="728">
                  <c:v>-9.4400000000000005E-9</c:v>
                </c:pt>
                <c:pt idx="729">
                  <c:v>-9.4199999999999993E-9</c:v>
                </c:pt>
                <c:pt idx="730">
                  <c:v>-9.3999999999999998E-9</c:v>
                </c:pt>
                <c:pt idx="731">
                  <c:v>-9.3800000000000003E-9</c:v>
                </c:pt>
                <c:pt idx="732">
                  <c:v>-9.3600000000000008E-9</c:v>
                </c:pt>
                <c:pt idx="733">
                  <c:v>-9.3399999999999996E-9</c:v>
                </c:pt>
                <c:pt idx="734">
                  <c:v>-9.3200000000000001E-9</c:v>
                </c:pt>
                <c:pt idx="735">
                  <c:v>-9.3000000000000006E-9</c:v>
                </c:pt>
                <c:pt idx="736">
                  <c:v>-9.2799999999999994E-9</c:v>
                </c:pt>
                <c:pt idx="737">
                  <c:v>-9.2599999999999999E-9</c:v>
                </c:pt>
                <c:pt idx="738">
                  <c:v>-9.2400000000000004E-9</c:v>
                </c:pt>
                <c:pt idx="739">
                  <c:v>-9.2199999999999992E-9</c:v>
                </c:pt>
                <c:pt idx="740">
                  <c:v>-9.1999999999999997E-9</c:v>
                </c:pt>
                <c:pt idx="741">
                  <c:v>-9.1800000000000001E-9</c:v>
                </c:pt>
                <c:pt idx="742">
                  <c:v>-9.1600000000000006E-9</c:v>
                </c:pt>
                <c:pt idx="743">
                  <c:v>-9.1399999999999995E-9</c:v>
                </c:pt>
                <c:pt idx="744">
                  <c:v>-9.1199999999999999E-9</c:v>
                </c:pt>
                <c:pt idx="745">
                  <c:v>-9.1000000000000004E-9</c:v>
                </c:pt>
                <c:pt idx="746">
                  <c:v>-9.0799999999999993E-9</c:v>
                </c:pt>
                <c:pt idx="747">
                  <c:v>-9.0599999999999997E-9</c:v>
                </c:pt>
                <c:pt idx="748">
                  <c:v>-9.0400000000000002E-9</c:v>
                </c:pt>
                <c:pt idx="749">
                  <c:v>-9.0200000000000007E-9</c:v>
                </c:pt>
                <c:pt idx="750">
                  <c:v>-8.9999999999999995E-9</c:v>
                </c:pt>
                <c:pt idx="751">
                  <c:v>-8.98E-9</c:v>
                </c:pt>
                <c:pt idx="752">
                  <c:v>-8.9600000000000005E-9</c:v>
                </c:pt>
                <c:pt idx="753">
                  <c:v>-8.9399999999999993E-9</c:v>
                </c:pt>
                <c:pt idx="754">
                  <c:v>-8.9199999999999998E-9</c:v>
                </c:pt>
                <c:pt idx="755">
                  <c:v>-8.9000000000000003E-9</c:v>
                </c:pt>
                <c:pt idx="756">
                  <c:v>-8.8800000000000008E-9</c:v>
                </c:pt>
                <c:pt idx="757">
                  <c:v>-8.8599999999999996E-9</c:v>
                </c:pt>
                <c:pt idx="758">
                  <c:v>-8.8400000000000001E-9</c:v>
                </c:pt>
                <c:pt idx="759">
                  <c:v>-8.8200000000000006E-9</c:v>
                </c:pt>
                <c:pt idx="760">
                  <c:v>-8.7999999999999994E-9</c:v>
                </c:pt>
                <c:pt idx="761">
                  <c:v>-8.7799999999999999E-9</c:v>
                </c:pt>
                <c:pt idx="762">
                  <c:v>-8.7600000000000004E-9</c:v>
                </c:pt>
                <c:pt idx="763">
                  <c:v>-8.7399999999999992E-9</c:v>
                </c:pt>
                <c:pt idx="764">
                  <c:v>-8.7199999999999997E-9</c:v>
                </c:pt>
                <c:pt idx="765">
                  <c:v>-8.7000000000000001E-9</c:v>
                </c:pt>
                <c:pt idx="766">
                  <c:v>-8.6800000000000006E-9</c:v>
                </c:pt>
                <c:pt idx="767">
                  <c:v>-8.6599999999999995E-9</c:v>
                </c:pt>
                <c:pt idx="768">
                  <c:v>-8.6399999999999999E-9</c:v>
                </c:pt>
                <c:pt idx="769">
                  <c:v>-8.6200000000000004E-9</c:v>
                </c:pt>
                <c:pt idx="770">
                  <c:v>-8.5999999999999993E-9</c:v>
                </c:pt>
                <c:pt idx="771">
                  <c:v>-8.5799999999999997E-9</c:v>
                </c:pt>
                <c:pt idx="772">
                  <c:v>-8.5600000000000002E-9</c:v>
                </c:pt>
                <c:pt idx="773">
                  <c:v>-8.5400000000000007E-9</c:v>
                </c:pt>
                <c:pt idx="774">
                  <c:v>-8.5199999999999995E-9</c:v>
                </c:pt>
                <c:pt idx="775">
                  <c:v>-8.5E-9</c:v>
                </c:pt>
                <c:pt idx="776">
                  <c:v>-8.4800000000000005E-9</c:v>
                </c:pt>
                <c:pt idx="777">
                  <c:v>-8.4599999999999993E-9</c:v>
                </c:pt>
                <c:pt idx="778">
                  <c:v>-8.4399999999999998E-9</c:v>
                </c:pt>
                <c:pt idx="779">
                  <c:v>-8.4200000000000003E-9</c:v>
                </c:pt>
                <c:pt idx="780">
                  <c:v>-8.4000000000000008E-9</c:v>
                </c:pt>
                <c:pt idx="781">
                  <c:v>-8.3799999999999996E-9</c:v>
                </c:pt>
                <c:pt idx="782">
                  <c:v>-8.3600000000000001E-9</c:v>
                </c:pt>
                <c:pt idx="783">
                  <c:v>-8.3400000000000006E-9</c:v>
                </c:pt>
                <c:pt idx="784">
                  <c:v>-8.3199999999999994E-9</c:v>
                </c:pt>
                <c:pt idx="785">
                  <c:v>-8.2999999999999999E-9</c:v>
                </c:pt>
                <c:pt idx="786">
                  <c:v>-8.2800000000000004E-9</c:v>
                </c:pt>
                <c:pt idx="787">
                  <c:v>-8.2599999999999992E-9</c:v>
                </c:pt>
                <c:pt idx="788">
                  <c:v>-8.2399999999999997E-9</c:v>
                </c:pt>
                <c:pt idx="789">
                  <c:v>-8.2200000000000002E-9</c:v>
                </c:pt>
                <c:pt idx="790">
                  <c:v>-8.2000000000000006E-9</c:v>
                </c:pt>
                <c:pt idx="791">
                  <c:v>-8.1799999999999995E-9</c:v>
                </c:pt>
                <c:pt idx="792">
                  <c:v>-8.1599999999999999E-9</c:v>
                </c:pt>
                <c:pt idx="793">
                  <c:v>-8.1400000000000004E-9</c:v>
                </c:pt>
                <c:pt idx="794">
                  <c:v>-8.1199999999999993E-9</c:v>
                </c:pt>
                <c:pt idx="795">
                  <c:v>-8.0999999999999997E-9</c:v>
                </c:pt>
                <c:pt idx="796">
                  <c:v>-8.0800000000000002E-9</c:v>
                </c:pt>
                <c:pt idx="797">
                  <c:v>-8.0600000000000007E-9</c:v>
                </c:pt>
                <c:pt idx="798">
                  <c:v>-8.0399999999999995E-9</c:v>
                </c:pt>
                <c:pt idx="799">
                  <c:v>-8.02E-9</c:v>
                </c:pt>
                <c:pt idx="800">
                  <c:v>-8.0000000000000005E-9</c:v>
                </c:pt>
                <c:pt idx="801">
                  <c:v>-7.9799999999999993E-9</c:v>
                </c:pt>
                <c:pt idx="802">
                  <c:v>-7.9599999999999998E-9</c:v>
                </c:pt>
                <c:pt idx="803">
                  <c:v>-7.9400000000000003E-9</c:v>
                </c:pt>
                <c:pt idx="804">
                  <c:v>-7.9200000000000008E-9</c:v>
                </c:pt>
                <c:pt idx="805">
                  <c:v>-7.8999999999999996E-9</c:v>
                </c:pt>
                <c:pt idx="806">
                  <c:v>-7.8800000000000001E-9</c:v>
                </c:pt>
                <c:pt idx="807">
                  <c:v>-7.8600000000000006E-9</c:v>
                </c:pt>
                <c:pt idx="808">
                  <c:v>-7.8399999999999994E-9</c:v>
                </c:pt>
                <c:pt idx="809">
                  <c:v>-7.8199999999999999E-9</c:v>
                </c:pt>
                <c:pt idx="810">
                  <c:v>-7.8000000000000004E-9</c:v>
                </c:pt>
                <c:pt idx="811">
                  <c:v>-7.7799999999999992E-9</c:v>
                </c:pt>
                <c:pt idx="812">
                  <c:v>-7.7599999999999997E-9</c:v>
                </c:pt>
                <c:pt idx="813">
                  <c:v>-7.7400000000000002E-9</c:v>
                </c:pt>
                <c:pt idx="814">
                  <c:v>-7.7200000000000006E-9</c:v>
                </c:pt>
                <c:pt idx="815">
                  <c:v>-7.6999999999999995E-9</c:v>
                </c:pt>
                <c:pt idx="816">
                  <c:v>-7.6799999999999999E-9</c:v>
                </c:pt>
                <c:pt idx="817">
                  <c:v>-7.6600000000000004E-9</c:v>
                </c:pt>
                <c:pt idx="818">
                  <c:v>-7.6399999999999993E-9</c:v>
                </c:pt>
                <c:pt idx="819">
                  <c:v>-7.6199999999999997E-9</c:v>
                </c:pt>
                <c:pt idx="820">
                  <c:v>-7.6000000000000002E-9</c:v>
                </c:pt>
                <c:pt idx="821">
                  <c:v>-7.5800000000000007E-9</c:v>
                </c:pt>
                <c:pt idx="822">
                  <c:v>-7.5599999999999995E-9</c:v>
                </c:pt>
                <c:pt idx="823">
                  <c:v>-7.54E-9</c:v>
                </c:pt>
                <c:pt idx="824">
                  <c:v>-7.5200000000000005E-9</c:v>
                </c:pt>
                <c:pt idx="825">
                  <c:v>-7.4999999999999993E-9</c:v>
                </c:pt>
                <c:pt idx="826">
                  <c:v>-7.4799999999999998E-9</c:v>
                </c:pt>
                <c:pt idx="827">
                  <c:v>-7.4600000000000003E-9</c:v>
                </c:pt>
                <c:pt idx="828">
                  <c:v>-7.44E-9</c:v>
                </c:pt>
                <c:pt idx="829">
                  <c:v>-7.4199999999999996E-9</c:v>
                </c:pt>
                <c:pt idx="830">
                  <c:v>-7.4000000000000001E-9</c:v>
                </c:pt>
                <c:pt idx="831">
                  <c:v>-7.3799999999999997E-9</c:v>
                </c:pt>
                <c:pt idx="832">
                  <c:v>-7.3600000000000002E-9</c:v>
                </c:pt>
                <c:pt idx="833">
                  <c:v>-7.3399999999999999E-9</c:v>
                </c:pt>
                <c:pt idx="834">
                  <c:v>-7.3200000000000004E-9</c:v>
                </c:pt>
                <c:pt idx="835">
                  <c:v>-7.3E-9</c:v>
                </c:pt>
                <c:pt idx="836">
                  <c:v>-7.2799999999999997E-9</c:v>
                </c:pt>
                <c:pt idx="837">
                  <c:v>-7.2600000000000002E-9</c:v>
                </c:pt>
                <c:pt idx="838">
                  <c:v>-7.2399999999999998E-9</c:v>
                </c:pt>
                <c:pt idx="839">
                  <c:v>-7.2200000000000003E-9</c:v>
                </c:pt>
                <c:pt idx="840">
                  <c:v>-7.2E-9</c:v>
                </c:pt>
                <c:pt idx="841">
                  <c:v>-7.1799999999999996E-9</c:v>
                </c:pt>
                <c:pt idx="842">
                  <c:v>-7.1600000000000001E-9</c:v>
                </c:pt>
                <c:pt idx="843">
                  <c:v>-7.1399999999999997E-9</c:v>
                </c:pt>
                <c:pt idx="844">
                  <c:v>-7.1200000000000002E-9</c:v>
                </c:pt>
                <c:pt idx="845">
                  <c:v>-7.0999999999999999E-9</c:v>
                </c:pt>
                <c:pt idx="846">
                  <c:v>-7.0800000000000004E-9</c:v>
                </c:pt>
                <c:pt idx="847">
                  <c:v>-7.06E-9</c:v>
                </c:pt>
                <c:pt idx="848">
                  <c:v>-7.0399999999999997E-9</c:v>
                </c:pt>
                <c:pt idx="849">
                  <c:v>-7.0200000000000002E-9</c:v>
                </c:pt>
                <c:pt idx="850">
                  <c:v>-6.9999999999999998E-9</c:v>
                </c:pt>
                <c:pt idx="851">
                  <c:v>-6.9800000000000003E-9</c:v>
                </c:pt>
                <c:pt idx="852">
                  <c:v>-6.96E-9</c:v>
                </c:pt>
                <c:pt idx="853">
                  <c:v>-6.9399999999999996E-9</c:v>
                </c:pt>
                <c:pt idx="854">
                  <c:v>-6.9200000000000001E-9</c:v>
                </c:pt>
                <c:pt idx="855">
                  <c:v>-6.8999999999999997E-9</c:v>
                </c:pt>
                <c:pt idx="856">
                  <c:v>-6.8800000000000002E-9</c:v>
                </c:pt>
                <c:pt idx="857">
                  <c:v>-6.8599999999999999E-9</c:v>
                </c:pt>
                <c:pt idx="858">
                  <c:v>-6.8400000000000004E-9</c:v>
                </c:pt>
                <c:pt idx="859">
                  <c:v>-6.82E-9</c:v>
                </c:pt>
                <c:pt idx="860">
                  <c:v>-6.7999999999999997E-9</c:v>
                </c:pt>
                <c:pt idx="861">
                  <c:v>-6.7800000000000002E-9</c:v>
                </c:pt>
                <c:pt idx="862">
                  <c:v>-6.7599999999999998E-9</c:v>
                </c:pt>
                <c:pt idx="863">
                  <c:v>-6.7400000000000003E-9</c:v>
                </c:pt>
                <c:pt idx="864">
                  <c:v>-6.72E-9</c:v>
                </c:pt>
                <c:pt idx="865">
                  <c:v>-6.6999999999999996E-9</c:v>
                </c:pt>
                <c:pt idx="866">
                  <c:v>-6.6800000000000001E-9</c:v>
                </c:pt>
                <c:pt idx="867">
                  <c:v>-6.6599999999999997E-9</c:v>
                </c:pt>
                <c:pt idx="868">
                  <c:v>-6.6400000000000002E-9</c:v>
                </c:pt>
                <c:pt idx="869">
                  <c:v>-6.6199999999999999E-9</c:v>
                </c:pt>
                <c:pt idx="870">
                  <c:v>-6.6000000000000004E-9</c:v>
                </c:pt>
                <c:pt idx="871">
                  <c:v>-6.58E-9</c:v>
                </c:pt>
                <c:pt idx="872">
                  <c:v>-6.5599999999999997E-9</c:v>
                </c:pt>
                <c:pt idx="873">
                  <c:v>-6.5400000000000002E-9</c:v>
                </c:pt>
                <c:pt idx="874">
                  <c:v>-6.5199999999999998E-9</c:v>
                </c:pt>
                <c:pt idx="875">
                  <c:v>-6.5000000000000003E-9</c:v>
                </c:pt>
                <c:pt idx="876">
                  <c:v>-6.48E-9</c:v>
                </c:pt>
                <c:pt idx="877">
                  <c:v>-6.4599999999999996E-9</c:v>
                </c:pt>
                <c:pt idx="878">
                  <c:v>-6.4400000000000001E-9</c:v>
                </c:pt>
                <c:pt idx="879">
                  <c:v>-6.4199999999999998E-9</c:v>
                </c:pt>
                <c:pt idx="880">
                  <c:v>-6.4000000000000002E-9</c:v>
                </c:pt>
                <c:pt idx="881">
                  <c:v>-6.3799999999999999E-9</c:v>
                </c:pt>
                <c:pt idx="882">
                  <c:v>-6.3600000000000004E-9</c:v>
                </c:pt>
                <c:pt idx="883">
                  <c:v>-6.34E-9</c:v>
                </c:pt>
                <c:pt idx="884">
                  <c:v>-6.3199999999999997E-9</c:v>
                </c:pt>
                <c:pt idx="885">
                  <c:v>-6.3000000000000002E-9</c:v>
                </c:pt>
                <c:pt idx="886">
                  <c:v>-6.2799999999999998E-9</c:v>
                </c:pt>
                <c:pt idx="887">
                  <c:v>-6.2600000000000003E-9</c:v>
                </c:pt>
                <c:pt idx="888">
                  <c:v>-6.24E-9</c:v>
                </c:pt>
                <c:pt idx="889">
                  <c:v>-6.2199999999999996E-9</c:v>
                </c:pt>
                <c:pt idx="890">
                  <c:v>-6.2000000000000001E-9</c:v>
                </c:pt>
                <c:pt idx="891">
                  <c:v>-6.1799999999999998E-9</c:v>
                </c:pt>
                <c:pt idx="892">
                  <c:v>-6.1600000000000002E-9</c:v>
                </c:pt>
                <c:pt idx="893">
                  <c:v>-6.1399999999999999E-9</c:v>
                </c:pt>
                <c:pt idx="894">
                  <c:v>-6.1200000000000004E-9</c:v>
                </c:pt>
                <c:pt idx="895">
                  <c:v>-6.1E-9</c:v>
                </c:pt>
                <c:pt idx="896">
                  <c:v>-6.0799999999999997E-9</c:v>
                </c:pt>
                <c:pt idx="897">
                  <c:v>-6.0600000000000002E-9</c:v>
                </c:pt>
                <c:pt idx="898">
                  <c:v>-6.0399999999999998E-9</c:v>
                </c:pt>
                <c:pt idx="899">
                  <c:v>-6.0200000000000003E-9</c:v>
                </c:pt>
                <c:pt idx="900">
                  <c:v>-6E-9</c:v>
                </c:pt>
                <c:pt idx="901">
                  <c:v>-5.9799999999999996E-9</c:v>
                </c:pt>
                <c:pt idx="902">
                  <c:v>-5.9600000000000001E-9</c:v>
                </c:pt>
                <c:pt idx="903">
                  <c:v>-5.9399999999999998E-9</c:v>
                </c:pt>
                <c:pt idx="904">
                  <c:v>-5.9200000000000002E-9</c:v>
                </c:pt>
                <c:pt idx="905">
                  <c:v>-5.8999999999999999E-9</c:v>
                </c:pt>
                <c:pt idx="906">
                  <c:v>-5.8800000000000004E-9</c:v>
                </c:pt>
                <c:pt idx="907">
                  <c:v>-5.86E-9</c:v>
                </c:pt>
                <c:pt idx="908">
                  <c:v>-5.8399999999999997E-9</c:v>
                </c:pt>
                <c:pt idx="909">
                  <c:v>-5.8200000000000002E-9</c:v>
                </c:pt>
                <c:pt idx="910">
                  <c:v>-5.7999999999999998E-9</c:v>
                </c:pt>
                <c:pt idx="911">
                  <c:v>-5.7800000000000003E-9</c:v>
                </c:pt>
                <c:pt idx="912">
                  <c:v>-5.76E-9</c:v>
                </c:pt>
                <c:pt idx="913">
                  <c:v>-5.7399999999999996E-9</c:v>
                </c:pt>
                <c:pt idx="914">
                  <c:v>-5.7200000000000001E-9</c:v>
                </c:pt>
                <c:pt idx="915">
                  <c:v>-5.6999999999999998E-9</c:v>
                </c:pt>
                <c:pt idx="916">
                  <c:v>-5.6800000000000002E-9</c:v>
                </c:pt>
                <c:pt idx="917">
                  <c:v>-5.6599999999999999E-9</c:v>
                </c:pt>
                <c:pt idx="918">
                  <c:v>-5.6400000000000004E-9</c:v>
                </c:pt>
                <c:pt idx="919">
                  <c:v>-5.62E-9</c:v>
                </c:pt>
                <c:pt idx="920">
                  <c:v>-5.5999999999999997E-9</c:v>
                </c:pt>
                <c:pt idx="921">
                  <c:v>-5.5800000000000002E-9</c:v>
                </c:pt>
                <c:pt idx="922">
                  <c:v>-5.5599999999999998E-9</c:v>
                </c:pt>
                <c:pt idx="923">
                  <c:v>-5.5400000000000003E-9</c:v>
                </c:pt>
                <c:pt idx="924">
                  <c:v>-5.52E-9</c:v>
                </c:pt>
                <c:pt idx="925">
                  <c:v>-5.4999999999999996E-9</c:v>
                </c:pt>
                <c:pt idx="926">
                  <c:v>-5.4800000000000001E-9</c:v>
                </c:pt>
                <c:pt idx="927">
                  <c:v>-5.4599999999999998E-9</c:v>
                </c:pt>
                <c:pt idx="928">
                  <c:v>-5.4400000000000002E-9</c:v>
                </c:pt>
                <c:pt idx="929">
                  <c:v>-5.4199999999999999E-9</c:v>
                </c:pt>
                <c:pt idx="930">
                  <c:v>-5.4000000000000004E-9</c:v>
                </c:pt>
                <c:pt idx="931">
                  <c:v>-5.38E-9</c:v>
                </c:pt>
                <c:pt idx="932">
                  <c:v>-5.3599999999999997E-9</c:v>
                </c:pt>
                <c:pt idx="933">
                  <c:v>-5.3400000000000002E-9</c:v>
                </c:pt>
                <c:pt idx="934">
                  <c:v>-5.3199999999999998E-9</c:v>
                </c:pt>
                <c:pt idx="935">
                  <c:v>-5.3000000000000003E-9</c:v>
                </c:pt>
                <c:pt idx="936">
                  <c:v>-5.28E-9</c:v>
                </c:pt>
                <c:pt idx="937">
                  <c:v>-5.2599999999999996E-9</c:v>
                </c:pt>
                <c:pt idx="938">
                  <c:v>-5.2400000000000001E-9</c:v>
                </c:pt>
                <c:pt idx="939">
                  <c:v>-5.2199999999999998E-9</c:v>
                </c:pt>
                <c:pt idx="940">
                  <c:v>-5.2000000000000002E-9</c:v>
                </c:pt>
                <c:pt idx="941">
                  <c:v>-5.1799999999999999E-9</c:v>
                </c:pt>
                <c:pt idx="942">
                  <c:v>-5.1600000000000004E-9</c:v>
                </c:pt>
                <c:pt idx="943">
                  <c:v>-5.14E-9</c:v>
                </c:pt>
                <c:pt idx="944">
                  <c:v>-5.1199999999999997E-9</c:v>
                </c:pt>
                <c:pt idx="945">
                  <c:v>-5.1000000000000002E-9</c:v>
                </c:pt>
                <c:pt idx="946">
                  <c:v>-5.0799999999999998E-9</c:v>
                </c:pt>
                <c:pt idx="947">
                  <c:v>-5.0600000000000003E-9</c:v>
                </c:pt>
                <c:pt idx="948">
                  <c:v>-5.04E-9</c:v>
                </c:pt>
                <c:pt idx="949">
                  <c:v>-5.0199999999999996E-9</c:v>
                </c:pt>
                <c:pt idx="950">
                  <c:v>-5.0000000000000001E-9</c:v>
                </c:pt>
                <c:pt idx="951">
                  <c:v>-4.9799999999999998E-9</c:v>
                </c:pt>
                <c:pt idx="952">
                  <c:v>-4.9600000000000002E-9</c:v>
                </c:pt>
                <c:pt idx="953">
                  <c:v>-4.9399999999999999E-9</c:v>
                </c:pt>
                <c:pt idx="954">
                  <c:v>-4.9200000000000004E-9</c:v>
                </c:pt>
                <c:pt idx="955">
                  <c:v>-4.9E-9</c:v>
                </c:pt>
                <c:pt idx="956">
                  <c:v>-4.8799999999999997E-9</c:v>
                </c:pt>
                <c:pt idx="957">
                  <c:v>-4.8600000000000002E-9</c:v>
                </c:pt>
                <c:pt idx="958">
                  <c:v>-4.8399999999999998E-9</c:v>
                </c:pt>
                <c:pt idx="959">
                  <c:v>-4.8200000000000003E-9</c:v>
                </c:pt>
                <c:pt idx="960">
                  <c:v>-4.8E-9</c:v>
                </c:pt>
                <c:pt idx="961">
                  <c:v>-4.7799999999999996E-9</c:v>
                </c:pt>
                <c:pt idx="962">
                  <c:v>-4.7600000000000001E-9</c:v>
                </c:pt>
                <c:pt idx="963">
                  <c:v>-4.7399999999999998E-9</c:v>
                </c:pt>
                <c:pt idx="964">
                  <c:v>-4.7200000000000002E-9</c:v>
                </c:pt>
                <c:pt idx="965">
                  <c:v>-4.6999999999999999E-9</c:v>
                </c:pt>
                <c:pt idx="966">
                  <c:v>-4.6800000000000004E-9</c:v>
                </c:pt>
                <c:pt idx="967">
                  <c:v>-4.66E-9</c:v>
                </c:pt>
                <c:pt idx="968">
                  <c:v>-4.6399999999999997E-9</c:v>
                </c:pt>
                <c:pt idx="969">
                  <c:v>-4.6200000000000002E-9</c:v>
                </c:pt>
                <c:pt idx="970">
                  <c:v>-4.5999999999999998E-9</c:v>
                </c:pt>
                <c:pt idx="971">
                  <c:v>-4.5800000000000003E-9</c:v>
                </c:pt>
                <c:pt idx="972">
                  <c:v>-4.56E-9</c:v>
                </c:pt>
                <c:pt idx="973">
                  <c:v>-4.5399999999999996E-9</c:v>
                </c:pt>
                <c:pt idx="974">
                  <c:v>-4.5200000000000001E-9</c:v>
                </c:pt>
                <c:pt idx="975">
                  <c:v>-4.4999999999999998E-9</c:v>
                </c:pt>
                <c:pt idx="976">
                  <c:v>-4.4800000000000002E-9</c:v>
                </c:pt>
                <c:pt idx="977">
                  <c:v>-4.4599999999999999E-9</c:v>
                </c:pt>
                <c:pt idx="978">
                  <c:v>-4.4400000000000004E-9</c:v>
                </c:pt>
                <c:pt idx="979">
                  <c:v>-4.42E-9</c:v>
                </c:pt>
                <c:pt idx="980">
                  <c:v>-4.3999999999999997E-9</c:v>
                </c:pt>
                <c:pt idx="981">
                  <c:v>-4.3800000000000002E-9</c:v>
                </c:pt>
                <c:pt idx="982">
                  <c:v>-4.3599999999999998E-9</c:v>
                </c:pt>
                <c:pt idx="983">
                  <c:v>-4.3400000000000003E-9</c:v>
                </c:pt>
                <c:pt idx="984">
                  <c:v>-4.32E-9</c:v>
                </c:pt>
                <c:pt idx="985">
                  <c:v>-4.2999999999999996E-9</c:v>
                </c:pt>
                <c:pt idx="986">
                  <c:v>-4.2800000000000001E-9</c:v>
                </c:pt>
                <c:pt idx="987">
                  <c:v>-4.2599999999999998E-9</c:v>
                </c:pt>
                <c:pt idx="988">
                  <c:v>-4.2400000000000002E-9</c:v>
                </c:pt>
                <c:pt idx="989">
                  <c:v>-4.2199999999999999E-9</c:v>
                </c:pt>
                <c:pt idx="990">
                  <c:v>-4.2000000000000004E-9</c:v>
                </c:pt>
                <c:pt idx="991">
                  <c:v>-4.18E-9</c:v>
                </c:pt>
                <c:pt idx="992">
                  <c:v>-4.1599999999999997E-9</c:v>
                </c:pt>
                <c:pt idx="993">
                  <c:v>-4.1400000000000002E-9</c:v>
                </c:pt>
                <c:pt idx="994">
                  <c:v>-4.1199999999999998E-9</c:v>
                </c:pt>
                <c:pt idx="995">
                  <c:v>-4.1000000000000003E-9</c:v>
                </c:pt>
                <c:pt idx="996">
                  <c:v>-4.08E-9</c:v>
                </c:pt>
                <c:pt idx="997">
                  <c:v>-4.0599999999999996E-9</c:v>
                </c:pt>
                <c:pt idx="998">
                  <c:v>-4.0400000000000001E-9</c:v>
                </c:pt>
                <c:pt idx="999">
                  <c:v>-4.0199999999999998E-9</c:v>
                </c:pt>
                <c:pt idx="1000">
                  <c:v>-4.0000000000000002E-9</c:v>
                </c:pt>
                <c:pt idx="1001">
                  <c:v>-3.9799999999999999E-9</c:v>
                </c:pt>
                <c:pt idx="1002">
                  <c:v>-3.9600000000000004E-9</c:v>
                </c:pt>
                <c:pt idx="1003">
                  <c:v>-3.94E-9</c:v>
                </c:pt>
                <c:pt idx="1004">
                  <c:v>-3.9199999999999997E-9</c:v>
                </c:pt>
                <c:pt idx="1005">
                  <c:v>-3.9000000000000002E-9</c:v>
                </c:pt>
                <c:pt idx="1006">
                  <c:v>-3.8799999999999998E-9</c:v>
                </c:pt>
                <c:pt idx="1007">
                  <c:v>-3.8600000000000003E-9</c:v>
                </c:pt>
                <c:pt idx="1008">
                  <c:v>-3.84E-9</c:v>
                </c:pt>
                <c:pt idx="1009">
                  <c:v>-3.8199999999999996E-9</c:v>
                </c:pt>
                <c:pt idx="1010">
                  <c:v>-3.8000000000000001E-9</c:v>
                </c:pt>
                <c:pt idx="1011">
                  <c:v>-3.7799999999999998E-9</c:v>
                </c:pt>
                <c:pt idx="1012">
                  <c:v>-3.7600000000000003E-9</c:v>
                </c:pt>
                <c:pt idx="1013">
                  <c:v>-3.7399999999999999E-9</c:v>
                </c:pt>
                <c:pt idx="1014">
                  <c:v>-3.72E-9</c:v>
                </c:pt>
                <c:pt idx="1015">
                  <c:v>-3.7E-9</c:v>
                </c:pt>
                <c:pt idx="1016">
                  <c:v>-3.6800000000000001E-9</c:v>
                </c:pt>
                <c:pt idx="1017">
                  <c:v>-3.6600000000000002E-9</c:v>
                </c:pt>
                <c:pt idx="1018">
                  <c:v>-3.6399999999999998E-9</c:v>
                </c:pt>
                <c:pt idx="1019">
                  <c:v>-3.6199999999999999E-9</c:v>
                </c:pt>
                <c:pt idx="1020">
                  <c:v>-3.6E-9</c:v>
                </c:pt>
                <c:pt idx="1021">
                  <c:v>-3.58E-9</c:v>
                </c:pt>
                <c:pt idx="1022">
                  <c:v>-3.5600000000000001E-9</c:v>
                </c:pt>
                <c:pt idx="1023">
                  <c:v>-3.5400000000000002E-9</c:v>
                </c:pt>
                <c:pt idx="1024">
                  <c:v>-3.5199999999999998E-9</c:v>
                </c:pt>
                <c:pt idx="1025">
                  <c:v>-3.4999999999999999E-9</c:v>
                </c:pt>
                <c:pt idx="1026">
                  <c:v>-3.48E-9</c:v>
                </c:pt>
                <c:pt idx="1027">
                  <c:v>-3.46E-9</c:v>
                </c:pt>
                <c:pt idx="1028">
                  <c:v>-3.4400000000000001E-9</c:v>
                </c:pt>
                <c:pt idx="1029">
                  <c:v>-3.4200000000000002E-9</c:v>
                </c:pt>
                <c:pt idx="1030">
                  <c:v>-3.3999999999999998E-9</c:v>
                </c:pt>
                <c:pt idx="1031">
                  <c:v>-3.3799999999999999E-9</c:v>
                </c:pt>
                <c:pt idx="1032">
                  <c:v>-3.36E-9</c:v>
                </c:pt>
                <c:pt idx="1033">
                  <c:v>-3.34E-9</c:v>
                </c:pt>
                <c:pt idx="1034">
                  <c:v>-3.3200000000000001E-9</c:v>
                </c:pt>
                <c:pt idx="1035">
                  <c:v>-3.3000000000000002E-9</c:v>
                </c:pt>
                <c:pt idx="1036">
                  <c:v>-3.2799999999999998E-9</c:v>
                </c:pt>
                <c:pt idx="1037">
                  <c:v>-3.2599999999999999E-9</c:v>
                </c:pt>
                <c:pt idx="1038">
                  <c:v>-3.24E-9</c:v>
                </c:pt>
                <c:pt idx="1039">
                  <c:v>-3.22E-9</c:v>
                </c:pt>
                <c:pt idx="1040">
                  <c:v>-3.2000000000000001E-9</c:v>
                </c:pt>
                <c:pt idx="1041">
                  <c:v>-3.1800000000000002E-9</c:v>
                </c:pt>
                <c:pt idx="1042">
                  <c:v>-3.1599999999999998E-9</c:v>
                </c:pt>
                <c:pt idx="1043">
                  <c:v>-3.1399999999999999E-9</c:v>
                </c:pt>
                <c:pt idx="1044">
                  <c:v>-3.12E-9</c:v>
                </c:pt>
                <c:pt idx="1045">
                  <c:v>-3.1E-9</c:v>
                </c:pt>
                <c:pt idx="1046">
                  <c:v>-3.0800000000000001E-9</c:v>
                </c:pt>
                <c:pt idx="1047">
                  <c:v>-3.0600000000000002E-9</c:v>
                </c:pt>
                <c:pt idx="1048">
                  <c:v>-3.0399999999999998E-9</c:v>
                </c:pt>
                <c:pt idx="1049">
                  <c:v>-3.0199999999999999E-9</c:v>
                </c:pt>
                <c:pt idx="1050">
                  <c:v>-3E-9</c:v>
                </c:pt>
                <c:pt idx="1051">
                  <c:v>-2.98E-9</c:v>
                </c:pt>
                <c:pt idx="1052">
                  <c:v>-2.9600000000000001E-9</c:v>
                </c:pt>
                <c:pt idx="1053">
                  <c:v>-2.9400000000000002E-9</c:v>
                </c:pt>
                <c:pt idx="1054">
                  <c:v>-2.9199999999999998E-9</c:v>
                </c:pt>
                <c:pt idx="1055">
                  <c:v>-2.8999999999999999E-9</c:v>
                </c:pt>
                <c:pt idx="1056">
                  <c:v>-2.88E-9</c:v>
                </c:pt>
                <c:pt idx="1057">
                  <c:v>-2.86E-9</c:v>
                </c:pt>
                <c:pt idx="1058">
                  <c:v>-2.8400000000000001E-9</c:v>
                </c:pt>
                <c:pt idx="1059">
                  <c:v>-2.8200000000000002E-9</c:v>
                </c:pt>
                <c:pt idx="1060">
                  <c:v>-2.7999999999999998E-9</c:v>
                </c:pt>
                <c:pt idx="1061">
                  <c:v>-2.7799999999999999E-9</c:v>
                </c:pt>
                <c:pt idx="1062">
                  <c:v>-2.76E-9</c:v>
                </c:pt>
                <c:pt idx="1063">
                  <c:v>-2.7400000000000001E-9</c:v>
                </c:pt>
                <c:pt idx="1064">
                  <c:v>-2.7200000000000001E-9</c:v>
                </c:pt>
                <c:pt idx="1065">
                  <c:v>-2.7000000000000002E-9</c:v>
                </c:pt>
                <c:pt idx="1066">
                  <c:v>-2.6799999999999998E-9</c:v>
                </c:pt>
                <c:pt idx="1067">
                  <c:v>-2.6599999999999999E-9</c:v>
                </c:pt>
                <c:pt idx="1068">
                  <c:v>-2.64E-9</c:v>
                </c:pt>
                <c:pt idx="1069">
                  <c:v>-2.6200000000000001E-9</c:v>
                </c:pt>
                <c:pt idx="1070">
                  <c:v>-2.6000000000000001E-9</c:v>
                </c:pt>
                <c:pt idx="1071">
                  <c:v>-2.5800000000000002E-9</c:v>
                </c:pt>
                <c:pt idx="1072">
                  <c:v>-2.5599999999999998E-9</c:v>
                </c:pt>
                <c:pt idx="1073">
                  <c:v>-2.5399999999999999E-9</c:v>
                </c:pt>
                <c:pt idx="1074">
                  <c:v>-2.52E-9</c:v>
                </c:pt>
                <c:pt idx="1075">
                  <c:v>-2.5000000000000001E-9</c:v>
                </c:pt>
                <c:pt idx="1076">
                  <c:v>-2.4800000000000001E-9</c:v>
                </c:pt>
                <c:pt idx="1077">
                  <c:v>-2.4600000000000002E-9</c:v>
                </c:pt>
                <c:pt idx="1078">
                  <c:v>-2.4399999999999998E-9</c:v>
                </c:pt>
                <c:pt idx="1079">
                  <c:v>-2.4199999999999999E-9</c:v>
                </c:pt>
                <c:pt idx="1080">
                  <c:v>-2.4E-9</c:v>
                </c:pt>
                <c:pt idx="1081">
                  <c:v>-2.3800000000000001E-9</c:v>
                </c:pt>
                <c:pt idx="1082">
                  <c:v>-2.3600000000000001E-9</c:v>
                </c:pt>
                <c:pt idx="1083">
                  <c:v>-2.3400000000000002E-9</c:v>
                </c:pt>
                <c:pt idx="1084">
                  <c:v>-2.3199999999999998E-9</c:v>
                </c:pt>
                <c:pt idx="1085">
                  <c:v>-2.2999999999999999E-9</c:v>
                </c:pt>
                <c:pt idx="1086">
                  <c:v>-2.28E-9</c:v>
                </c:pt>
                <c:pt idx="1087">
                  <c:v>-2.2600000000000001E-9</c:v>
                </c:pt>
                <c:pt idx="1088">
                  <c:v>-2.2400000000000001E-9</c:v>
                </c:pt>
                <c:pt idx="1089">
                  <c:v>-2.2200000000000002E-9</c:v>
                </c:pt>
                <c:pt idx="1090">
                  <c:v>-2.1999999999999998E-9</c:v>
                </c:pt>
                <c:pt idx="1091">
                  <c:v>-2.1799999999999999E-9</c:v>
                </c:pt>
                <c:pt idx="1092">
                  <c:v>-2.16E-9</c:v>
                </c:pt>
                <c:pt idx="1093">
                  <c:v>-2.1400000000000001E-9</c:v>
                </c:pt>
                <c:pt idx="1094">
                  <c:v>-2.1200000000000001E-9</c:v>
                </c:pt>
                <c:pt idx="1095">
                  <c:v>-2.1000000000000002E-9</c:v>
                </c:pt>
                <c:pt idx="1096">
                  <c:v>-2.0799999999999998E-9</c:v>
                </c:pt>
                <c:pt idx="1097">
                  <c:v>-2.0599999999999999E-9</c:v>
                </c:pt>
                <c:pt idx="1098">
                  <c:v>-2.04E-9</c:v>
                </c:pt>
                <c:pt idx="1099">
                  <c:v>-2.0200000000000001E-9</c:v>
                </c:pt>
                <c:pt idx="1100">
                  <c:v>-2.0000000000000001E-9</c:v>
                </c:pt>
                <c:pt idx="1101">
                  <c:v>-1.9800000000000002E-9</c:v>
                </c:pt>
                <c:pt idx="1102">
                  <c:v>-1.9599999999999998E-9</c:v>
                </c:pt>
                <c:pt idx="1103">
                  <c:v>-1.9399999999999999E-9</c:v>
                </c:pt>
                <c:pt idx="1104">
                  <c:v>-1.92E-9</c:v>
                </c:pt>
                <c:pt idx="1105">
                  <c:v>-1.9000000000000001E-9</c:v>
                </c:pt>
                <c:pt idx="1106">
                  <c:v>-1.8800000000000001E-9</c:v>
                </c:pt>
                <c:pt idx="1107">
                  <c:v>-1.86E-9</c:v>
                </c:pt>
                <c:pt idx="1108">
                  <c:v>-1.8400000000000001E-9</c:v>
                </c:pt>
                <c:pt idx="1109">
                  <c:v>-1.8199999999999999E-9</c:v>
                </c:pt>
                <c:pt idx="1110">
                  <c:v>-1.8E-9</c:v>
                </c:pt>
                <c:pt idx="1111">
                  <c:v>-1.7800000000000001E-9</c:v>
                </c:pt>
                <c:pt idx="1112">
                  <c:v>-1.7599999999999999E-9</c:v>
                </c:pt>
                <c:pt idx="1113">
                  <c:v>-1.74E-9</c:v>
                </c:pt>
                <c:pt idx="1114">
                  <c:v>-1.7200000000000001E-9</c:v>
                </c:pt>
                <c:pt idx="1115">
                  <c:v>-1.6999999999999999E-9</c:v>
                </c:pt>
                <c:pt idx="1116">
                  <c:v>-1.68E-9</c:v>
                </c:pt>
                <c:pt idx="1117">
                  <c:v>-1.6600000000000001E-9</c:v>
                </c:pt>
                <c:pt idx="1118">
                  <c:v>-1.6399999999999999E-9</c:v>
                </c:pt>
                <c:pt idx="1119">
                  <c:v>-1.62E-9</c:v>
                </c:pt>
                <c:pt idx="1120">
                  <c:v>-1.6000000000000001E-9</c:v>
                </c:pt>
                <c:pt idx="1121">
                  <c:v>-1.5799999999999999E-9</c:v>
                </c:pt>
                <c:pt idx="1122">
                  <c:v>-1.56E-9</c:v>
                </c:pt>
                <c:pt idx="1123">
                  <c:v>-1.5400000000000001E-9</c:v>
                </c:pt>
                <c:pt idx="1124">
                  <c:v>-1.5199999999999999E-9</c:v>
                </c:pt>
                <c:pt idx="1125">
                  <c:v>-1.5E-9</c:v>
                </c:pt>
                <c:pt idx="1126">
                  <c:v>-1.4800000000000001E-9</c:v>
                </c:pt>
                <c:pt idx="1127">
                  <c:v>-1.4599999999999999E-9</c:v>
                </c:pt>
                <c:pt idx="1128">
                  <c:v>-1.44E-9</c:v>
                </c:pt>
                <c:pt idx="1129">
                  <c:v>-1.4200000000000001E-9</c:v>
                </c:pt>
                <c:pt idx="1130">
                  <c:v>-1.3999999999999999E-9</c:v>
                </c:pt>
                <c:pt idx="1131">
                  <c:v>-1.38E-9</c:v>
                </c:pt>
                <c:pt idx="1132">
                  <c:v>-1.3600000000000001E-9</c:v>
                </c:pt>
                <c:pt idx="1133">
                  <c:v>-1.3399999999999999E-9</c:v>
                </c:pt>
                <c:pt idx="1134">
                  <c:v>-1.32E-9</c:v>
                </c:pt>
                <c:pt idx="1135">
                  <c:v>-1.3000000000000001E-9</c:v>
                </c:pt>
                <c:pt idx="1136">
                  <c:v>-1.2799999999999999E-9</c:v>
                </c:pt>
                <c:pt idx="1137">
                  <c:v>-1.26E-9</c:v>
                </c:pt>
                <c:pt idx="1138">
                  <c:v>-1.2400000000000001E-9</c:v>
                </c:pt>
                <c:pt idx="1139">
                  <c:v>-1.2199999999999999E-9</c:v>
                </c:pt>
                <c:pt idx="1140">
                  <c:v>-1.2E-9</c:v>
                </c:pt>
                <c:pt idx="1141">
                  <c:v>-1.1800000000000001E-9</c:v>
                </c:pt>
                <c:pt idx="1142">
                  <c:v>-1.1599999999999999E-9</c:v>
                </c:pt>
                <c:pt idx="1143">
                  <c:v>-1.14E-9</c:v>
                </c:pt>
                <c:pt idx="1144">
                  <c:v>-1.1200000000000001E-9</c:v>
                </c:pt>
                <c:pt idx="1145">
                  <c:v>-1.0999999999999999E-9</c:v>
                </c:pt>
                <c:pt idx="1146">
                  <c:v>-1.08E-9</c:v>
                </c:pt>
                <c:pt idx="1147">
                  <c:v>-1.0600000000000001E-9</c:v>
                </c:pt>
                <c:pt idx="1148">
                  <c:v>-1.0399999999999999E-9</c:v>
                </c:pt>
                <c:pt idx="1149">
                  <c:v>-1.02E-9</c:v>
                </c:pt>
                <c:pt idx="1150">
                  <c:v>-1.0000000000000001E-9</c:v>
                </c:pt>
                <c:pt idx="1151">
                  <c:v>-9.7999999999999992E-10</c:v>
                </c:pt>
                <c:pt idx="1152">
                  <c:v>-9.5999999999999999E-10</c:v>
                </c:pt>
                <c:pt idx="1153">
                  <c:v>-9.4000000000000006E-10</c:v>
                </c:pt>
                <c:pt idx="1154">
                  <c:v>-9.2000000000000003E-10</c:v>
                </c:pt>
                <c:pt idx="1155">
                  <c:v>-8.9999999999999999E-10</c:v>
                </c:pt>
                <c:pt idx="1156">
                  <c:v>-8.7999999999999996E-10</c:v>
                </c:pt>
                <c:pt idx="1157">
                  <c:v>-8.6000000000000003E-10</c:v>
                </c:pt>
                <c:pt idx="1158">
                  <c:v>-8.3999999999999999E-10</c:v>
                </c:pt>
                <c:pt idx="1159">
                  <c:v>-8.1999999999999996E-10</c:v>
                </c:pt>
                <c:pt idx="1160">
                  <c:v>-8.0000000000000003E-10</c:v>
                </c:pt>
                <c:pt idx="1161">
                  <c:v>-7.7999999999999999E-10</c:v>
                </c:pt>
                <c:pt idx="1162">
                  <c:v>-7.5999999999999996E-10</c:v>
                </c:pt>
                <c:pt idx="1163">
                  <c:v>-7.4000000000000003E-10</c:v>
                </c:pt>
                <c:pt idx="1164">
                  <c:v>-7.2E-10</c:v>
                </c:pt>
                <c:pt idx="1165">
                  <c:v>-6.9999999999999996E-10</c:v>
                </c:pt>
                <c:pt idx="1166">
                  <c:v>-6.8000000000000003E-10</c:v>
                </c:pt>
                <c:pt idx="1167">
                  <c:v>-6.6E-10</c:v>
                </c:pt>
                <c:pt idx="1168">
                  <c:v>-6.3999999999999996E-10</c:v>
                </c:pt>
                <c:pt idx="1169">
                  <c:v>-6.2000000000000003E-10</c:v>
                </c:pt>
                <c:pt idx="1170">
                  <c:v>-6E-10</c:v>
                </c:pt>
                <c:pt idx="1171">
                  <c:v>-5.7999999999999996E-10</c:v>
                </c:pt>
                <c:pt idx="1172">
                  <c:v>-5.6000000000000003E-10</c:v>
                </c:pt>
                <c:pt idx="1173">
                  <c:v>-5.4E-10</c:v>
                </c:pt>
                <c:pt idx="1174">
                  <c:v>-5.1999999999999996E-10</c:v>
                </c:pt>
                <c:pt idx="1175">
                  <c:v>-5.0000000000000003E-10</c:v>
                </c:pt>
                <c:pt idx="1176">
                  <c:v>-4.8E-10</c:v>
                </c:pt>
                <c:pt idx="1177">
                  <c:v>-4.6000000000000001E-10</c:v>
                </c:pt>
                <c:pt idx="1178">
                  <c:v>-4.3999999999999998E-10</c:v>
                </c:pt>
                <c:pt idx="1179">
                  <c:v>-4.2E-10</c:v>
                </c:pt>
                <c:pt idx="1180">
                  <c:v>-4.0000000000000001E-10</c:v>
                </c:pt>
                <c:pt idx="1181">
                  <c:v>-3.7999999999999998E-10</c:v>
                </c:pt>
                <c:pt idx="1182">
                  <c:v>-3.6E-10</c:v>
                </c:pt>
                <c:pt idx="1183">
                  <c:v>-3.4000000000000001E-10</c:v>
                </c:pt>
                <c:pt idx="1184">
                  <c:v>-3.1999999999999998E-10</c:v>
                </c:pt>
                <c:pt idx="1185">
                  <c:v>-3E-10</c:v>
                </c:pt>
                <c:pt idx="1186">
                  <c:v>-2.8000000000000002E-10</c:v>
                </c:pt>
                <c:pt idx="1187">
                  <c:v>-2.5999999999999998E-10</c:v>
                </c:pt>
                <c:pt idx="1188">
                  <c:v>-2.4E-10</c:v>
                </c:pt>
                <c:pt idx="1189">
                  <c:v>-2.1999999999999999E-10</c:v>
                </c:pt>
                <c:pt idx="1190">
                  <c:v>-2.0000000000000001E-10</c:v>
                </c:pt>
                <c:pt idx="1191">
                  <c:v>-1.8E-10</c:v>
                </c:pt>
                <c:pt idx="1192">
                  <c:v>-1.5999999999999999E-10</c:v>
                </c:pt>
                <c:pt idx="1193">
                  <c:v>-1.4000000000000001E-10</c:v>
                </c:pt>
                <c:pt idx="1194">
                  <c:v>-1.2E-10</c:v>
                </c:pt>
                <c:pt idx="1195">
                  <c:v>-1E-10</c:v>
                </c:pt>
                <c:pt idx="1196">
                  <c:v>-7.9999999999999995E-11</c:v>
                </c:pt>
                <c:pt idx="1197">
                  <c:v>-6E-11</c:v>
                </c:pt>
                <c:pt idx="1198">
                  <c:v>-3.9999999999999998E-11</c:v>
                </c:pt>
                <c:pt idx="1199">
                  <c:v>-1.9999999999999999E-11</c:v>
                </c:pt>
                <c:pt idx="1200">
                  <c:v>0</c:v>
                </c:pt>
                <c:pt idx="1201">
                  <c:v>1.9999999999999999E-11</c:v>
                </c:pt>
                <c:pt idx="1202">
                  <c:v>3.9999999999999998E-11</c:v>
                </c:pt>
                <c:pt idx="1203">
                  <c:v>6E-11</c:v>
                </c:pt>
                <c:pt idx="1204">
                  <c:v>7.9999999999999995E-11</c:v>
                </c:pt>
                <c:pt idx="1205">
                  <c:v>1E-10</c:v>
                </c:pt>
                <c:pt idx="1206">
                  <c:v>1.2E-10</c:v>
                </c:pt>
                <c:pt idx="1207">
                  <c:v>1.4000000000000001E-10</c:v>
                </c:pt>
                <c:pt idx="1208">
                  <c:v>1.5999999999999999E-10</c:v>
                </c:pt>
                <c:pt idx="1209">
                  <c:v>1.8E-10</c:v>
                </c:pt>
                <c:pt idx="1210">
                  <c:v>2.0000000000000001E-10</c:v>
                </c:pt>
                <c:pt idx="1211">
                  <c:v>2.1999999999999999E-10</c:v>
                </c:pt>
                <c:pt idx="1212">
                  <c:v>2.4E-10</c:v>
                </c:pt>
                <c:pt idx="1213">
                  <c:v>2.5999999999999998E-10</c:v>
                </c:pt>
                <c:pt idx="1214">
                  <c:v>2.8000000000000002E-10</c:v>
                </c:pt>
                <c:pt idx="1215">
                  <c:v>3E-10</c:v>
                </c:pt>
                <c:pt idx="1216">
                  <c:v>3.1999999999999998E-10</c:v>
                </c:pt>
                <c:pt idx="1217">
                  <c:v>3.4000000000000001E-10</c:v>
                </c:pt>
                <c:pt idx="1218">
                  <c:v>3.6E-10</c:v>
                </c:pt>
                <c:pt idx="1219">
                  <c:v>3.7999999999999998E-10</c:v>
                </c:pt>
                <c:pt idx="1220">
                  <c:v>4.0000000000000001E-10</c:v>
                </c:pt>
                <c:pt idx="1221">
                  <c:v>4.2E-10</c:v>
                </c:pt>
                <c:pt idx="1222">
                  <c:v>4.3999999999999998E-10</c:v>
                </c:pt>
                <c:pt idx="1223">
                  <c:v>4.6000000000000001E-10</c:v>
                </c:pt>
                <c:pt idx="1224">
                  <c:v>4.8E-10</c:v>
                </c:pt>
                <c:pt idx="1225">
                  <c:v>5.0000000000000003E-10</c:v>
                </c:pt>
                <c:pt idx="1226">
                  <c:v>5.1999999999999996E-10</c:v>
                </c:pt>
                <c:pt idx="1227">
                  <c:v>5.4E-10</c:v>
                </c:pt>
                <c:pt idx="1228">
                  <c:v>5.6000000000000003E-10</c:v>
                </c:pt>
                <c:pt idx="1229">
                  <c:v>5.7999999999999996E-10</c:v>
                </c:pt>
                <c:pt idx="1230">
                  <c:v>6E-10</c:v>
                </c:pt>
                <c:pt idx="1231">
                  <c:v>6.2000000000000003E-10</c:v>
                </c:pt>
                <c:pt idx="1232">
                  <c:v>6.3999999999999996E-10</c:v>
                </c:pt>
                <c:pt idx="1233">
                  <c:v>6.6E-10</c:v>
                </c:pt>
                <c:pt idx="1234">
                  <c:v>6.8000000000000003E-10</c:v>
                </c:pt>
                <c:pt idx="1235">
                  <c:v>6.9999999999999996E-10</c:v>
                </c:pt>
                <c:pt idx="1236">
                  <c:v>7.2E-10</c:v>
                </c:pt>
                <c:pt idx="1237">
                  <c:v>7.4000000000000003E-10</c:v>
                </c:pt>
                <c:pt idx="1238">
                  <c:v>7.5999999999999996E-10</c:v>
                </c:pt>
                <c:pt idx="1239">
                  <c:v>7.7999999999999999E-10</c:v>
                </c:pt>
                <c:pt idx="1240">
                  <c:v>8.0000000000000003E-10</c:v>
                </c:pt>
                <c:pt idx="1241">
                  <c:v>8.1999999999999996E-10</c:v>
                </c:pt>
                <c:pt idx="1242">
                  <c:v>8.3999999999999999E-10</c:v>
                </c:pt>
                <c:pt idx="1243">
                  <c:v>8.6000000000000003E-10</c:v>
                </c:pt>
                <c:pt idx="1244">
                  <c:v>8.7999999999999996E-10</c:v>
                </c:pt>
                <c:pt idx="1245">
                  <c:v>8.9999999999999999E-10</c:v>
                </c:pt>
                <c:pt idx="1246">
                  <c:v>9.2000000000000003E-10</c:v>
                </c:pt>
                <c:pt idx="1247">
                  <c:v>9.4000000000000006E-10</c:v>
                </c:pt>
                <c:pt idx="1248">
                  <c:v>9.5999999999999999E-10</c:v>
                </c:pt>
                <c:pt idx="1249">
                  <c:v>9.7999999999999992E-10</c:v>
                </c:pt>
                <c:pt idx="1250">
                  <c:v>1.0000000000000001E-9</c:v>
                </c:pt>
                <c:pt idx="1251">
                  <c:v>1.02E-9</c:v>
                </c:pt>
                <c:pt idx="1252">
                  <c:v>1.0399999999999999E-9</c:v>
                </c:pt>
                <c:pt idx="1253">
                  <c:v>1.0600000000000001E-9</c:v>
                </c:pt>
                <c:pt idx="1254">
                  <c:v>1.08E-9</c:v>
                </c:pt>
                <c:pt idx="1255">
                  <c:v>1.0999999999999999E-9</c:v>
                </c:pt>
                <c:pt idx="1256">
                  <c:v>1.1200000000000001E-9</c:v>
                </c:pt>
                <c:pt idx="1257">
                  <c:v>1.14E-9</c:v>
                </c:pt>
                <c:pt idx="1258">
                  <c:v>1.1599999999999999E-9</c:v>
                </c:pt>
                <c:pt idx="1259">
                  <c:v>1.1800000000000001E-9</c:v>
                </c:pt>
                <c:pt idx="1260">
                  <c:v>1.2E-9</c:v>
                </c:pt>
                <c:pt idx="1261">
                  <c:v>1.2199999999999999E-9</c:v>
                </c:pt>
                <c:pt idx="1262">
                  <c:v>1.2400000000000001E-9</c:v>
                </c:pt>
                <c:pt idx="1263">
                  <c:v>1.26E-9</c:v>
                </c:pt>
                <c:pt idx="1264">
                  <c:v>1.2799999999999999E-9</c:v>
                </c:pt>
                <c:pt idx="1265">
                  <c:v>1.3000000000000001E-9</c:v>
                </c:pt>
                <c:pt idx="1266">
                  <c:v>1.32E-9</c:v>
                </c:pt>
                <c:pt idx="1267">
                  <c:v>1.3399999999999999E-9</c:v>
                </c:pt>
                <c:pt idx="1268">
                  <c:v>1.3600000000000001E-9</c:v>
                </c:pt>
                <c:pt idx="1269">
                  <c:v>1.38E-9</c:v>
                </c:pt>
                <c:pt idx="1270">
                  <c:v>1.3999999999999999E-9</c:v>
                </c:pt>
                <c:pt idx="1271">
                  <c:v>1.4200000000000001E-9</c:v>
                </c:pt>
                <c:pt idx="1272">
                  <c:v>1.44E-9</c:v>
                </c:pt>
                <c:pt idx="1273">
                  <c:v>1.4599999999999999E-9</c:v>
                </c:pt>
                <c:pt idx="1274">
                  <c:v>1.4800000000000001E-9</c:v>
                </c:pt>
                <c:pt idx="1275">
                  <c:v>1.5E-9</c:v>
                </c:pt>
                <c:pt idx="1276">
                  <c:v>1.5199999999999999E-9</c:v>
                </c:pt>
                <c:pt idx="1277">
                  <c:v>1.5400000000000001E-9</c:v>
                </c:pt>
                <c:pt idx="1278">
                  <c:v>1.56E-9</c:v>
                </c:pt>
                <c:pt idx="1279">
                  <c:v>1.5799999999999999E-9</c:v>
                </c:pt>
                <c:pt idx="1280">
                  <c:v>1.6000000000000001E-9</c:v>
                </c:pt>
                <c:pt idx="1281">
                  <c:v>1.62E-9</c:v>
                </c:pt>
                <c:pt idx="1282">
                  <c:v>1.6399999999999999E-9</c:v>
                </c:pt>
                <c:pt idx="1283">
                  <c:v>1.6600000000000001E-9</c:v>
                </c:pt>
                <c:pt idx="1284">
                  <c:v>1.68E-9</c:v>
                </c:pt>
                <c:pt idx="1285">
                  <c:v>1.6999999999999999E-9</c:v>
                </c:pt>
                <c:pt idx="1286">
                  <c:v>1.7200000000000001E-9</c:v>
                </c:pt>
                <c:pt idx="1287">
                  <c:v>1.74E-9</c:v>
                </c:pt>
                <c:pt idx="1288">
                  <c:v>1.7599999999999999E-9</c:v>
                </c:pt>
                <c:pt idx="1289">
                  <c:v>1.7800000000000001E-9</c:v>
                </c:pt>
                <c:pt idx="1290">
                  <c:v>1.8E-9</c:v>
                </c:pt>
                <c:pt idx="1291">
                  <c:v>1.8199999999999999E-9</c:v>
                </c:pt>
                <c:pt idx="1292">
                  <c:v>1.8400000000000001E-9</c:v>
                </c:pt>
                <c:pt idx="1293">
                  <c:v>1.86E-9</c:v>
                </c:pt>
                <c:pt idx="1294">
                  <c:v>1.8800000000000001E-9</c:v>
                </c:pt>
                <c:pt idx="1295">
                  <c:v>1.9000000000000001E-9</c:v>
                </c:pt>
                <c:pt idx="1296">
                  <c:v>1.92E-9</c:v>
                </c:pt>
                <c:pt idx="1297">
                  <c:v>1.9399999999999999E-9</c:v>
                </c:pt>
                <c:pt idx="1298">
                  <c:v>1.9599999999999998E-9</c:v>
                </c:pt>
                <c:pt idx="1299">
                  <c:v>1.9800000000000002E-9</c:v>
                </c:pt>
                <c:pt idx="1300">
                  <c:v>2.0000000000000001E-9</c:v>
                </c:pt>
                <c:pt idx="1301">
                  <c:v>2.0200000000000001E-9</c:v>
                </c:pt>
                <c:pt idx="1302">
                  <c:v>2.04E-9</c:v>
                </c:pt>
                <c:pt idx="1303">
                  <c:v>2.0599999999999999E-9</c:v>
                </c:pt>
                <c:pt idx="1304">
                  <c:v>2.0799999999999998E-9</c:v>
                </c:pt>
                <c:pt idx="1305">
                  <c:v>2.1000000000000002E-9</c:v>
                </c:pt>
                <c:pt idx="1306">
                  <c:v>2.1200000000000001E-9</c:v>
                </c:pt>
                <c:pt idx="1307">
                  <c:v>2.1400000000000001E-9</c:v>
                </c:pt>
                <c:pt idx="1308">
                  <c:v>2.16E-9</c:v>
                </c:pt>
                <c:pt idx="1309">
                  <c:v>2.1799999999999999E-9</c:v>
                </c:pt>
                <c:pt idx="1310">
                  <c:v>2.1999999999999998E-9</c:v>
                </c:pt>
                <c:pt idx="1311">
                  <c:v>2.2200000000000002E-9</c:v>
                </c:pt>
                <c:pt idx="1312">
                  <c:v>2.2400000000000001E-9</c:v>
                </c:pt>
                <c:pt idx="1313">
                  <c:v>2.2600000000000001E-9</c:v>
                </c:pt>
                <c:pt idx="1314">
                  <c:v>2.28E-9</c:v>
                </c:pt>
                <c:pt idx="1315">
                  <c:v>2.2999999999999999E-9</c:v>
                </c:pt>
                <c:pt idx="1316">
                  <c:v>2.3199999999999998E-9</c:v>
                </c:pt>
                <c:pt idx="1317">
                  <c:v>2.3400000000000002E-9</c:v>
                </c:pt>
                <c:pt idx="1318">
                  <c:v>2.3600000000000001E-9</c:v>
                </c:pt>
                <c:pt idx="1319">
                  <c:v>2.3800000000000001E-9</c:v>
                </c:pt>
                <c:pt idx="1320">
                  <c:v>2.4E-9</c:v>
                </c:pt>
                <c:pt idx="1321">
                  <c:v>2.4199999999999999E-9</c:v>
                </c:pt>
                <c:pt idx="1322">
                  <c:v>2.4399999999999998E-9</c:v>
                </c:pt>
                <c:pt idx="1323">
                  <c:v>2.4600000000000002E-9</c:v>
                </c:pt>
                <c:pt idx="1324">
                  <c:v>2.4800000000000001E-9</c:v>
                </c:pt>
                <c:pt idx="1325">
                  <c:v>2.5000000000000001E-9</c:v>
                </c:pt>
                <c:pt idx="1326">
                  <c:v>2.52E-9</c:v>
                </c:pt>
                <c:pt idx="1327">
                  <c:v>2.5399999999999999E-9</c:v>
                </c:pt>
                <c:pt idx="1328">
                  <c:v>2.5599999999999998E-9</c:v>
                </c:pt>
                <c:pt idx="1329">
                  <c:v>2.5800000000000002E-9</c:v>
                </c:pt>
                <c:pt idx="1330">
                  <c:v>2.6000000000000001E-9</c:v>
                </c:pt>
                <c:pt idx="1331">
                  <c:v>2.6200000000000001E-9</c:v>
                </c:pt>
                <c:pt idx="1332">
                  <c:v>2.64E-9</c:v>
                </c:pt>
                <c:pt idx="1333">
                  <c:v>2.6599999999999999E-9</c:v>
                </c:pt>
                <c:pt idx="1334">
                  <c:v>2.6799999999999998E-9</c:v>
                </c:pt>
                <c:pt idx="1335">
                  <c:v>2.7000000000000002E-9</c:v>
                </c:pt>
                <c:pt idx="1336">
                  <c:v>2.7200000000000001E-9</c:v>
                </c:pt>
                <c:pt idx="1337">
                  <c:v>2.7400000000000001E-9</c:v>
                </c:pt>
                <c:pt idx="1338">
                  <c:v>2.76E-9</c:v>
                </c:pt>
                <c:pt idx="1339">
                  <c:v>2.7799999999999999E-9</c:v>
                </c:pt>
                <c:pt idx="1340">
                  <c:v>2.7999999999999998E-9</c:v>
                </c:pt>
                <c:pt idx="1341">
                  <c:v>2.8200000000000002E-9</c:v>
                </c:pt>
                <c:pt idx="1342">
                  <c:v>2.8400000000000001E-9</c:v>
                </c:pt>
                <c:pt idx="1343">
                  <c:v>2.86E-9</c:v>
                </c:pt>
                <c:pt idx="1344">
                  <c:v>2.88E-9</c:v>
                </c:pt>
                <c:pt idx="1345">
                  <c:v>2.8999999999999999E-9</c:v>
                </c:pt>
                <c:pt idx="1346">
                  <c:v>2.9199999999999998E-9</c:v>
                </c:pt>
                <c:pt idx="1347">
                  <c:v>2.9400000000000002E-9</c:v>
                </c:pt>
                <c:pt idx="1348">
                  <c:v>2.9600000000000001E-9</c:v>
                </c:pt>
                <c:pt idx="1349">
                  <c:v>2.98E-9</c:v>
                </c:pt>
                <c:pt idx="1350">
                  <c:v>3E-9</c:v>
                </c:pt>
                <c:pt idx="1351">
                  <c:v>3.0199999999999999E-9</c:v>
                </c:pt>
                <c:pt idx="1352">
                  <c:v>3.0399999999999998E-9</c:v>
                </c:pt>
                <c:pt idx="1353">
                  <c:v>3.0600000000000002E-9</c:v>
                </c:pt>
                <c:pt idx="1354">
                  <c:v>3.0800000000000001E-9</c:v>
                </c:pt>
                <c:pt idx="1355">
                  <c:v>3.1E-9</c:v>
                </c:pt>
                <c:pt idx="1356">
                  <c:v>3.12E-9</c:v>
                </c:pt>
                <c:pt idx="1357">
                  <c:v>3.1399999999999999E-9</c:v>
                </c:pt>
                <c:pt idx="1358">
                  <c:v>3.1599999999999998E-9</c:v>
                </c:pt>
                <c:pt idx="1359">
                  <c:v>3.1800000000000002E-9</c:v>
                </c:pt>
                <c:pt idx="1360">
                  <c:v>3.2000000000000001E-9</c:v>
                </c:pt>
                <c:pt idx="1361">
                  <c:v>3.22E-9</c:v>
                </c:pt>
                <c:pt idx="1362">
                  <c:v>3.24E-9</c:v>
                </c:pt>
                <c:pt idx="1363">
                  <c:v>3.2599999999999999E-9</c:v>
                </c:pt>
                <c:pt idx="1364">
                  <c:v>3.2799999999999998E-9</c:v>
                </c:pt>
                <c:pt idx="1365">
                  <c:v>3.3000000000000002E-9</c:v>
                </c:pt>
                <c:pt idx="1366">
                  <c:v>3.3200000000000001E-9</c:v>
                </c:pt>
                <c:pt idx="1367">
                  <c:v>3.34E-9</c:v>
                </c:pt>
                <c:pt idx="1368">
                  <c:v>3.36E-9</c:v>
                </c:pt>
                <c:pt idx="1369">
                  <c:v>3.3799999999999999E-9</c:v>
                </c:pt>
                <c:pt idx="1370">
                  <c:v>3.3999999999999998E-9</c:v>
                </c:pt>
                <c:pt idx="1371">
                  <c:v>3.4200000000000002E-9</c:v>
                </c:pt>
                <c:pt idx="1372">
                  <c:v>3.4400000000000001E-9</c:v>
                </c:pt>
                <c:pt idx="1373">
                  <c:v>3.46E-9</c:v>
                </c:pt>
                <c:pt idx="1374">
                  <c:v>3.48E-9</c:v>
                </c:pt>
                <c:pt idx="1375">
                  <c:v>3.4999999999999999E-9</c:v>
                </c:pt>
                <c:pt idx="1376">
                  <c:v>3.5199999999999998E-9</c:v>
                </c:pt>
                <c:pt idx="1377">
                  <c:v>3.5400000000000002E-9</c:v>
                </c:pt>
                <c:pt idx="1378">
                  <c:v>3.5600000000000001E-9</c:v>
                </c:pt>
                <c:pt idx="1379">
                  <c:v>3.58E-9</c:v>
                </c:pt>
                <c:pt idx="1380">
                  <c:v>3.6E-9</c:v>
                </c:pt>
                <c:pt idx="1381">
                  <c:v>3.6199999999999999E-9</c:v>
                </c:pt>
                <c:pt idx="1382">
                  <c:v>3.6399999999999998E-9</c:v>
                </c:pt>
                <c:pt idx="1383">
                  <c:v>3.6600000000000002E-9</c:v>
                </c:pt>
                <c:pt idx="1384">
                  <c:v>3.6800000000000001E-9</c:v>
                </c:pt>
                <c:pt idx="1385">
                  <c:v>3.7E-9</c:v>
                </c:pt>
                <c:pt idx="1386">
                  <c:v>3.72E-9</c:v>
                </c:pt>
                <c:pt idx="1387">
                  <c:v>3.7399999999999999E-9</c:v>
                </c:pt>
                <c:pt idx="1388">
                  <c:v>3.7600000000000003E-9</c:v>
                </c:pt>
                <c:pt idx="1389">
                  <c:v>3.7799999999999998E-9</c:v>
                </c:pt>
                <c:pt idx="1390">
                  <c:v>3.8000000000000001E-9</c:v>
                </c:pt>
                <c:pt idx="1391">
                  <c:v>3.8199999999999996E-9</c:v>
                </c:pt>
                <c:pt idx="1392">
                  <c:v>3.84E-9</c:v>
                </c:pt>
                <c:pt idx="1393">
                  <c:v>3.8600000000000003E-9</c:v>
                </c:pt>
                <c:pt idx="1394">
                  <c:v>3.8799999999999998E-9</c:v>
                </c:pt>
                <c:pt idx="1395">
                  <c:v>3.9000000000000002E-9</c:v>
                </c:pt>
                <c:pt idx="1396">
                  <c:v>3.9199999999999997E-9</c:v>
                </c:pt>
                <c:pt idx="1397">
                  <c:v>3.94E-9</c:v>
                </c:pt>
                <c:pt idx="1398">
                  <c:v>3.9600000000000004E-9</c:v>
                </c:pt>
                <c:pt idx="1399">
                  <c:v>3.9799999999999999E-9</c:v>
                </c:pt>
                <c:pt idx="1400">
                  <c:v>4.0000000000000002E-9</c:v>
                </c:pt>
                <c:pt idx="1401">
                  <c:v>4.0199999999999998E-9</c:v>
                </c:pt>
                <c:pt idx="1402">
                  <c:v>4.0400000000000001E-9</c:v>
                </c:pt>
                <c:pt idx="1403">
                  <c:v>4.0599999999999996E-9</c:v>
                </c:pt>
                <c:pt idx="1404">
                  <c:v>4.08E-9</c:v>
                </c:pt>
                <c:pt idx="1405">
                  <c:v>4.1000000000000003E-9</c:v>
                </c:pt>
                <c:pt idx="1406">
                  <c:v>4.1199999999999998E-9</c:v>
                </c:pt>
                <c:pt idx="1407">
                  <c:v>4.1400000000000002E-9</c:v>
                </c:pt>
                <c:pt idx="1408">
                  <c:v>4.1599999999999997E-9</c:v>
                </c:pt>
                <c:pt idx="1409">
                  <c:v>4.18E-9</c:v>
                </c:pt>
                <c:pt idx="1410">
                  <c:v>4.2000000000000004E-9</c:v>
                </c:pt>
                <c:pt idx="1411">
                  <c:v>4.2199999999999999E-9</c:v>
                </c:pt>
                <c:pt idx="1412">
                  <c:v>4.2400000000000002E-9</c:v>
                </c:pt>
                <c:pt idx="1413">
                  <c:v>4.2599999999999998E-9</c:v>
                </c:pt>
                <c:pt idx="1414">
                  <c:v>4.2800000000000001E-9</c:v>
                </c:pt>
                <c:pt idx="1415">
                  <c:v>4.2999999999999996E-9</c:v>
                </c:pt>
                <c:pt idx="1416">
                  <c:v>4.32E-9</c:v>
                </c:pt>
                <c:pt idx="1417">
                  <c:v>4.3400000000000003E-9</c:v>
                </c:pt>
                <c:pt idx="1418">
                  <c:v>4.3599999999999998E-9</c:v>
                </c:pt>
                <c:pt idx="1419">
                  <c:v>4.3800000000000002E-9</c:v>
                </c:pt>
                <c:pt idx="1420">
                  <c:v>4.3999999999999997E-9</c:v>
                </c:pt>
                <c:pt idx="1421">
                  <c:v>4.42E-9</c:v>
                </c:pt>
                <c:pt idx="1422">
                  <c:v>4.4400000000000004E-9</c:v>
                </c:pt>
                <c:pt idx="1423">
                  <c:v>4.4599999999999999E-9</c:v>
                </c:pt>
                <c:pt idx="1424">
                  <c:v>4.4800000000000002E-9</c:v>
                </c:pt>
                <c:pt idx="1425">
                  <c:v>4.4999999999999998E-9</c:v>
                </c:pt>
                <c:pt idx="1426">
                  <c:v>4.5200000000000001E-9</c:v>
                </c:pt>
                <c:pt idx="1427">
                  <c:v>4.5399999999999996E-9</c:v>
                </c:pt>
                <c:pt idx="1428">
                  <c:v>4.56E-9</c:v>
                </c:pt>
                <c:pt idx="1429">
                  <c:v>4.5800000000000003E-9</c:v>
                </c:pt>
                <c:pt idx="1430">
                  <c:v>4.5999999999999998E-9</c:v>
                </c:pt>
                <c:pt idx="1431">
                  <c:v>4.6200000000000002E-9</c:v>
                </c:pt>
                <c:pt idx="1432">
                  <c:v>4.6399999999999997E-9</c:v>
                </c:pt>
                <c:pt idx="1433">
                  <c:v>4.66E-9</c:v>
                </c:pt>
                <c:pt idx="1434">
                  <c:v>4.6800000000000004E-9</c:v>
                </c:pt>
                <c:pt idx="1435">
                  <c:v>4.6999999999999999E-9</c:v>
                </c:pt>
                <c:pt idx="1436">
                  <c:v>4.7200000000000002E-9</c:v>
                </c:pt>
                <c:pt idx="1437">
                  <c:v>4.7399999999999998E-9</c:v>
                </c:pt>
                <c:pt idx="1438">
                  <c:v>4.7600000000000001E-9</c:v>
                </c:pt>
                <c:pt idx="1439">
                  <c:v>4.7799999999999996E-9</c:v>
                </c:pt>
                <c:pt idx="1440">
                  <c:v>4.8E-9</c:v>
                </c:pt>
                <c:pt idx="1441">
                  <c:v>4.8200000000000003E-9</c:v>
                </c:pt>
                <c:pt idx="1442">
                  <c:v>4.8399999999999998E-9</c:v>
                </c:pt>
                <c:pt idx="1443">
                  <c:v>4.8600000000000002E-9</c:v>
                </c:pt>
                <c:pt idx="1444">
                  <c:v>4.8799999999999997E-9</c:v>
                </c:pt>
                <c:pt idx="1445">
                  <c:v>4.9E-9</c:v>
                </c:pt>
                <c:pt idx="1446">
                  <c:v>4.9200000000000004E-9</c:v>
                </c:pt>
                <c:pt idx="1447">
                  <c:v>4.9399999999999999E-9</c:v>
                </c:pt>
                <c:pt idx="1448">
                  <c:v>4.9600000000000002E-9</c:v>
                </c:pt>
                <c:pt idx="1449">
                  <c:v>4.9799999999999998E-9</c:v>
                </c:pt>
                <c:pt idx="1450">
                  <c:v>5.0000000000000001E-9</c:v>
                </c:pt>
                <c:pt idx="1451">
                  <c:v>5.0199999999999996E-9</c:v>
                </c:pt>
                <c:pt idx="1452">
                  <c:v>5.04E-9</c:v>
                </c:pt>
                <c:pt idx="1453">
                  <c:v>5.0600000000000003E-9</c:v>
                </c:pt>
                <c:pt idx="1454">
                  <c:v>5.0799999999999998E-9</c:v>
                </c:pt>
                <c:pt idx="1455">
                  <c:v>5.1000000000000002E-9</c:v>
                </c:pt>
                <c:pt idx="1456">
                  <c:v>5.1199999999999997E-9</c:v>
                </c:pt>
                <c:pt idx="1457">
                  <c:v>5.14E-9</c:v>
                </c:pt>
                <c:pt idx="1458">
                  <c:v>5.1600000000000004E-9</c:v>
                </c:pt>
                <c:pt idx="1459">
                  <c:v>5.1799999999999999E-9</c:v>
                </c:pt>
                <c:pt idx="1460">
                  <c:v>5.2000000000000002E-9</c:v>
                </c:pt>
                <c:pt idx="1461">
                  <c:v>5.2199999999999998E-9</c:v>
                </c:pt>
                <c:pt idx="1462">
                  <c:v>5.2400000000000001E-9</c:v>
                </c:pt>
                <c:pt idx="1463">
                  <c:v>5.2599999999999996E-9</c:v>
                </c:pt>
                <c:pt idx="1464">
                  <c:v>5.28E-9</c:v>
                </c:pt>
                <c:pt idx="1465">
                  <c:v>5.3000000000000003E-9</c:v>
                </c:pt>
                <c:pt idx="1466">
                  <c:v>5.3199999999999998E-9</c:v>
                </c:pt>
                <c:pt idx="1467">
                  <c:v>5.3400000000000002E-9</c:v>
                </c:pt>
                <c:pt idx="1468">
                  <c:v>5.3599999999999997E-9</c:v>
                </c:pt>
                <c:pt idx="1469">
                  <c:v>5.38E-9</c:v>
                </c:pt>
                <c:pt idx="1470">
                  <c:v>5.4000000000000004E-9</c:v>
                </c:pt>
                <c:pt idx="1471">
                  <c:v>5.4199999999999999E-9</c:v>
                </c:pt>
                <c:pt idx="1472">
                  <c:v>5.4400000000000002E-9</c:v>
                </c:pt>
                <c:pt idx="1473">
                  <c:v>5.4599999999999998E-9</c:v>
                </c:pt>
                <c:pt idx="1474">
                  <c:v>5.4800000000000001E-9</c:v>
                </c:pt>
                <c:pt idx="1475">
                  <c:v>5.4999999999999996E-9</c:v>
                </c:pt>
                <c:pt idx="1476">
                  <c:v>5.52E-9</c:v>
                </c:pt>
                <c:pt idx="1477">
                  <c:v>5.5400000000000003E-9</c:v>
                </c:pt>
                <c:pt idx="1478">
                  <c:v>5.5599999999999998E-9</c:v>
                </c:pt>
                <c:pt idx="1479">
                  <c:v>5.5800000000000002E-9</c:v>
                </c:pt>
                <c:pt idx="1480">
                  <c:v>5.5999999999999997E-9</c:v>
                </c:pt>
                <c:pt idx="1481">
                  <c:v>5.62E-9</c:v>
                </c:pt>
                <c:pt idx="1482">
                  <c:v>5.6400000000000004E-9</c:v>
                </c:pt>
                <c:pt idx="1483">
                  <c:v>5.6599999999999999E-9</c:v>
                </c:pt>
                <c:pt idx="1484">
                  <c:v>5.6800000000000002E-9</c:v>
                </c:pt>
                <c:pt idx="1485">
                  <c:v>5.6999999999999998E-9</c:v>
                </c:pt>
                <c:pt idx="1486">
                  <c:v>5.7200000000000001E-9</c:v>
                </c:pt>
                <c:pt idx="1487">
                  <c:v>5.7399999999999996E-9</c:v>
                </c:pt>
                <c:pt idx="1488">
                  <c:v>5.76E-9</c:v>
                </c:pt>
                <c:pt idx="1489">
                  <c:v>5.7800000000000003E-9</c:v>
                </c:pt>
                <c:pt idx="1490">
                  <c:v>5.7999999999999998E-9</c:v>
                </c:pt>
                <c:pt idx="1491">
                  <c:v>5.8200000000000002E-9</c:v>
                </c:pt>
                <c:pt idx="1492">
                  <c:v>5.8399999999999997E-9</c:v>
                </c:pt>
                <c:pt idx="1493">
                  <c:v>5.86E-9</c:v>
                </c:pt>
                <c:pt idx="1494">
                  <c:v>5.8800000000000004E-9</c:v>
                </c:pt>
                <c:pt idx="1495">
                  <c:v>5.8999999999999999E-9</c:v>
                </c:pt>
                <c:pt idx="1496">
                  <c:v>5.9200000000000002E-9</c:v>
                </c:pt>
                <c:pt idx="1497">
                  <c:v>5.9399999999999998E-9</c:v>
                </c:pt>
                <c:pt idx="1498">
                  <c:v>5.9600000000000001E-9</c:v>
                </c:pt>
                <c:pt idx="1499">
                  <c:v>5.9799999999999996E-9</c:v>
                </c:pt>
                <c:pt idx="1500">
                  <c:v>6E-9</c:v>
                </c:pt>
                <c:pt idx="1501">
                  <c:v>6.0200000000000003E-9</c:v>
                </c:pt>
                <c:pt idx="1502">
                  <c:v>6.0399999999999998E-9</c:v>
                </c:pt>
                <c:pt idx="1503">
                  <c:v>6.0600000000000002E-9</c:v>
                </c:pt>
                <c:pt idx="1504">
                  <c:v>6.0799999999999997E-9</c:v>
                </c:pt>
                <c:pt idx="1505">
                  <c:v>6.1E-9</c:v>
                </c:pt>
                <c:pt idx="1506">
                  <c:v>6.1200000000000004E-9</c:v>
                </c:pt>
                <c:pt idx="1507">
                  <c:v>6.1399999999999999E-9</c:v>
                </c:pt>
                <c:pt idx="1508">
                  <c:v>6.1600000000000002E-9</c:v>
                </c:pt>
                <c:pt idx="1509">
                  <c:v>6.1799999999999998E-9</c:v>
                </c:pt>
                <c:pt idx="1510">
                  <c:v>6.2000000000000001E-9</c:v>
                </c:pt>
                <c:pt idx="1511">
                  <c:v>6.2199999999999996E-9</c:v>
                </c:pt>
                <c:pt idx="1512">
                  <c:v>6.24E-9</c:v>
                </c:pt>
                <c:pt idx="1513">
                  <c:v>6.2600000000000003E-9</c:v>
                </c:pt>
                <c:pt idx="1514">
                  <c:v>6.2799999999999998E-9</c:v>
                </c:pt>
                <c:pt idx="1515">
                  <c:v>6.3000000000000002E-9</c:v>
                </c:pt>
                <c:pt idx="1516">
                  <c:v>6.3199999999999997E-9</c:v>
                </c:pt>
                <c:pt idx="1517">
                  <c:v>6.34E-9</c:v>
                </c:pt>
                <c:pt idx="1518">
                  <c:v>6.3600000000000004E-9</c:v>
                </c:pt>
                <c:pt idx="1519">
                  <c:v>6.3799999999999999E-9</c:v>
                </c:pt>
                <c:pt idx="1520">
                  <c:v>6.4000000000000002E-9</c:v>
                </c:pt>
                <c:pt idx="1521">
                  <c:v>6.4199999999999998E-9</c:v>
                </c:pt>
                <c:pt idx="1522">
                  <c:v>6.4400000000000001E-9</c:v>
                </c:pt>
                <c:pt idx="1523">
                  <c:v>6.4599999999999996E-9</c:v>
                </c:pt>
                <c:pt idx="1524">
                  <c:v>6.48E-9</c:v>
                </c:pt>
                <c:pt idx="1525">
                  <c:v>6.5000000000000003E-9</c:v>
                </c:pt>
                <c:pt idx="1526">
                  <c:v>6.5199999999999998E-9</c:v>
                </c:pt>
                <c:pt idx="1527">
                  <c:v>6.5400000000000002E-9</c:v>
                </c:pt>
                <c:pt idx="1528">
                  <c:v>6.5599999999999997E-9</c:v>
                </c:pt>
                <c:pt idx="1529">
                  <c:v>6.58E-9</c:v>
                </c:pt>
                <c:pt idx="1530">
                  <c:v>6.6000000000000004E-9</c:v>
                </c:pt>
                <c:pt idx="1531">
                  <c:v>6.6199999999999999E-9</c:v>
                </c:pt>
                <c:pt idx="1532">
                  <c:v>6.6400000000000002E-9</c:v>
                </c:pt>
                <c:pt idx="1533">
                  <c:v>6.6599999999999997E-9</c:v>
                </c:pt>
                <c:pt idx="1534">
                  <c:v>6.6800000000000001E-9</c:v>
                </c:pt>
                <c:pt idx="1535">
                  <c:v>6.6999999999999996E-9</c:v>
                </c:pt>
                <c:pt idx="1536">
                  <c:v>6.72E-9</c:v>
                </c:pt>
                <c:pt idx="1537">
                  <c:v>6.7400000000000003E-9</c:v>
                </c:pt>
                <c:pt idx="1538">
                  <c:v>6.7599999999999998E-9</c:v>
                </c:pt>
                <c:pt idx="1539">
                  <c:v>6.7800000000000002E-9</c:v>
                </c:pt>
                <c:pt idx="1540">
                  <c:v>6.7999999999999997E-9</c:v>
                </c:pt>
                <c:pt idx="1541">
                  <c:v>6.82E-9</c:v>
                </c:pt>
                <c:pt idx="1542">
                  <c:v>6.8400000000000004E-9</c:v>
                </c:pt>
                <c:pt idx="1543">
                  <c:v>6.8599999999999999E-9</c:v>
                </c:pt>
                <c:pt idx="1544">
                  <c:v>6.8800000000000002E-9</c:v>
                </c:pt>
                <c:pt idx="1545">
                  <c:v>6.8999999999999997E-9</c:v>
                </c:pt>
                <c:pt idx="1546">
                  <c:v>6.9200000000000001E-9</c:v>
                </c:pt>
                <c:pt idx="1547">
                  <c:v>6.9399999999999996E-9</c:v>
                </c:pt>
                <c:pt idx="1548">
                  <c:v>6.96E-9</c:v>
                </c:pt>
                <c:pt idx="1549">
                  <c:v>6.9800000000000003E-9</c:v>
                </c:pt>
                <c:pt idx="1550">
                  <c:v>6.9999999999999998E-9</c:v>
                </c:pt>
                <c:pt idx="1551">
                  <c:v>7.0200000000000002E-9</c:v>
                </c:pt>
                <c:pt idx="1552">
                  <c:v>7.0399999999999997E-9</c:v>
                </c:pt>
                <c:pt idx="1553">
                  <c:v>7.06E-9</c:v>
                </c:pt>
                <c:pt idx="1554">
                  <c:v>7.0800000000000004E-9</c:v>
                </c:pt>
                <c:pt idx="1555">
                  <c:v>7.0999999999999999E-9</c:v>
                </c:pt>
                <c:pt idx="1556">
                  <c:v>7.1200000000000002E-9</c:v>
                </c:pt>
                <c:pt idx="1557">
                  <c:v>7.1399999999999997E-9</c:v>
                </c:pt>
                <c:pt idx="1558">
                  <c:v>7.1600000000000001E-9</c:v>
                </c:pt>
                <c:pt idx="1559">
                  <c:v>7.1799999999999996E-9</c:v>
                </c:pt>
                <c:pt idx="1560">
                  <c:v>7.2E-9</c:v>
                </c:pt>
                <c:pt idx="1561">
                  <c:v>7.2200000000000003E-9</c:v>
                </c:pt>
                <c:pt idx="1562">
                  <c:v>7.2399999999999998E-9</c:v>
                </c:pt>
                <c:pt idx="1563">
                  <c:v>7.2600000000000002E-9</c:v>
                </c:pt>
                <c:pt idx="1564">
                  <c:v>7.2799999999999997E-9</c:v>
                </c:pt>
                <c:pt idx="1565">
                  <c:v>7.3E-9</c:v>
                </c:pt>
                <c:pt idx="1566">
                  <c:v>7.3200000000000004E-9</c:v>
                </c:pt>
                <c:pt idx="1567">
                  <c:v>7.3399999999999999E-9</c:v>
                </c:pt>
                <c:pt idx="1568">
                  <c:v>7.3600000000000002E-9</c:v>
                </c:pt>
                <c:pt idx="1569">
                  <c:v>7.3799999999999997E-9</c:v>
                </c:pt>
                <c:pt idx="1570">
                  <c:v>7.4000000000000001E-9</c:v>
                </c:pt>
                <c:pt idx="1571">
                  <c:v>7.4199999999999996E-9</c:v>
                </c:pt>
                <c:pt idx="1572">
                  <c:v>7.44E-9</c:v>
                </c:pt>
                <c:pt idx="1573">
                  <c:v>7.4600000000000003E-9</c:v>
                </c:pt>
                <c:pt idx="1574">
                  <c:v>7.4799999999999998E-9</c:v>
                </c:pt>
                <c:pt idx="1575">
                  <c:v>7.4999999999999993E-9</c:v>
                </c:pt>
                <c:pt idx="1576">
                  <c:v>7.5200000000000005E-9</c:v>
                </c:pt>
                <c:pt idx="1577">
                  <c:v>7.54E-9</c:v>
                </c:pt>
                <c:pt idx="1578">
                  <c:v>7.5599999999999995E-9</c:v>
                </c:pt>
                <c:pt idx="1579">
                  <c:v>7.5800000000000007E-9</c:v>
                </c:pt>
                <c:pt idx="1580">
                  <c:v>7.6000000000000002E-9</c:v>
                </c:pt>
                <c:pt idx="1581">
                  <c:v>7.6199999999999997E-9</c:v>
                </c:pt>
                <c:pt idx="1582">
                  <c:v>7.6399999999999993E-9</c:v>
                </c:pt>
                <c:pt idx="1583">
                  <c:v>7.6600000000000004E-9</c:v>
                </c:pt>
                <c:pt idx="1584">
                  <c:v>7.6799999999999999E-9</c:v>
                </c:pt>
                <c:pt idx="1585">
                  <c:v>7.6999999999999995E-9</c:v>
                </c:pt>
                <c:pt idx="1586">
                  <c:v>7.7200000000000006E-9</c:v>
                </c:pt>
                <c:pt idx="1587">
                  <c:v>7.7400000000000002E-9</c:v>
                </c:pt>
                <c:pt idx="1588">
                  <c:v>7.7599999999999997E-9</c:v>
                </c:pt>
                <c:pt idx="1589">
                  <c:v>7.7799999999999992E-9</c:v>
                </c:pt>
                <c:pt idx="1590">
                  <c:v>7.8000000000000004E-9</c:v>
                </c:pt>
                <c:pt idx="1591">
                  <c:v>7.8199999999999999E-9</c:v>
                </c:pt>
                <c:pt idx="1592">
                  <c:v>7.8399999999999994E-9</c:v>
                </c:pt>
                <c:pt idx="1593">
                  <c:v>7.8600000000000006E-9</c:v>
                </c:pt>
                <c:pt idx="1594">
                  <c:v>7.8800000000000001E-9</c:v>
                </c:pt>
                <c:pt idx="1595">
                  <c:v>7.8999999999999996E-9</c:v>
                </c:pt>
                <c:pt idx="1596">
                  <c:v>7.9200000000000008E-9</c:v>
                </c:pt>
                <c:pt idx="1597">
                  <c:v>7.9400000000000003E-9</c:v>
                </c:pt>
                <c:pt idx="1598">
                  <c:v>7.9599999999999998E-9</c:v>
                </c:pt>
                <c:pt idx="1599">
                  <c:v>7.9799999999999993E-9</c:v>
                </c:pt>
                <c:pt idx="1600">
                  <c:v>8.0000000000000005E-9</c:v>
                </c:pt>
                <c:pt idx="1601">
                  <c:v>8.02E-9</c:v>
                </c:pt>
                <c:pt idx="1602">
                  <c:v>8.0399999999999995E-9</c:v>
                </c:pt>
                <c:pt idx="1603">
                  <c:v>8.0600000000000007E-9</c:v>
                </c:pt>
                <c:pt idx="1604">
                  <c:v>8.0800000000000002E-9</c:v>
                </c:pt>
                <c:pt idx="1605">
                  <c:v>8.0999999999999997E-9</c:v>
                </c:pt>
                <c:pt idx="1606">
                  <c:v>8.1199999999999993E-9</c:v>
                </c:pt>
                <c:pt idx="1607">
                  <c:v>8.1400000000000004E-9</c:v>
                </c:pt>
                <c:pt idx="1608">
                  <c:v>8.1599999999999999E-9</c:v>
                </c:pt>
                <c:pt idx="1609">
                  <c:v>8.1799999999999995E-9</c:v>
                </c:pt>
                <c:pt idx="1610">
                  <c:v>8.2000000000000006E-9</c:v>
                </c:pt>
                <c:pt idx="1611">
                  <c:v>8.2200000000000002E-9</c:v>
                </c:pt>
                <c:pt idx="1612">
                  <c:v>8.2399999999999997E-9</c:v>
                </c:pt>
                <c:pt idx="1613">
                  <c:v>8.2599999999999992E-9</c:v>
                </c:pt>
                <c:pt idx="1614">
                  <c:v>8.2800000000000004E-9</c:v>
                </c:pt>
                <c:pt idx="1615">
                  <c:v>8.2999999999999999E-9</c:v>
                </c:pt>
                <c:pt idx="1616">
                  <c:v>8.3199999999999994E-9</c:v>
                </c:pt>
                <c:pt idx="1617">
                  <c:v>8.3400000000000006E-9</c:v>
                </c:pt>
                <c:pt idx="1618">
                  <c:v>8.3600000000000001E-9</c:v>
                </c:pt>
                <c:pt idx="1619">
                  <c:v>8.3799999999999996E-9</c:v>
                </c:pt>
                <c:pt idx="1620">
                  <c:v>8.4000000000000008E-9</c:v>
                </c:pt>
                <c:pt idx="1621">
                  <c:v>8.4200000000000003E-9</c:v>
                </c:pt>
                <c:pt idx="1622">
                  <c:v>8.4399999999999998E-9</c:v>
                </c:pt>
                <c:pt idx="1623">
                  <c:v>8.4599999999999993E-9</c:v>
                </c:pt>
                <c:pt idx="1624">
                  <c:v>8.4800000000000005E-9</c:v>
                </c:pt>
                <c:pt idx="1625">
                  <c:v>8.5E-9</c:v>
                </c:pt>
                <c:pt idx="1626">
                  <c:v>8.5199999999999995E-9</c:v>
                </c:pt>
                <c:pt idx="1627">
                  <c:v>8.5400000000000007E-9</c:v>
                </c:pt>
                <c:pt idx="1628">
                  <c:v>8.5600000000000002E-9</c:v>
                </c:pt>
                <c:pt idx="1629">
                  <c:v>8.5799999999999997E-9</c:v>
                </c:pt>
                <c:pt idx="1630">
                  <c:v>8.5999999999999993E-9</c:v>
                </c:pt>
                <c:pt idx="1631">
                  <c:v>8.6200000000000004E-9</c:v>
                </c:pt>
                <c:pt idx="1632">
                  <c:v>8.6399999999999999E-9</c:v>
                </c:pt>
                <c:pt idx="1633">
                  <c:v>8.6599999999999995E-9</c:v>
                </c:pt>
                <c:pt idx="1634">
                  <c:v>8.6800000000000006E-9</c:v>
                </c:pt>
                <c:pt idx="1635">
                  <c:v>8.7000000000000001E-9</c:v>
                </c:pt>
                <c:pt idx="1636">
                  <c:v>8.7199999999999997E-9</c:v>
                </c:pt>
                <c:pt idx="1637">
                  <c:v>8.7399999999999992E-9</c:v>
                </c:pt>
                <c:pt idx="1638">
                  <c:v>8.7600000000000004E-9</c:v>
                </c:pt>
                <c:pt idx="1639">
                  <c:v>8.7799999999999999E-9</c:v>
                </c:pt>
                <c:pt idx="1640">
                  <c:v>8.7999999999999994E-9</c:v>
                </c:pt>
                <c:pt idx="1641">
                  <c:v>8.8200000000000006E-9</c:v>
                </c:pt>
                <c:pt idx="1642">
                  <c:v>8.8400000000000001E-9</c:v>
                </c:pt>
                <c:pt idx="1643">
                  <c:v>8.8599999999999996E-9</c:v>
                </c:pt>
                <c:pt idx="1644">
                  <c:v>8.8800000000000008E-9</c:v>
                </c:pt>
                <c:pt idx="1645">
                  <c:v>8.9000000000000003E-9</c:v>
                </c:pt>
                <c:pt idx="1646">
                  <c:v>8.9199999999999998E-9</c:v>
                </c:pt>
                <c:pt idx="1647">
                  <c:v>8.9399999999999993E-9</c:v>
                </c:pt>
                <c:pt idx="1648">
                  <c:v>8.9600000000000005E-9</c:v>
                </c:pt>
                <c:pt idx="1649">
                  <c:v>8.98E-9</c:v>
                </c:pt>
                <c:pt idx="1650">
                  <c:v>8.9999999999999995E-9</c:v>
                </c:pt>
                <c:pt idx="1651">
                  <c:v>9.0200000000000007E-9</c:v>
                </c:pt>
                <c:pt idx="1652">
                  <c:v>9.0400000000000002E-9</c:v>
                </c:pt>
                <c:pt idx="1653">
                  <c:v>9.0599999999999997E-9</c:v>
                </c:pt>
                <c:pt idx="1654">
                  <c:v>9.0799999999999993E-9</c:v>
                </c:pt>
                <c:pt idx="1655">
                  <c:v>9.1000000000000004E-9</c:v>
                </c:pt>
                <c:pt idx="1656">
                  <c:v>9.1199999999999999E-9</c:v>
                </c:pt>
                <c:pt idx="1657">
                  <c:v>9.1399999999999995E-9</c:v>
                </c:pt>
                <c:pt idx="1658">
                  <c:v>9.1600000000000006E-9</c:v>
                </c:pt>
                <c:pt idx="1659">
                  <c:v>9.1800000000000001E-9</c:v>
                </c:pt>
                <c:pt idx="1660">
                  <c:v>9.1999999999999997E-9</c:v>
                </c:pt>
                <c:pt idx="1661">
                  <c:v>9.2199999999999992E-9</c:v>
                </c:pt>
                <c:pt idx="1662">
                  <c:v>9.2400000000000004E-9</c:v>
                </c:pt>
                <c:pt idx="1663">
                  <c:v>9.2599999999999999E-9</c:v>
                </c:pt>
                <c:pt idx="1664">
                  <c:v>9.2799999999999994E-9</c:v>
                </c:pt>
                <c:pt idx="1665">
                  <c:v>9.3000000000000006E-9</c:v>
                </c:pt>
                <c:pt idx="1666">
                  <c:v>9.3200000000000001E-9</c:v>
                </c:pt>
                <c:pt idx="1667">
                  <c:v>9.3399999999999996E-9</c:v>
                </c:pt>
                <c:pt idx="1668">
                  <c:v>9.3600000000000008E-9</c:v>
                </c:pt>
                <c:pt idx="1669">
                  <c:v>9.3800000000000003E-9</c:v>
                </c:pt>
                <c:pt idx="1670">
                  <c:v>9.3999999999999998E-9</c:v>
                </c:pt>
                <c:pt idx="1671">
                  <c:v>9.4199999999999993E-9</c:v>
                </c:pt>
                <c:pt idx="1672">
                  <c:v>9.4400000000000005E-9</c:v>
                </c:pt>
                <c:pt idx="1673">
                  <c:v>9.46E-9</c:v>
                </c:pt>
                <c:pt idx="1674">
                  <c:v>9.4799999999999995E-9</c:v>
                </c:pt>
                <c:pt idx="1675">
                  <c:v>9.5000000000000007E-9</c:v>
                </c:pt>
                <c:pt idx="1676">
                  <c:v>9.5200000000000002E-9</c:v>
                </c:pt>
                <c:pt idx="1677">
                  <c:v>9.5399999999999997E-9</c:v>
                </c:pt>
                <c:pt idx="1678">
                  <c:v>9.5599999999999992E-9</c:v>
                </c:pt>
                <c:pt idx="1679">
                  <c:v>9.5800000000000004E-9</c:v>
                </c:pt>
                <c:pt idx="1680">
                  <c:v>9.5999999999999999E-9</c:v>
                </c:pt>
                <c:pt idx="1681">
                  <c:v>9.6199999999999995E-9</c:v>
                </c:pt>
                <c:pt idx="1682">
                  <c:v>9.6400000000000006E-9</c:v>
                </c:pt>
                <c:pt idx="1683">
                  <c:v>9.6600000000000001E-9</c:v>
                </c:pt>
                <c:pt idx="1684">
                  <c:v>9.6799999999999997E-9</c:v>
                </c:pt>
                <c:pt idx="1685">
                  <c:v>9.6999999999999992E-9</c:v>
                </c:pt>
                <c:pt idx="1686">
                  <c:v>9.7200000000000003E-9</c:v>
                </c:pt>
                <c:pt idx="1687">
                  <c:v>9.7399999999999999E-9</c:v>
                </c:pt>
                <c:pt idx="1688">
                  <c:v>9.7599999999999994E-9</c:v>
                </c:pt>
                <c:pt idx="1689">
                  <c:v>9.7800000000000006E-9</c:v>
                </c:pt>
                <c:pt idx="1690">
                  <c:v>9.8000000000000001E-9</c:v>
                </c:pt>
                <c:pt idx="1691">
                  <c:v>9.8199999999999996E-9</c:v>
                </c:pt>
                <c:pt idx="1692">
                  <c:v>9.8400000000000008E-9</c:v>
                </c:pt>
                <c:pt idx="1693">
                  <c:v>9.8600000000000003E-9</c:v>
                </c:pt>
                <c:pt idx="1694">
                  <c:v>9.8799999999999998E-9</c:v>
                </c:pt>
                <c:pt idx="1695">
                  <c:v>9.8999999999999993E-9</c:v>
                </c:pt>
                <c:pt idx="1696">
                  <c:v>9.9200000000000005E-9</c:v>
                </c:pt>
                <c:pt idx="1697">
                  <c:v>9.94E-9</c:v>
                </c:pt>
                <c:pt idx="1698">
                  <c:v>9.9599999999999995E-9</c:v>
                </c:pt>
                <c:pt idx="1699">
                  <c:v>9.9800000000000007E-9</c:v>
                </c:pt>
                <c:pt idx="1700">
                  <c:v>1E-8</c:v>
                </c:pt>
                <c:pt idx="1701">
                  <c:v>1.002E-8</c:v>
                </c:pt>
                <c:pt idx="1702">
                  <c:v>1.0039999999999999E-8</c:v>
                </c:pt>
                <c:pt idx="1703">
                  <c:v>1.006E-8</c:v>
                </c:pt>
                <c:pt idx="1704">
                  <c:v>1.008E-8</c:v>
                </c:pt>
                <c:pt idx="1705">
                  <c:v>1.0099999999999999E-8</c:v>
                </c:pt>
                <c:pt idx="1706">
                  <c:v>1.0120000000000001E-8</c:v>
                </c:pt>
                <c:pt idx="1707">
                  <c:v>1.014E-8</c:v>
                </c:pt>
                <c:pt idx="1708">
                  <c:v>1.016E-8</c:v>
                </c:pt>
                <c:pt idx="1709">
                  <c:v>1.0179999999999999E-8</c:v>
                </c:pt>
                <c:pt idx="1710">
                  <c:v>1.02E-8</c:v>
                </c:pt>
                <c:pt idx="1711">
                  <c:v>1.022E-8</c:v>
                </c:pt>
                <c:pt idx="1712">
                  <c:v>1.0239999999999999E-8</c:v>
                </c:pt>
                <c:pt idx="1713">
                  <c:v>1.0260000000000001E-8</c:v>
                </c:pt>
                <c:pt idx="1714">
                  <c:v>1.028E-8</c:v>
                </c:pt>
                <c:pt idx="1715">
                  <c:v>1.03E-8</c:v>
                </c:pt>
                <c:pt idx="1716">
                  <c:v>1.0320000000000001E-8</c:v>
                </c:pt>
                <c:pt idx="1717">
                  <c:v>1.034E-8</c:v>
                </c:pt>
                <c:pt idx="1718">
                  <c:v>1.036E-8</c:v>
                </c:pt>
                <c:pt idx="1719">
                  <c:v>1.0379999999999999E-8</c:v>
                </c:pt>
                <c:pt idx="1720">
                  <c:v>1.04E-8</c:v>
                </c:pt>
                <c:pt idx="1721">
                  <c:v>1.042E-8</c:v>
                </c:pt>
                <c:pt idx="1722">
                  <c:v>1.044E-8</c:v>
                </c:pt>
                <c:pt idx="1723">
                  <c:v>1.0460000000000001E-8</c:v>
                </c:pt>
                <c:pt idx="1724">
                  <c:v>1.048E-8</c:v>
                </c:pt>
                <c:pt idx="1725">
                  <c:v>1.05E-8</c:v>
                </c:pt>
                <c:pt idx="1726">
                  <c:v>1.0519999999999999E-8</c:v>
                </c:pt>
                <c:pt idx="1727">
                  <c:v>1.054E-8</c:v>
                </c:pt>
                <c:pt idx="1728">
                  <c:v>1.056E-8</c:v>
                </c:pt>
                <c:pt idx="1729">
                  <c:v>1.0579999999999999E-8</c:v>
                </c:pt>
                <c:pt idx="1730">
                  <c:v>1.0600000000000001E-8</c:v>
                </c:pt>
                <c:pt idx="1731">
                  <c:v>1.062E-8</c:v>
                </c:pt>
                <c:pt idx="1732">
                  <c:v>1.064E-8</c:v>
                </c:pt>
                <c:pt idx="1733">
                  <c:v>1.0660000000000001E-8</c:v>
                </c:pt>
                <c:pt idx="1734">
                  <c:v>1.068E-8</c:v>
                </c:pt>
                <c:pt idx="1735">
                  <c:v>1.07E-8</c:v>
                </c:pt>
                <c:pt idx="1736">
                  <c:v>1.0719999999999999E-8</c:v>
                </c:pt>
                <c:pt idx="1737">
                  <c:v>1.0740000000000001E-8</c:v>
                </c:pt>
                <c:pt idx="1738">
                  <c:v>1.076E-8</c:v>
                </c:pt>
                <c:pt idx="1739">
                  <c:v>1.078E-8</c:v>
                </c:pt>
                <c:pt idx="1740">
                  <c:v>1.0800000000000001E-8</c:v>
                </c:pt>
                <c:pt idx="1741">
                  <c:v>1.082E-8</c:v>
                </c:pt>
                <c:pt idx="1742">
                  <c:v>1.084E-8</c:v>
                </c:pt>
                <c:pt idx="1743">
                  <c:v>1.0859999999999999E-8</c:v>
                </c:pt>
                <c:pt idx="1744">
                  <c:v>1.088E-8</c:v>
                </c:pt>
                <c:pt idx="1745">
                  <c:v>1.09E-8</c:v>
                </c:pt>
                <c:pt idx="1746">
                  <c:v>1.092E-8</c:v>
                </c:pt>
                <c:pt idx="1747">
                  <c:v>1.0940000000000001E-8</c:v>
                </c:pt>
                <c:pt idx="1748">
                  <c:v>1.096E-8</c:v>
                </c:pt>
                <c:pt idx="1749">
                  <c:v>1.098E-8</c:v>
                </c:pt>
                <c:pt idx="1750">
                  <c:v>1.0999999999999999E-8</c:v>
                </c:pt>
                <c:pt idx="1751">
                  <c:v>1.102E-8</c:v>
                </c:pt>
                <c:pt idx="1752">
                  <c:v>1.104E-8</c:v>
                </c:pt>
                <c:pt idx="1753">
                  <c:v>1.1059999999999999E-8</c:v>
                </c:pt>
                <c:pt idx="1754">
                  <c:v>1.1080000000000001E-8</c:v>
                </c:pt>
                <c:pt idx="1755">
                  <c:v>1.11E-8</c:v>
                </c:pt>
                <c:pt idx="1756">
                  <c:v>1.112E-8</c:v>
                </c:pt>
                <c:pt idx="1757">
                  <c:v>1.1140000000000001E-8</c:v>
                </c:pt>
                <c:pt idx="1758">
                  <c:v>1.116E-8</c:v>
                </c:pt>
                <c:pt idx="1759">
                  <c:v>1.118E-8</c:v>
                </c:pt>
                <c:pt idx="1760">
                  <c:v>1.1199999999999999E-8</c:v>
                </c:pt>
                <c:pt idx="1761">
                  <c:v>1.1220000000000001E-8</c:v>
                </c:pt>
                <c:pt idx="1762">
                  <c:v>1.124E-8</c:v>
                </c:pt>
                <c:pt idx="1763">
                  <c:v>1.126E-8</c:v>
                </c:pt>
                <c:pt idx="1764">
                  <c:v>1.1280000000000001E-8</c:v>
                </c:pt>
                <c:pt idx="1765">
                  <c:v>1.13E-8</c:v>
                </c:pt>
                <c:pt idx="1766">
                  <c:v>1.132E-8</c:v>
                </c:pt>
                <c:pt idx="1767">
                  <c:v>1.1339999999999999E-8</c:v>
                </c:pt>
                <c:pt idx="1768">
                  <c:v>1.136E-8</c:v>
                </c:pt>
                <c:pt idx="1769">
                  <c:v>1.138E-8</c:v>
                </c:pt>
                <c:pt idx="1770">
                  <c:v>1.14E-8</c:v>
                </c:pt>
                <c:pt idx="1771">
                  <c:v>1.1420000000000001E-8</c:v>
                </c:pt>
                <c:pt idx="1772">
                  <c:v>1.144E-8</c:v>
                </c:pt>
                <c:pt idx="1773">
                  <c:v>1.146E-8</c:v>
                </c:pt>
                <c:pt idx="1774">
                  <c:v>1.1479999999999999E-8</c:v>
                </c:pt>
                <c:pt idx="1775">
                  <c:v>1.15E-8</c:v>
                </c:pt>
                <c:pt idx="1776">
                  <c:v>1.152E-8</c:v>
                </c:pt>
                <c:pt idx="1777">
                  <c:v>1.1539999999999999E-8</c:v>
                </c:pt>
                <c:pt idx="1778">
                  <c:v>1.1560000000000001E-8</c:v>
                </c:pt>
                <c:pt idx="1779">
                  <c:v>1.158E-8</c:v>
                </c:pt>
                <c:pt idx="1780">
                  <c:v>1.16E-8</c:v>
                </c:pt>
                <c:pt idx="1781">
                  <c:v>1.1620000000000001E-8</c:v>
                </c:pt>
                <c:pt idx="1782">
                  <c:v>1.164E-8</c:v>
                </c:pt>
                <c:pt idx="1783">
                  <c:v>1.166E-8</c:v>
                </c:pt>
                <c:pt idx="1784">
                  <c:v>1.1679999999999999E-8</c:v>
                </c:pt>
                <c:pt idx="1785">
                  <c:v>1.1700000000000001E-8</c:v>
                </c:pt>
                <c:pt idx="1786">
                  <c:v>1.172E-8</c:v>
                </c:pt>
                <c:pt idx="1787">
                  <c:v>1.174E-8</c:v>
                </c:pt>
                <c:pt idx="1788">
                  <c:v>1.1760000000000001E-8</c:v>
                </c:pt>
                <c:pt idx="1789">
                  <c:v>1.178E-8</c:v>
                </c:pt>
                <c:pt idx="1790">
                  <c:v>1.18E-8</c:v>
                </c:pt>
                <c:pt idx="1791">
                  <c:v>1.1819999999999999E-8</c:v>
                </c:pt>
                <c:pt idx="1792">
                  <c:v>1.184E-8</c:v>
                </c:pt>
                <c:pt idx="1793">
                  <c:v>1.186E-8</c:v>
                </c:pt>
                <c:pt idx="1794">
                  <c:v>1.188E-8</c:v>
                </c:pt>
                <c:pt idx="1795">
                  <c:v>1.1900000000000001E-8</c:v>
                </c:pt>
                <c:pt idx="1796">
                  <c:v>1.192E-8</c:v>
                </c:pt>
                <c:pt idx="1797">
                  <c:v>1.194E-8</c:v>
                </c:pt>
                <c:pt idx="1798">
                  <c:v>1.1959999999999999E-8</c:v>
                </c:pt>
                <c:pt idx="1799">
                  <c:v>1.198E-8</c:v>
                </c:pt>
                <c:pt idx="1800">
                  <c:v>1.2E-8</c:v>
                </c:pt>
                <c:pt idx="1801">
                  <c:v>1.2019999999999999E-8</c:v>
                </c:pt>
                <c:pt idx="1802">
                  <c:v>1.2040000000000001E-8</c:v>
                </c:pt>
                <c:pt idx="1803">
                  <c:v>1.206E-8</c:v>
                </c:pt>
                <c:pt idx="1804">
                  <c:v>1.208E-8</c:v>
                </c:pt>
                <c:pt idx="1805">
                  <c:v>1.2100000000000001E-8</c:v>
                </c:pt>
                <c:pt idx="1806">
                  <c:v>1.212E-8</c:v>
                </c:pt>
                <c:pt idx="1807">
                  <c:v>1.214E-8</c:v>
                </c:pt>
                <c:pt idx="1808">
                  <c:v>1.2159999999999999E-8</c:v>
                </c:pt>
                <c:pt idx="1809">
                  <c:v>1.2180000000000001E-8</c:v>
                </c:pt>
                <c:pt idx="1810">
                  <c:v>1.22E-8</c:v>
                </c:pt>
                <c:pt idx="1811">
                  <c:v>1.222E-8</c:v>
                </c:pt>
                <c:pt idx="1812">
                  <c:v>1.2240000000000001E-8</c:v>
                </c:pt>
                <c:pt idx="1813">
                  <c:v>1.226E-8</c:v>
                </c:pt>
                <c:pt idx="1814">
                  <c:v>1.228E-8</c:v>
                </c:pt>
                <c:pt idx="1815">
                  <c:v>1.2299999999999999E-8</c:v>
                </c:pt>
                <c:pt idx="1816">
                  <c:v>1.232E-8</c:v>
                </c:pt>
                <c:pt idx="1817">
                  <c:v>1.234E-8</c:v>
                </c:pt>
                <c:pt idx="1818">
                  <c:v>1.236E-8</c:v>
                </c:pt>
                <c:pt idx="1819">
                  <c:v>1.2380000000000001E-8</c:v>
                </c:pt>
                <c:pt idx="1820">
                  <c:v>1.24E-8</c:v>
                </c:pt>
                <c:pt idx="1821">
                  <c:v>1.242E-8</c:v>
                </c:pt>
                <c:pt idx="1822">
                  <c:v>1.2439999999999999E-8</c:v>
                </c:pt>
                <c:pt idx="1823">
                  <c:v>1.246E-8</c:v>
                </c:pt>
                <c:pt idx="1824">
                  <c:v>1.248E-8</c:v>
                </c:pt>
                <c:pt idx="1825">
                  <c:v>1.2499999999999999E-8</c:v>
                </c:pt>
                <c:pt idx="1826">
                  <c:v>1.2520000000000001E-8</c:v>
                </c:pt>
                <c:pt idx="1827">
                  <c:v>1.254E-8</c:v>
                </c:pt>
                <c:pt idx="1828">
                  <c:v>1.256E-8</c:v>
                </c:pt>
                <c:pt idx="1829">
                  <c:v>1.2580000000000001E-8</c:v>
                </c:pt>
                <c:pt idx="1830">
                  <c:v>1.26E-8</c:v>
                </c:pt>
                <c:pt idx="1831">
                  <c:v>1.262E-8</c:v>
                </c:pt>
                <c:pt idx="1832">
                  <c:v>1.2639999999999999E-8</c:v>
                </c:pt>
                <c:pt idx="1833">
                  <c:v>1.2660000000000001E-8</c:v>
                </c:pt>
                <c:pt idx="1834">
                  <c:v>1.268E-8</c:v>
                </c:pt>
                <c:pt idx="1835">
                  <c:v>1.27E-8</c:v>
                </c:pt>
                <c:pt idx="1836">
                  <c:v>1.2720000000000001E-8</c:v>
                </c:pt>
                <c:pt idx="1837">
                  <c:v>1.274E-8</c:v>
                </c:pt>
                <c:pt idx="1838">
                  <c:v>1.276E-8</c:v>
                </c:pt>
                <c:pt idx="1839">
                  <c:v>1.2779999999999999E-8</c:v>
                </c:pt>
                <c:pt idx="1840">
                  <c:v>1.28E-8</c:v>
                </c:pt>
                <c:pt idx="1841">
                  <c:v>1.282E-8</c:v>
                </c:pt>
                <c:pt idx="1842">
                  <c:v>1.284E-8</c:v>
                </c:pt>
                <c:pt idx="1843">
                  <c:v>1.2860000000000001E-8</c:v>
                </c:pt>
                <c:pt idx="1844">
                  <c:v>1.288E-8</c:v>
                </c:pt>
                <c:pt idx="1845">
                  <c:v>1.29E-8</c:v>
                </c:pt>
                <c:pt idx="1846">
                  <c:v>1.2919999999999999E-8</c:v>
                </c:pt>
                <c:pt idx="1847">
                  <c:v>1.294E-8</c:v>
                </c:pt>
                <c:pt idx="1848">
                  <c:v>1.296E-8</c:v>
                </c:pt>
                <c:pt idx="1849">
                  <c:v>1.2979999999999999E-8</c:v>
                </c:pt>
                <c:pt idx="1850">
                  <c:v>1.3000000000000001E-8</c:v>
                </c:pt>
                <c:pt idx="1851">
                  <c:v>1.302E-8</c:v>
                </c:pt>
                <c:pt idx="1852">
                  <c:v>1.304E-8</c:v>
                </c:pt>
                <c:pt idx="1853">
                  <c:v>1.3060000000000001E-8</c:v>
                </c:pt>
                <c:pt idx="1854">
                  <c:v>1.308E-8</c:v>
                </c:pt>
                <c:pt idx="1855">
                  <c:v>1.31E-8</c:v>
                </c:pt>
                <c:pt idx="1856">
                  <c:v>1.3119999999999999E-8</c:v>
                </c:pt>
                <c:pt idx="1857">
                  <c:v>1.3140000000000001E-8</c:v>
                </c:pt>
                <c:pt idx="1858">
                  <c:v>1.316E-8</c:v>
                </c:pt>
                <c:pt idx="1859">
                  <c:v>1.318E-8</c:v>
                </c:pt>
                <c:pt idx="1860">
                  <c:v>1.3200000000000001E-8</c:v>
                </c:pt>
                <c:pt idx="1861">
                  <c:v>1.322E-8</c:v>
                </c:pt>
                <c:pt idx="1862">
                  <c:v>1.324E-8</c:v>
                </c:pt>
                <c:pt idx="1863">
                  <c:v>1.3259999999999999E-8</c:v>
                </c:pt>
                <c:pt idx="1864">
                  <c:v>1.328E-8</c:v>
                </c:pt>
                <c:pt idx="1865">
                  <c:v>1.33E-8</c:v>
                </c:pt>
                <c:pt idx="1866">
                  <c:v>1.3319999999999999E-8</c:v>
                </c:pt>
                <c:pt idx="1867">
                  <c:v>1.3340000000000001E-8</c:v>
                </c:pt>
                <c:pt idx="1868">
                  <c:v>1.336E-8</c:v>
                </c:pt>
                <c:pt idx="1869">
                  <c:v>1.338E-8</c:v>
                </c:pt>
                <c:pt idx="1870">
                  <c:v>1.3399999999999999E-8</c:v>
                </c:pt>
                <c:pt idx="1871">
                  <c:v>1.342E-8</c:v>
                </c:pt>
                <c:pt idx="1872">
                  <c:v>1.344E-8</c:v>
                </c:pt>
                <c:pt idx="1873">
                  <c:v>1.3459999999999999E-8</c:v>
                </c:pt>
                <c:pt idx="1874">
                  <c:v>1.3480000000000001E-8</c:v>
                </c:pt>
                <c:pt idx="1875">
                  <c:v>1.35E-8</c:v>
                </c:pt>
                <c:pt idx="1876">
                  <c:v>1.352E-8</c:v>
                </c:pt>
                <c:pt idx="1877">
                  <c:v>1.3540000000000001E-8</c:v>
                </c:pt>
                <c:pt idx="1878">
                  <c:v>1.356E-8</c:v>
                </c:pt>
                <c:pt idx="1879">
                  <c:v>1.358E-8</c:v>
                </c:pt>
                <c:pt idx="1880">
                  <c:v>1.3599999999999999E-8</c:v>
                </c:pt>
                <c:pt idx="1881">
                  <c:v>1.3620000000000001E-8</c:v>
                </c:pt>
                <c:pt idx="1882">
                  <c:v>1.364E-8</c:v>
                </c:pt>
                <c:pt idx="1883">
                  <c:v>1.366E-8</c:v>
                </c:pt>
                <c:pt idx="1884">
                  <c:v>1.3680000000000001E-8</c:v>
                </c:pt>
                <c:pt idx="1885">
                  <c:v>1.37E-8</c:v>
                </c:pt>
                <c:pt idx="1886">
                  <c:v>1.372E-8</c:v>
                </c:pt>
                <c:pt idx="1887">
                  <c:v>1.3739999999999999E-8</c:v>
                </c:pt>
                <c:pt idx="1888">
                  <c:v>1.376E-8</c:v>
                </c:pt>
                <c:pt idx="1889">
                  <c:v>1.378E-8</c:v>
                </c:pt>
                <c:pt idx="1890">
                  <c:v>1.3799999999999999E-8</c:v>
                </c:pt>
                <c:pt idx="1891">
                  <c:v>1.3820000000000001E-8</c:v>
                </c:pt>
                <c:pt idx="1892">
                  <c:v>1.384E-8</c:v>
                </c:pt>
                <c:pt idx="1893">
                  <c:v>1.386E-8</c:v>
                </c:pt>
                <c:pt idx="1894">
                  <c:v>1.3879999999999999E-8</c:v>
                </c:pt>
                <c:pt idx="1895">
                  <c:v>1.39E-8</c:v>
                </c:pt>
                <c:pt idx="1896">
                  <c:v>1.392E-8</c:v>
                </c:pt>
                <c:pt idx="1897">
                  <c:v>1.3939999999999999E-8</c:v>
                </c:pt>
                <c:pt idx="1898">
                  <c:v>1.3960000000000001E-8</c:v>
                </c:pt>
                <c:pt idx="1899">
                  <c:v>1.398E-8</c:v>
                </c:pt>
                <c:pt idx="1900">
                  <c:v>1.4E-8</c:v>
                </c:pt>
                <c:pt idx="1901">
                  <c:v>1.4020000000000001E-8</c:v>
                </c:pt>
                <c:pt idx="1902">
                  <c:v>1.404E-8</c:v>
                </c:pt>
                <c:pt idx="1903">
                  <c:v>1.406E-8</c:v>
                </c:pt>
                <c:pt idx="1904">
                  <c:v>1.4079999999999999E-8</c:v>
                </c:pt>
                <c:pt idx="1905">
                  <c:v>1.4100000000000001E-8</c:v>
                </c:pt>
                <c:pt idx="1906">
                  <c:v>1.412E-8</c:v>
                </c:pt>
                <c:pt idx="1907">
                  <c:v>1.414E-8</c:v>
                </c:pt>
                <c:pt idx="1908">
                  <c:v>1.4160000000000001E-8</c:v>
                </c:pt>
                <c:pt idx="1909">
                  <c:v>1.418E-8</c:v>
                </c:pt>
                <c:pt idx="1910">
                  <c:v>1.42E-8</c:v>
                </c:pt>
                <c:pt idx="1911">
                  <c:v>1.4219999999999999E-8</c:v>
                </c:pt>
                <c:pt idx="1912">
                  <c:v>1.424E-8</c:v>
                </c:pt>
                <c:pt idx="1913">
                  <c:v>1.426E-8</c:v>
                </c:pt>
                <c:pt idx="1914">
                  <c:v>1.4279999999999999E-8</c:v>
                </c:pt>
                <c:pt idx="1915">
                  <c:v>1.4300000000000001E-8</c:v>
                </c:pt>
                <c:pt idx="1916">
                  <c:v>1.432E-8</c:v>
                </c:pt>
                <c:pt idx="1917">
                  <c:v>1.434E-8</c:v>
                </c:pt>
                <c:pt idx="1918">
                  <c:v>1.4359999999999999E-8</c:v>
                </c:pt>
                <c:pt idx="1919">
                  <c:v>1.438E-8</c:v>
                </c:pt>
                <c:pt idx="1920">
                  <c:v>1.44E-8</c:v>
                </c:pt>
                <c:pt idx="1921">
                  <c:v>1.4419999999999999E-8</c:v>
                </c:pt>
                <c:pt idx="1922">
                  <c:v>1.4440000000000001E-8</c:v>
                </c:pt>
                <c:pt idx="1923">
                  <c:v>1.446E-8</c:v>
                </c:pt>
                <c:pt idx="1924">
                  <c:v>1.448E-8</c:v>
                </c:pt>
                <c:pt idx="1925">
                  <c:v>1.4500000000000001E-8</c:v>
                </c:pt>
                <c:pt idx="1926">
                  <c:v>1.452E-8</c:v>
                </c:pt>
                <c:pt idx="1927">
                  <c:v>1.454E-8</c:v>
                </c:pt>
                <c:pt idx="1928">
                  <c:v>1.4559999999999999E-8</c:v>
                </c:pt>
                <c:pt idx="1929">
                  <c:v>1.4580000000000001E-8</c:v>
                </c:pt>
                <c:pt idx="1930">
                  <c:v>1.46E-8</c:v>
                </c:pt>
                <c:pt idx="1931">
                  <c:v>1.462E-8</c:v>
                </c:pt>
                <c:pt idx="1932">
                  <c:v>1.4640000000000001E-8</c:v>
                </c:pt>
                <c:pt idx="1933">
                  <c:v>1.466E-8</c:v>
                </c:pt>
                <c:pt idx="1934">
                  <c:v>1.468E-8</c:v>
                </c:pt>
                <c:pt idx="1935">
                  <c:v>1.4699999999999999E-8</c:v>
                </c:pt>
                <c:pt idx="1936">
                  <c:v>1.472E-8</c:v>
                </c:pt>
                <c:pt idx="1937">
                  <c:v>1.474E-8</c:v>
                </c:pt>
                <c:pt idx="1938">
                  <c:v>1.4759999999999999E-8</c:v>
                </c:pt>
                <c:pt idx="1939">
                  <c:v>1.4780000000000001E-8</c:v>
                </c:pt>
                <c:pt idx="1940">
                  <c:v>1.48E-8</c:v>
                </c:pt>
                <c:pt idx="1941">
                  <c:v>1.482E-8</c:v>
                </c:pt>
                <c:pt idx="1942">
                  <c:v>1.4839999999999999E-8</c:v>
                </c:pt>
                <c:pt idx="1943">
                  <c:v>1.486E-8</c:v>
                </c:pt>
                <c:pt idx="1944">
                  <c:v>1.488E-8</c:v>
                </c:pt>
                <c:pt idx="1945">
                  <c:v>1.4899999999999999E-8</c:v>
                </c:pt>
                <c:pt idx="1946">
                  <c:v>1.4920000000000001E-8</c:v>
                </c:pt>
                <c:pt idx="1947">
                  <c:v>1.494E-8</c:v>
                </c:pt>
                <c:pt idx="1948">
                  <c:v>1.496E-8</c:v>
                </c:pt>
                <c:pt idx="1949">
                  <c:v>1.4979999999999999E-8</c:v>
                </c:pt>
                <c:pt idx="1950">
                  <c:v>1.4999999999999999E-8</c:v>
                </c:pt>
                <c:pt idx="1951">
                  <c:v>1.5020000000000001E-8</c:v>
                </c:pt>
                <c:pt idx="1952">
                  <c:v>1.5040000000000001E-8</c:v>
                </c:pt>
                <c:pt idx="1953">
                  <c:v>1.5060000000000001E-8</c:v>
                </c:pt>
                <c:pt idx="1954">
                  <c:v>1.508E-8</c:v>
                </c:pt>
                <c:pt idx="1955">
                  <c:v>1.51E-8</c:v>
                </c:pt>
                <c:pt idx="1956">
                  <c:v>1.5119999999999999E-8</c:v>
                </c:pt>
                <c:pt idx="1957">
                  <c:v>1.5139999999999999E-8</c:v>
                </c:pt>
                <c:pt idx="1958">
                  <c:v>1.5160000000000001E-8</c:v>
                </c:pt>
                <c:pt idx="1959">
                  <c:v>1.5180000000000001E-8</c:v>
                </c:pt>
                <c:pt idx="1960">
                  <c:v>1.52E-8</c:v>
                </c:pt>
                <c:pt idx="1961">
                  <c:v>1.522E-8</c:v>
                </c:pt>
                <c:pt idx="1962">
                  <c:v>1.5239999999999999E-8</c:v>
                </c:pt>
                <c:pt idx="1963">
                  <c:v>1.5259999999999999E-8</c:v>
                </c:pt>
                <c:pt idx="1964">
                  <c:v>1.5279999999999999E-8</c:v>
                </c:pt>
                <c:pt idx="1965">
                  <c:v>1.5300000000000001E-8</c:v>
                </c:pt>
                <c:pt idx="1966">
                  <c:v>1.5320000000000001E-8</c:v>
                </c:pt>
                <c:pt idx="1967">
                  <c:v>1.534E-8</c:v>
                </c:pt>
                <c:pt idx="1968">
                  <c:v>1.536E-8</c:v>
                </c:pt>
                <c:pt idx="1969">
                  <c:v>1.5379999999999999E-8</c:v>
                </c:pt>
                <c:pt idx="1970">
                  <c:v>1.5399999999999999E-8</c:v>
                </c:pt>
                <c:pt idx="1971">
                  <c:v>1.5419999999999998E-8</c:v>
                </c:pt>
                <c:pt idx="1972">
                  <c:v>1.5440000000000001E-8</c:v>
                </c:pt>
                <c:pt idx="1973">
                  <c:v>1.5460000000000001E-8</c:v>
                </c:pt>
                <c:pt idx="1974">
                  <c:v>1.548E-8</c:v>
                </c:pt>
                <c:pt idx="1975">
                  <c:v>1.55E-8</c:v>
                </c:pt>
                <c:pt idx="1976">
                  <c:v>1.5519999999999999E-8</c:v>
                </c:pt>
                <c:pt idx="1977">
                  <c:v>1.5539999999999999E-8</c:v>
                </c:pt>
                <c:pt idx="1978">
                  <c:v>1.5559999999999998E-8</c:v>
                </c:pt>
                <c:pt idx="1979">
                  <c:v>1.5580000000000001E-8</c:v>
                </c:pt>
                <c:pt idx="1980">
                  <c:v>1.5600000000000001E-8</c:v>
                </c:pt>
                <c:pt idx="1981">
                  <c:v>1.562E-8</c:v>
                </c:pt>
                <c:pt idx="1982">
                  <c:v>1.564E-8</c:v>
                </c:pt>
                <c:pt idx="1983">
                  <c:v>1.5659999999999999E-8</c:v>
                </c:pt>
                <c:pt idx="1984">
                  <c:v>1.5679999999999999E-8</c:v>
                </c:pt>
                <c:pt idx="1985">
                  <c:v>1.5700000000000002E-8</c:v>
                </c:pt>
                <c:pt idx="1986">
                  <c:v>1.5720000000000001E-8</c:v>
                </c:pt>
                <c:pt idx="1987">
                  <c:v>1.5740000000000001E-8</c:v>
                </c:pt>
                <c:pt idx="1988">
                  <c:v>1.576E-8</c:v>
                </c:pt>
                <c:pt idx="1989">
                  <c:v>1.578E-8</c:v>
                </c:pt>
                <c:pt idx="1990">
                  <c:v>1.5799999999999999E-8</c:v>
                </c:pt>
                <c:pt idx="1991">
                  <c:v>1.5819999999999999E-8</c:v>
                </c:pt>
                <c:pt idx="1992">
                  <c:v>1.5840000000000002E-8</c:v>
                </c:pt>
                <c:pt idx="1993">
                  <c:v>1.5860000000000001E-8</c:v>
                </c:pt>
                <c:pt idx="1994">
                  <c:v>1.5880000000000001E-8</c:v>
                </c:pt>
                <c:pt idx="1995">
                  <c:v>1.59E-8</c:v>
                </c:pt>
                <c:pt idx="1996">
                  <c:v>1.592E-8</c:v>
                </c:pt>
                <c:pt idx="1997">
                  <c:v>1.5939999999999999E-8</c:v>
                </c:pt>
                <c:pt idx="1998">
                  <c:v>1.5959999999999999E-8</c:v>
                </c:pt>
                <c:pt idx="1999">
                  <c:v>1.5980000000000001E-8</c:v>
                </c:pt>
                <c:pt idx="2000">
                  <c:v>1.6000000000000001E-8</c:v>
                </c:pt>
                <c:pt idx="2001">
                  <c:v>1.6020000000000001E-8</c:v>
                </c:pt>
                <c:pt idx="2002">
                  <c:v>1.604E-8</c:v>
                </c:pt>
                <c:pt idx="2003">
                  <c:v>1.606E-8</c:v>
                </c:pt>
                <c:pt idx="2004">
                  <c:v>1.6079999999999999E-8</c:v>
                </c:pt>
                <c:pt idx="2005">
                  <c:v>1.6099999999999999E-8</c:v>
                </c:pt>
                <c:pt idx="2006">
                  <c:v>1.6120000000000001E-8</c:v>
                </c:pt>
                <c:pt idx="2007">
                  <c:v>1.6140000000000001E-8</c:v>
                </c:pt>
                <c:pt idx="2008">
                  <c:v>1.616E-8</c:v>
                </c:pt>
                <c:pt idx="2009">
                  <c:v>1.618E-8</c:v>
                </c:pt>
                <c:pt idx="2010">
                  <c:v>1.6199999999999999E-8</c:v>
                </c:pt>
                <c:pt idx="2011">
                  <c:v>1.6219999999999999E-8</c:v>
                </c:pt>
                <c:pt idx="2012">
                  <c:v>1.6239999999999999E-8</c:v>
                </c:pt>
                <c:pt idx="2013">
                  <c:v>1.6260000000000001E-8</c:v>
                </c:pt>
                <c:pt idx="2014">
                  <c:v>1.6280000000000001E-8</c:v>
                </c:pt>
                <c:pt idx="2015">
                  <c:v>1.63E-8</c:v>
                </c:pt>
                <c:pt idx="2016">
                  <c:v>1.632E-8</c:v>
                </c:pt>
                <c:pt idx="2017">
                  <c:v>1.6339999999999999E-8</c:v>
                </c:pt>
                <c:pt idx="2018">
                  <c:v>1.6359999999999999E-8</c:v>
                </c:pt>
                <c:pt idx="2019">
                  <c:v>1.6379999999999998E-8</c:v>
                </c:pt>
                <c:pt idx="2020">
                  <c:v>1.6400000000000001E-8</c:v>
                </c:pt>
                <c:pt idx="2021">
                  <c:v>1.6420000000000001E-8</c:v>
                </c:pt>
                <c:pt idx="2022">
                  <c:v>1.644E-8</c:v>
                </c:pt>
                <c:pt idx="2023">
                  <c:v>1.646E-8</c:v>
                </c:pt>
                <c:pt idx="2024">
                  <c:v>1.6479999999999999E-8</c:v>
                </c:pt>
                <c:pt idx="2025">
                  <c:v>1.6499999999999999E-8</c:v>
                </c:pt>
                <c:pt idx="2026">
                  <c:v>1.6519999999999998E-8</c:v>
                </c:pt>
                <c:pt idx="2027">
                  <c:v>1.6540000000000001E-8</c:v>
                </c:pt>
                <c:pt idx="2028">
                  <c:v>1.6560000000000001E-8</c:v>
                </c:pt>
                <c:pt idx="2029">
                  <c:v>1.658E-8</c:v>
                </c:pt>
                <c:pt idx="2030">
                  <c:v>1.66E-8</c:v>
                </c:pt>
                <c:pt idx="2031">
                  <c:v>1.6619999999999999E-8</c:v>
                </c:pt>
                <c:pt idx="2032">
                  <c:v>1.6639999999999999E-8</c:v>
                </c:pt>
                <c:pt idx="2033">
                  <c:v>1.6660000000000002E-8</c:v>
                </c:pt>
                <c:pt idx="2034">
                  <c:v>1.6680000000000001E-8</c:v>
                </c:pt>
                <c:pt idx="2035">
                  <c:v>1.6700000000000001E-8</c:v>
                </c:pt>
                <c:pt idx="2036">
                  <c:v>1.672E-8</c:v>
                </c:pt>
                <c:pt idx="2037">
                  <c:v>1.674E-8</c:v>
                </c:pt>
                <c:pt idx="2038">
                  <c:v>1.6759999999999999E-8</c:v>
                </c:pt>
                <c:pt idx="2039">
                  <c:v>1.6779999999999999E-8</c:v>
                </c:pt>
                <c:pt idx="2040">
                  <c:v>1.6800000000000002E-8</c:v>
                </c:pt>
                <c:pt idx="2041">
                  <c:v>1.6820000000000001E-8</c:v>
                </c:pt>
                <c:pt idx="2042">
                  <c:v>1.6840000000000001E-8</c:v>
                </c:pt>
                <c:pt idx="2043">
                  <c:v>1.686E-8</c:v>
                </c:pt>
                <c:pt idx="2044">
                  <c:v>1.688E-8</c:v>
                </c:pt>
                <c:pt idx="2045">
                  <c:v>1.6899999999999999E-8</c:v>
                </c:pt>
                <c:pt idx="2046">
                  <c:v>1.6919999999999999E-8</c:v>
                </c:pt>
                <c:pt idx="2047">
                  <c:v>1.6940000000000001E-8</c:v>
                </c:pt>
                <c:pt idx="2048">
                  <c:v>1.6960000000000001E-8</c:v>
                </c:pt>
                <c:pt idx="2049">
                  <c:v>1.6980000000000001E-8</c:v>
                </c:pt>
                <c:pt idx="2050">
                  <c:v>1.7E-8</c:v>
                </c:pt>
                <c:pt idx="2051">
                  <c:v>1.702E-8</c:v>
                </c:pt>
                <c:pt idx="2052">
                  <c:v>1.7039999999999999E-8</c:v>
                </c:pt>
                <c:pt idx="2053">
                  <c:v>1.7059999999999999E-8</c:v>
                </c:pt>
                <c:pt idx="2054">
                  <c:v>1.7080000000000001E-8</c:v>
                </c:pt>
                <c:pt idx="2055">
                  <c:v>1.7100000000000001E-8</c:v>
                </c:pt>
                <c:pt idx="2056">
                  <c:v>1.712E-8</c:v>
                </c:pt>
                <c:pt idx="2057">
                  <c:v>1.714E-8</c:v>
                </c:pt>
                <c:pt idx="2058">
                  <c:v>1.7159999999999999E-8</c:v>
                </c:pt>
                <c:pt idx="2059">
                  <c:v>1.7179999999999999E-8</c:v>
                </c:pt>
                <c:pt idx="2060">
                  <c:v>1.7199999999999999E-8</c:v>
                </c:pt>
                <c:pt idx="2061">
                  <c:v>1.7220000000000001E-8</c:v>
                </c:pt>
                <c:pt idx="2062">
                  <c:v>1.7240000000000001E-8</c:v>
                </c:pt>
                <c:pt idx="2063">
                  <c:v>1.726E-8</c:v>
                </c:pt>
                <c:pt idx="2064">
                  <c:v>1.728E-8</c:v>
                </c:pt>
                <c:pt idx="2065">
                  <c:v>1.7299999999999999E-8</c:v>
                </c:pt>
                <c:pt idx="2066">
                  <c:v>1.7319999999999999E-8</c:v>
                </c:pt>
                <c:pt idx="2067">
                  <c:v>1.7339999999999998E-8</c:v>
                </c:pt>
                <c:pt idx="2068">
                  <c:v>1.7360000000000001E-8</c:v>
                </c:pt>
                <c:pt idx="2069">
                  <c:v>1.7380000000000001E-8</c:v>
                </c:pt>
                <c:pt idx="2070">
                  <c:v>1.74E-8</c:v>
                </c:pt>
                <c:pt idx="2071">
                  <c:v>1.742E-8</c:v>
                </c:pt>
                <c:pt idx="2072">
                  <c:v>1.7439999999999999E-8</c:v>
                </c:pt>
                <c:pt idx="2073">
                  <c:v>1.7459999999999999E-8</c:v>
                </c:pt>
                <c:pt idx="2074">
                  <c:v>1.7479999999999998E-8</c:v>
                </c:pt>
                <c:pt idx="2075">
                  <c:v>1.7500000000000001E-8</c:v>
                </c:pt>
                <c:pt idx="2076">
                  <c:v>1.7520000000000001E-8</c:v>
                </c:pt>
                <c:pt idx="2077">
                  <c:v>1.754E-8</c:v>
                </c:pt>
                <c:pt idx="2078">
                  <c:v>1.756E-8</c:v>
                </c:pt>
                <c:pt idx="2079">
                  <c:v>1.7579999999999999E-8</c:v>
                </c:pt>
                <c:pt idx="2080">
                  <c:v>1.7599999999999999E-8</c:v>
                </c:pt>
                <c:pt idx="2081">
                  <c:v>1.7620000000000002E-8</c:v>
                </c:pt>
                <c:pt idx="2082">
                  <c:v>1.7640000000000001E-8</c:v>
                </c:pt>
                <c:pt idx="2083">
                  <c:v>1.7660000000000001E-8</c:v>
                </c:pt>
                <c:pt idx="2084">
                  <c:v>1.768E-8</c:v>
                </c:pt>
                <c:pt idx="2085">
                  <c:v>1.77E-8</c:v>
                </c:pt>
                <c:pt idx="2086">
                  <c:v>1.7719999999999999E-8</c:v>
                </c:pt>
                <c:pt idx="2087">
                  <c:v>1.7739999999999999E-8</c:v>
                </c:pt>
                <c:pt idx="2088">
                  <c:v>1.7760000000000002E-8</c:v>
                </c:pt>
                <c:pt idx="2089">
                  <c:v>1.7780000000000001E-8</c:v>
                </c:pt>
                <c:pt idx="2090">
                  <c:v>1.7800000000000001E-8</c:v>
                </c:pt>
                <c:pt idx="2091">
                  <c:v>1.782E-8</c:v>
                </c:pt>
                <c:pt idx="2092">
                  <c:v>1.784E-8</c:v>
                </c:pt>
                <c:pt idx="2093">
                  <c:v>1.7859999999999999E-8</c:v>
                </c:pt>
                <c:pt idx="2094">
                  <c:v>1.7879999999999999E-8</c:v>
                </c:pt>
                <c:pt idx="2095">
                  <c:v>1.7900000000000001E-8</c:v>
                </c:pt>
                <c:pt idx="2096">
                  <c:v>1.7920000000000001E-8</c:v>
                </c:pt>
                <c:pt idx="2097">
                  <c:v>1.7940000000000001E-8</c:v>
                </c:pt>
                <c:pt idx="2098">
                  <c:v>1.796E-8</c:v>
                </c:pt>
                <c:pt idx="2099">
                  <c:v>1.798E-8</c:v>
                </c:pt>
                <c:pt idx="2100">
                  <c:v>1.7999999999999999E-8</c:v>
                </c:pt>
                <c:pt idx="2101">
                  <c:v>1.8019999999999999E-8</c:v>
                </c:pt>
                <c:pt idx="2102">
                  <c:v>1.8040000000000001E-8</c:v>
                </c:pt>
                <c:pt idx="2103">
                  <c:v>1.8060000000000001E-8</c:v>
                </c:pt>
                <c:pt idx="2104">
                  <c:v>1.808E-8</c:v>
                </c:pt>
                <c:pt idx="2105">
                  <c:v>1.81E-8</c:v>
                </c:pt>
                <c:pt idx="2106">
                  <c:v>1.8119999999999999E-8</c:v>
                </c:pt>
                <c:pt idx="2107">
                  <c:v>1.8139999999999999E-8</c:v>
                </c:pt>
                <c:pt idx="2108">
                  <c:v>1.8159999999999999E-8</c:v>
                </c:pt>
                <c:pt idx="2109">
                  <c:v>1.8180000000000001E-8</c:v>
                </c:pt>
                <c:pt idx="2110">
                  <c:v>1.8200000000000001E-8</c:v>
                </c:pt>
                <c:pt idx="2111">
                  <c:v>1.822E-8</c:v>
                </c:pt>
                <c:pt idx="2112">
                  <c:v>1.824E-8</c:v>
                </c:pt>
                <c:pt idx="2113">
                  <c:v>1.8259999999999999E-8</c:v>
                </c:pt>
                <c:pt idx="2114">
                  <c:v>1.8279999999999999E-8</c:v>
                </c:pt>
                <c:pt idx="2115">
                  <c:v>1.8299999999999998E-8</c:v>
                </c:pt>
                <c:pt idx="2116">
                  <c:v>1.8320000000000001E-8</c:v>
                </c:pt>
                <c:pt idx="2117">
                  <c:v>1.8340000000000001E-8</c:v>
                </c:pt>
                <c:pt idx="2118">
                  <c:v>1.836E-8</c:v>
                </c:pt>
                <c:pt idx="2119">
                  <c:v>1.838E-8</c:v>
                </c:pt>
                <c:pt idx="2120">
                  <c:v>1.8399999999999999E-8</c:v>
                </c:pt>
                <c:pt idx="2121">
                  <c:v>1.8419999999999999E-8</c:v>
                </c:pt>
                <c:pt idx="2122">
                  <c:v>1.8439999999999998E-8</c:v>
                </c:pt>
                <c:pt idx="2123">
                  <c:v>1.8460000000000001E-8</c:v>
                </c:pt>
                <c:pt idx="2124">
                  <c:v>1.8480000000000001E-8</c:v>
                </c:pt>
                <c:pt idx="2125">
                  <c:v>1.85E-8</c:v>
                </c:pt>
                <c:pt idx="2126">
                  <c:v>1.852E-8</c:v>
                </c:pt>
                <c:pt idx="2127">
                  <c:v>1.8539999999999999E-8</c:v>
                </c:pt>
                <c:pt idx="2128">
                  <c:v>1.8559999999999999E-8</c:v>
                </c:pt>
                <c:pt idx="2129">
                  <c:v>1.8580000000000002E-8</c:v>
                </c:pt>
                <c:pt idx="2130">
                  <c:v>1.8600000000000001E-8</c:v>
                </c:pt>
                <c:pt idx="2131">
                  <c:v>1.8620000000000001E-8</c:v>
                </c:pt>
                <c:pt idx="2132">
                  <c:v>1.864E-8</c:v>
                </c:pt>
                <c:pt idx="2133">
                  <c:v>1.866E-8</c:v>
                </c:pt>
                <c:pt idx="2134">
                  <c:v>1.8679999999999999E-8</c:v>
                </c:pt>
                <c:pt idx="2135">
                  <c:v>1.8699999999999999E-8</c:v>
                </c:pt>
                <c:pt idx="2136">
                  <c:v>1.8720000000000002E-8</c:v>
                </c:pt>
                <c:pt idx="2137">
                  <c:v>1.8740000000000001E-8</c:v>
                </c:pt>
                <c:pt idx="2138">
                  <c:v>1.8760000000000001E-8</c:v>
                </c:pt>
                <c:pt idx="2139">
                  <c:v>1.878E-8</c:v>
                </c:pt>
                <c:pt idx="2140">
                  <c:v>1.88E-8</c:v>
                </c:pt>
                <c:pt idx="2141">
                  <c:v>1.8819999999999999E-8</c:v>
                </c:pt>
                <c:pt idx="2142">
                  <c:v>1.8839999999999999E-8</c:v>
                </c:pt>
                <c:pt idx="2143">
                  <c:v>1.8860000000000001E-8</c:v>
                </c:pt>
                <c:pt idx="2144">
                  <c:v>1.8880000000000001E-8</c:v>
                </c:pt>
                <c:pt idx="2145">
                  <c:v>1.89E-8</c:v>
                </c:pt>
                <c:pt idx="2146">
                  <c:v>1.892E-8</c:v>
                </c:pt>
                <c:pt idx="2147">
                  <c:v>1.894E-8</c:v>
                </c:pt>
                <c:pt idx="2148">
                  <c:v>1.8959999999999999E-8</c:v>
                </c:pt>
                <c:pt idx="2149">
                  <c:v>1.8979999999999999E-8</c:v>
                </c:pt>
                <c:pt idx="2150">
                  <c:v>1.9000000000000001E-8</c:v>
                </c:pt>
                <c:pt idx="2151">
                  <c:v>1.9020000000000001E-8</c:v>
                </c:pt>
                <c:pt idx="2152">
                  <c:v>1.904E-8</c:v>
                </c:pt>
                <c:pt idx="2153">
                  <c:v>1.906E-8</c:v>
                </c:pt>
                <c:pt idx="2154">
                  <c:v>1.9079999999999999E-8</c:v>
                </c:pt>
                <c:pt idx="2155">
                  <c:v>1.9099999999999999E-8</c:v>
                </c:pt>
                <c:pt idx="2156">
                  <c:v>1.9119999999999998E-8</c:v>
                </c:pt>
                <c:pt idx="2157">
                  <c:v>1.9140000000000001E-8</c:v>
                </c:pt>
                <c:pt idx="2158">
                  <c:v>1.9160000000000001E-8</c:v>
                </c:pt>
                <c:pt idx="2159">
                  <c:v>1.918E-8</c:v>
                </c:pt>
                <c:pt idx="2160">
                  <c:v>1.92E-8</c:v>
                </c:pt>
                <c:pt idx="2161">
                  <c:v>1.9219999999999999E-8</c:v>
                </c:pt>
                <c:pt idx="2162">
                  <c:v>1.9239999999999999E-8</c:v>
                </c:pt>
                <c:pt idx="2163">
                  <c:v>1.9259999999999998E-8</c:v>
                </c:pt>
                <c:pt idx="2164">
                  <c:v>1.9280000000000001E-8</c:v>
                </c:pt>
                <c:pt idx="2165">
                  <c:v>1.9300000000000001E-8</c:v>
                </c:pt>
                <c:pt idx="2166">
                  <c:v>1.932E-8</c:v>
                </c:pt>
                <c:pt idx="2167">
                  <c:v>1.934E-8</c:v>
                </c:pt>
                <c:pt idx="2168">
                  <c:v>1.9359999999999999E-8</c:v>
                </c:pt>
                <c:pt idx="2169">
                  <c:v>1.9379999999999999E-8</c:v>
                </c:pt>
                <c:pt idx="2170">
                  <c:v>1.9399999999999998E-8</c:v>
                </c:pt>
                <c:pt idx="2171">
                  <c:v>1.9420000000000001E-8</c:v>
                </c:pt>
                <c:pt idx="2172">
                  <c:v>1.9440000000000001E-8</c:v>
                </c:pt>
                <c:pt idx="2173">
                  <c:v>1.946E-8</c:v>
                </c:pt>
                <c:pt idx="2174">
                  <c:v>1.948E-8</c:v>
                </c:pt>
                <c:pt idx="2175">
                  <c:v>1.9499999999999999E-8</c:v>
                </c:pt>
                <c:pt idx="2176">
                  <c:v>1.9519999999999999E-8</c:v>
                </c:pt>
                <c:pt idx="2177">
                  <c:v>1.9540000000000002E-8</c:v>
                </c:pt>
                <c:pt idx="2178">
                  <c:v>1.9560000000000001E-8</c:v>
                </c:pt>
                <c:pt idx="2179">
                  <c:v>1.9580000000000001E-8</c:v>
                </c:pt>
                <c:pt idx="2180">
                  <c:v>1.96E-8</c:v>
                </c:pt>
                <c:pt idx="2181">
                  <c:v>1.962E-8</c:v>
                </c:pt>
                <c:pt idx="2182">
                  <c:v>1.9639999999999999E-8</c:v>
                </c:pt>
                <c:pt idx="2183">
                  <c:v>1.9659999999999999E-8</c:v>
                </c:pt>
                <c:pt idx="2184">
                  <c:v>1.9680000000000002E-8</c:v>
                </c:pt>
                <c:pt idx="2185">
                  <c:v>1.9700000000000001E-8</c:v>
                </c:pt>
                <c:pt idx="2186">
                  <c:v>1.9720000000000001E-8</c:v>
                </c:pt>
                <c:pt idx="2187">
                  <c:v>1.974E-8</c:v>
                </c:pt>
                <c:pt idx="2188">
                  <c:v>1.976E-8</c:v>
                </c:pt>
                <c:pt idx="2189">
                  <c:v>1.9779999999999999E-8</c:v>
                </c:pt>
                <c:pt idx="2190">
                  <c:v>1.9799999999999999E-8</c:v>
                </c:pt>
                <c:pt idx="2191">
                  <c:v>1.9820000000000001E-8</c:v>
                </c:pt>
                <c:pt idx="2192">
                  <c:v>1.9840000000000001E-8</c:v>
                </c:pt>
                <c:pt idx="2193">
                  <c:v>1.986E-8</c:v>
                </c:pt>
                <c:pt idx="2194">
                  <c:v>1.988E-8</c:v>
                </c:pt>
                <c:pt idx="2195">
                  <c:v>1.99E-8</c:v>
                </c:pt>
                <c:pt idx="2196">
                  <c:v>1.9919999999999999E-8</c:v>
                </c:pt>
                <c:pt idx="2197">
                  <c:v>1.9939999999999999E-8</c:v>
                </c:pt>
                <c:pt idx="2198">
                  <c:v>1.9960000000000001E-8</c:v>
                </c:pt>
                <c:pt idx="2199">
                  <c:v>1.9980000000000001E-8</c:v>
                </c:pt>
                <c:pt idx="2200">
                  <c:v>2E-8</c:v>
                </c:pt>
                <c:pt idx="2201">
                  <c:v>2.002E-8</c:v>
                </c:pt>
                <c:pt idx="2202">
                  <c:v>2.0039999999999999E-8</c:v>
                </c:pt>
                <c:pt idx="2203">
                  <c:v>2.0059999999999999E-8</c:v>
                </c:pt>
                <c:pt idx="2204">
                  <c:v>2.0079999999999998E-8</c:v>
                </c:pt>
                <c:pt idx="2205">
                  <c:v>2.0100000000000001E-8</c:v>
                </c:pt>
                <c:pt idx="2206">
                  <c:v>2.0120000000000001E-8</c:v>
                </c:pt>
                <c:pt idx="2207">
                  <c:v>2.014E-8</c:v>
                </c:pt>
                <c:pt idx="2208">
                  <c:v>2.016E-8</c:v>
                </c:pt>
                <c:pt idx="2209">
                  <c:v>2.0179999999999999E-8</c:v>
                </c:pt>
                <c:pt idx="2210">
                  <c:v>2.0199999999999999E-8</c:v>
                </c:pt>
                <c:pt idx="2211">
                  <c:v>2.0219999999999998E-8</c:v>
                </c:pt>
                <c:pt idx="2212">
                  <c:v>2.0240000000000001E-8</c:v>
                </c:pt>
                <c:pt idx="2213">
                  <c:v>2.0260000000000001E-8</c:v>
                </c:pt>
                <c:pt idx="2214">
                  <c:v>2.028E-8</c:v>
                </c:pt>
                <c:pt idx="2215">
                  <c:v>2.03E-8</c:v>
                </c:pt>
                <c:pt idx="2216">
                  <c:v>2.0319999999999999E-8</c:v>
                </c:pt>
                <c:pt idx="2217">
                  <c:v>2.0339999999999999E-8</c:v>
                </c:pt>
                <c:pt idx="2218">
                  <c:v>2.0359999999999998E-8</c:v>
                </c:pt>
                <c:pt idx="2219">
                  <c:v>2.0380000000000001E-8</c:v>
                </c:pt>
                <c:pt idx="2220">
                  <c:v>2.0400000000000001E-8</c:v>
                </c:pt>
                <c:pt idx="2221">
                  <c:v>2.042E-8</c:v>
                </c:pt>
                <c:pt idx="2222">
                  <c:v>2.044E-8</c:v>
                </c:pt>
                <c:pt idx="2223">
                  <c:v>2.0459999999999999E-8</c:v>
                </c:pt>
                <c:pt idx="2224">
                  <c:v>2.0479999999999999E-8</c:v>
                </c:pt>
                <c:pt idx="2225">
                  <c:v>2.0500000000000002E-8</c:v>
                </c:pt>
                <c:pt idx="2226">
                  <c:v>2.0520000000000001E-8</c:v>
                </c:pt>
                <c:pt idx="2227">
                  <c:v>2.0540000000000001E-8</c:v>
                </c:pt>
                <c:pt idx="2228">
                  <c:v>2.056E-8</c:v>
                </c:pt>
                <c:pt idx="2229">
                  <c:v>2.058E-8</c:v>
                </c:pt>
                <c:pt idx="2230">
                  <c:v>2.0599999999999999E-8</c:v>
                </c:pt>
                <c:pt idx="2231">
                  <c:v>2.0619999999999999E-8</c:v>
                </c:pt>
                <c:pt idx="2232">
                  <c:v>2.0640000000000002E-8</c:v>
                </c:pt>
                <c:pt idx="2233">
                  <c:v>2.0660000000000001E-8</c:v>
                </c:pt>
                <c:pt idx="2234">
                  <c:v>2.0680000000000001E-8</c:v>
                </c:pt>
                <c:pt idx="2235">
                  <c:v>2.07E-8</c:v>
                </c:pt>
                <c:pt idx="2236">
                  <c:v>2.072E-8</c:v>
                </c:pt>
                <c:pt idx="2237">
                  <c:v>2.0739999999999999E-8</c:v>
                </c:pt>
                <c:pt idx="2238">
                  <c:v>2.0759999999999999E-8</c:v>
                </c:pt>
                <c:pt idx="2239">
                  <c:v>2.0780000000000001E-8</c:v>
                </c:pt>
                <c:pt idx="2240">
                  <c:v>2.0800000000000001E-8</c:v>
                </c:pt>
                <c:pt idx="2241">
                  <c:v>2.082E-8</c:v>
                </c:pt>
                <c:pt idx="2242">
                  <c:v>2.084E-8</c:v>
                </c:pt>
                <c:pt idx="2243">
                  <c:v>2.086E-8</c:v>
                </c:pt>
                <c:pt idx="2244">
                  <c:v>2.0879999999999999E-8</c:v>
                </c:pt>
                <c:pt idx="2245">
                  <c:v>2.0899999999999999E-8</c:v>
                </c:pt>
                <c:pt idx="2246">
                  <c:v>2.0920000000000001E-8</c:v>
                </c:pt>
                <c:pt idx="2247">
                  <c:v>2.0940000000000001E-8</c:v>
                </c:pt>
                <c:pt idx="2248">
                  <c:v>2.096E-8</c:v>
                </c:pt>
                <c:pt idx="2249">
                  <c:v>2.098E-8</c:v>
                </c:pt>
                <c:pt idx="2250">
                  <c:v>2.0999999999999999E-8</c:v>
                </c:pt>
                <c:pt idx="2251">
                  <c:v>2.1019999999999999E-8</c:v>
                </c:pt>
                <c:pt idx="2252">
                  <c:v>2.1039999999999998E-8</c:v>
                </c:pt>
                <c:pt idx="2253">
                  <c:v>2.1060000000000001E-8</c:v>
                </c:pt>
                <c:pt idx="2254">
                  <c:v>2.1080000000000001E-8</c:v>
                </c:pt>
                <c:pt idx="2255">
                  <c:v>2.11E-8</c:v>
                </c:pt>
                <c:pt idx="2256">
                  <c:v>2.112E-8</c:v>
                </c:pt>
                <c:pt idx="2257">
                  <c:v>2.1139999999999999E-8</c:v>
                </c:pt>
                <c:pt idx="2258">
                  <c:v>2.1159999999999999E-8</c:v>
                </c:pt>
                <c:pt idx="2259">
                  <c:v>2.1179999999999998E-8</c:v>
                </c:pt>
                <c:pt idx="2260">
                  <c:v>2.1200000000000001E-8</c:v>
                </c:pt>
                <c:pt idx="2261">
                  <c:v>2.1220000000000001E-8</c:v>
                </c:pt>
                <c:pt idx="2262">
                  <c:v>2.124E-8</c:v>
                </c:pt>
                <c:pt idx="2263">
                  <c:v>2.126E-8</c:v>
                </c:pt>
                <c:pt idx="2264">
                  <c:v>2.1279999999999999E-8</c:v>
                </c:pt>
                <c:pt idx="2265">
                  <c:v>2.1299999999999999E-8</c:v>
                </c:pt>
                <c:pt idx="2266">
                  <c:v>2.1320000000000002E-8</c:v>
                </c:pt>
                <c:pt idx="2267">
                  <c:v>2.1340000000000001E-8</c:v>
                </c:pt>
                <c:pt idx="2268">
                  <c:v>2.1360000000000001E-8</c:v>
                </c:pt>
                <c:pt idx="2269">
                  <c:v>2.138E-8</c:v>
                </c:pt>
                <c:pt idx="2270">
                  <c:v>2.14E-8</c:v>
                </c:pt>
                <c:pt idx="2271">
                  <c:v>2.1419999999999999E-8</c:v>
                </c:pt>
                <c:pt idx="2272">
                  <c:v>2.1439999999999999E-8</c:v>
                </c:pt>
                <c:pt idx="2273">
                  <c:v>2.1460000000000002E-8</c:v>
                </c:pt>
                <c:pt idx="2274">
                  <c:v>2.1480000000000001E-8</c:v>
                </c:pt>
                <c:pt idx="2275">
                  <c:v>2.1500000000000001E-8</c:v>
                </c:pt>
                <c:pt idx="2276">
                  <c:v>2.152E-8</c:v>
                </c:pt>
                <c:pt idx="2277">
                  <c:v>2.154E-8</c:v>
                </c:pt>
                <c:pt idx="2278">
                  <c:v>2.1559999999999999E-8</c:v>
                </c:pt>
                <c:pt idx="2279">
                  <c:v>2.1579999999999999E-8</c:v>
                </c:pt>
                <c:pt idx="2280">
                  <c:v>2.1600000000000002E-8</c:v>
                </c:pt>
                <c:pt idx="2281">
                  <c:v>2.1620000000000001E-8</c:v>
                </c:pt>
                <c:pt idx="2282">
                  <c:v>2.1640000000000001E-8</c:v>
                </c:pt>
                <c:pt idx="2283">
                  <c:v>2.166E-8</c:v>
                </c:pt>
                <c:pt idx="2284">
                  <c:v>2.168E-8</c:v>
                </c:pt>
                <c:pt idx="2285">
                  <c:v>2.1699999999999999E-8</c:v>
                </c:pt>
                <c:pt idx="2286">
                  <c:v>2.1719999999999999E-8</c:v>
                </c:pt>
                <c:pt idx="2287">
                  <c:v>2.1740000000000001E-8</c:v>
                </c:pt>
                <c:pt idx="2288">
                  <c:v>2.1760000000000001E-8</c:v>
                </c:pt>
                <c:pt idx="2289">
                  <c:v>2.178E-8</c:v>
                </c:pt>
                <c:pt idx="2290">
                  <c:v>2.18E-8</c:v>
                </c:pt>
                <c:pt idx="2291">
                  <c:v>2.182E-8</c:v>
                </c:pt>
                <c:pt idx="2292">
                  <c:v>2.1839999999999999E-8</c:v>
                </c:pt>
                <c:pt idx="2293">
                  <c:v>2.1859999999999999E-8</c:v>
                </c:pt>
                <c:pt idx="2294">
                  <c:v>2.1880000000000001E-8</c:v>
                </c:pt>
                <c:pt idx="2295">
                  <c:v>2.1900000000000001E-8</c:v>
                </c:pt>
                <c:pt idx="2296">
                  <c:v>2.192E-8</c:v>
                </c:pt>
                <c:pt idx="2297">
                  <c:v>2.194E-8</c:v>
                </c:pt>
                <c:pt idx="2298">
                  <c:v>2.1959999999999999E-8</c:v>
                </c:pt>
                <c:pt idx="2299">
                  <c:v>2.1979999999999999E-8</c:v>
                </c:pt>
                <c:pt idx="2300">
                  <c:v>2.1999999999999998E-8</c:v>
                </c:pt>
                <c:pt idx="2301">
                  <c:v>2.2020000000000001E-8</c:v>
                </c:pt>
                <c:pt idx="2302">
                  <c:v>2.2040000000000001E-8</c:v>
                </c:pt>
                <c:pt idx="2303">
                  <c:v>2.206E-8</c:v>
                </c:pt>
                <c:pt idx="2304">
                  <c:v>2.208E-8</c:v>
                </c:pt>
                <c:pt idx="2305">
                  <c:v>2.2099999999999999E-8</c:v>
                </c:pt>
                <c:pt idx="2306">
                  <c:v>2.2119999999999999E-8</c:v>
                </c:pt>
                <c:pt idx="2307">
                  <c:v>2.2139999999999998E-8</c:v>
                </c:pt>
                <c:pt idx="2308">
                  <c:v>2.2160000000000001E-8</c:v>
                </c:pt>
                <c:pt idx="2309">
                  <c:v>2.2180000000000001E-8</c:v>
                </c:pt>
                <c:pt idx="2310">
                  <c:v>2.22E-8</c:v>
                </c:pt>
                <c:pt idx="2311">
                  <c:v>2.222E-8</c:v>
                </c:pt>
                <c:pt idx="2312">
                  <c:v>2.2239999999999999E-8</c:v>
                </c:pt>
                <c:pt idx="2313">
                  <c:v>2.2259999999999999E-8</c:v>
                </c:pt>
                <c:pt idx="2314">
                  <c:v>2.2280000000000002E-8</c:v>
                </c:pt>
                <c:pt idx="2315">
                  <c:v>2.2300000000000001E-8</c:v>
                </c:pt>
                <c:pt idx="2316">
                  <c:v>2.2320000000000001E-8</c:v>
                </c:pt>
                <c:pt idx="2317">
                  <c:v>2.234E-8</c:v>
                </c:pt>
                <c:pt idx="2318">
                  <c:v>2.236E-8</c:v>
                </c:pt>
                <c:pt idx="2319">
                  <c:v>2.2379999999999999E-8</c:v>
                </c:pt>
                <c:pt idx="2320">
                  <c:v>2.2399999999999999E-8</c:v>
                </c:pt>
                <c:pt idx="2321">
                  <c:v>2.2420000000000002E-8</c:v>
                </c:pt>
                <c:pt idx="2322">
                  <c:v>2.2440000000000001E-8</c:v>
                </c:pt>
                <c:pt idx="2323">
                  <c:v>2.2460000000000001E-8</c:v>
                </c:pt>
                <c:pt idx="2324">
                  <c:v>2.248E-8</c:v>
                </c:pt>
                <c:pt idx="2325">
                  <c:v>2.25E-8</c:v>
                </c:pt>
                <c:pt idx="2326">
                  <c:v>2.2519999999999999E-8</c:v>
                </c:pt>
                <c:pt idx="2327">
                  <c:v>2.2539999999999999E-8</c:v>
                </c:pt>
                <c:pt idx="2328">
                  <c:v>2.2560000000000002E-8</c:v>
                </c:pt>
                <c:pt idx="2329">
                  <c:v>2.2580000000000001E-8</c:v>
                </c:pt>
                <c:pt idx="2330">
                  <c:v>2.2600000000000001E-8</c:v>
                </c:pt>
                <c:pt idx="2331">
                  <c:v>2.262E-8</c:v>
                </c:pt>
                <c:pt idx="2332">
                  <c:v>2.264E-8</c:v>
                </c:pt>
                <c:pt idx="2333">
                  <c:v>2.2659999999999999E-8</c:v>
                </c:pt>
                <c:pt idx="2334">
                  <c:v>2.2679999999999999E-8</c:v>
                </c:pt>
                <c:pt idx="2335">
                  <c:v>2.2700000000000001E-8</c:v>
                </c:pt>
                <c:pt idx="2336">
                  <c:v>2.2720000000000001E-8</c:v>
                </c:pt>
                <c:pt idx="2337">
                  <c:v>2.274E-8</c:v>
                </c:pt>
                <c:pt idx="2338">
                  <c:v>2.276E-8</c:v>
                </c:pt>
                <c:pt idx="2339">
                  <c:v>2.278E-8</c:v>
                </c:pt>
                <c:pt idx="2340">
                  <c:v>2.2799999999999999E-8</c:v>
                </c:pt>
                <c:pt idx="2341">
                  <c:v>2.2819999999999999E-8</c:v>
                </c:pt>
                <c:pt idx="2342">
                  <c:v>2.2840000000000001E-8</c:v>
                </c:pt>
                <c:pt idx="2343">
                  <c:v>2.2860000000000001E-8</c:v>
                </c:pt>
                <c:pt idx="2344">
                  <c:v>2.288E-8</c:v>
                </c:pt>
                <c:pt idx="2345">
                  <c:v>2.29E-8</c:v>
                </c:pt>
                <c:pt idx="2346">
                  <c:v>2.2919999999999999E-8</c:v>
                </c:pt>
                <c:pt idx="2347">
                  <c:v>2.2939999999999999E-8</c:v>
                </c:pt>
                <c:pt idx="2348">
                  <c:v>2.2959999999999998E-8</c:v>
                </c:pt>
                <c:pt idx="2349">
                  <c:v>2.2980000000000001E-8</c:v>
                </c:pt>
                <c:pt idx="2350">
                  <c:v>2.3000000000000001E-8</c:v>
                </c:pt>
                <c:pt idx="2351">
                  <c:v>2.302E-8</c:v>
                </c:pt>
                <c:pt idx="2352">
                  <c:v>2.304E-8</c:v>
                </c:pt>
                <c:pt idx="2353">
                  <c:v>2.3059999999999999E-8</c:v>
                </c:pt>
                <c:pt idx="2354">
                  <c:v>2.3079999999999999E-8</c:v>
                </c:pt>
                <c:pt idx="2355">
                  <c:v>2.3099999999999998E-8</c:v>
                </c:pt>
                <c:pt idx="2356">
                  <c:v>2.3120000000000001E-8</c:v>
                </c:pt>
                <c:pt idx="2357">
                  <c:v>2.3140000000000001E-8</c:v>
                </c:pt>
                <c:pt idx="2358">
                  <c:v>2.316E-8</c:v>
                </c:pt>
                <c:pt idx="2359">
                  <c:v>2.318E-8</c:v>
                </c:pt>
                <c:pt idx="2360">
                  <c:v>2.3199999999999999E-8</c:v>
                </c:pt>
                <c:pt idx="2361">
                  <c:v>2.3219999999999999E-8</c:v>
                </c:pt>
                <c:pt idx="2362">
                  <c:v>2.3240000000000002E-8</c:v>
                </c:pt>
                <c:pt idx="2363">
                  <c:v>2.3260000000000001E-8</c:v>
                </c:pt>
                <c:pt idx="2364">
                  <c:v>2.3280000000000001E-8</c:v>
                </c:pt>
                <c:pt idx="2365">
                  <c:v>2.33E-8</c:v>
                </c:pt>
                <c:pt idx="2366">
                  <c:v>2.332E-8</c:v>
                </c:pt>
                <c:pt idx="2367">
                  <c:v>2.3339999999999999E-8</c:v>
                </c:pt>
                <c:pt idx="2368">
                  <c:v>2.3359999999999999E-8</c:v>
                </c:pt>
                <c:pt idx="2369">
                  <c:v>2.3380000000000002E-8</c:v>
                </c:pt>
                <c:pt idx="2370">
                  <c:v>2.3400000000000001E-8</c:v>
                </c:pt>
                <c:pt idx="2371">
                  <c:v>2.3420000000000001E-8</c:v>
                </c:pt>
                <c:pt idx="2372">
                  <c:v>2.344E-8</c:v>
                </c:pt>
                <c:pt idx="2373">
                  <c:v>2.346E-8</c:v>
                </c:pt>
                <c:pt idx="2374">
                  <c:v>2.3479999999999999E-8</c:v>
                </c:pt>
                <c:pt idx="2375">
                  <c:v>2.3499999999999999E-8</c:v>
                </c:pt>
                <c:pt idx="2376">
                  <c:v>2.3520000000000001E-8</c:v>
                </c:pt>
                <c:pt idx="2377">
                  <c:v>2.3540000000000001E-8</c:v>
                </c:pt>
                <c:pt idx="2378">
                  <c:v>2.3560000000000001E-8</c:v>
                </c:pt>
                <c:pt idx="2379">
                  <c:v>2.358E-8</c:v>
                </c:pt>
                <c:pt idx="2380">
                  <c:v>2.36E-8</c:v>
                </c:pt>
                <c:pt idx="2381">
                  <c:v>2.3619999999999999E-8</c:v>
                </c:pt>
                <c:pt idx="2382">
                  <c:v>2.3639999999999999E-8</c:v>
                </c:pt>
                <c:pt idx="2383">
                  <c:v>2.3660000000000001E-8</c:v>
                </c:pt>
                <c:pt idx="2384">
                  <c:v>2.3680000000000001E-8</c:v>
                </c:pt>
                <c:pt idx="2385">
                  <c:v>2.37E-8</c:v>
                </c:pt>
                <c:pt idx="2386">
                  <c:v>2.372E-8</c:v>
                </c:pt>
                <c:pt idx="2387">
                  <c:v>2.3739999999999999E-8</c:v>
                </c:pt>
                <c:pt idx="2388">
                  <c:v>2.3759999999999999E-8</c:v>
                </c:pt>
                <c:pt idx="2389">
                  <c:v>2.3779999999999999E-8</c:v>
                </c:pt>
                <c:pt idx="2390">
                  <c:v>2.3800000000000001E-8</c:v>
                </c:pt>
                <c:pt idx="2391">
                  <c:v>2.3820000000000001E-8</c:v>
                </c:pt>
                <c:pt idx="2392">
                  <c:v>2.384E-8</c:v>
                </c:pt>
                <c:pt idx="2393">
                  <c:v>2.386E-8</c:v>
                </c:pt>
                <c:pt idx="2394">
                  <c:v>2.3879999999999999E-8</c:v>
                </c:pt>
                <c:pt idx="2395">
                  <c:v>2.3899999999999999E-8</c:v>
                </c:pt>
                <c:pt idx="2396">
                  <c:v>2.3919999999999998E-8</c:v>
                </c:pt>
                <c:pt idx="2397">
                  <c:v>2.3940000000000001E-8</c:v>
                </c:pt>
                <c:pt idx="2398">
                  <c:v>2.3960000000000001E-8</c:v>
                </c:pt>
                <c:pt idx="2399">
                  <c:v>2.398E-8</c:v>
                </c:pt>
                <c:pt idx="2400">
                  <c:v>2.4E-8</c:v>
                </c:pt>
                <c:pt idx="2401">
                  <c:v>2.4019999999999999E-8</c:v>
                </c:pt>
                <c:pt idx="2402">
                  <c:v>2.4039999999999999E-8</c:v>
                </c:pt>
                <c:pt idx="2403">
                  <c:v>2.4059999999999998E-8</c:v>
                </c:pt>
                <c:pt idx="2404">
                  <c:v>2.4080000000000001E-8</c:v>
                </c:pt>
                <c:pt idx="2405">
                  <c:v>2.4100000000000001E-8</c:v>
                </c:pt>
                <c:pt idx="2406">
                  <c:v>2.412E-8</c:v>
                </c:pt>
                <c:pt idx="2407">
                  <c:v>2.414E-8</c:v>
                </c:pt>
                <c:pt idx="2408">
                  <c:v>2.4159999999999999E-8</c:v>
                </c:pt>
                <c:pt idx="2409">
                  <c:v>2.4179999999999999E-8</c:v>
                </c:pt>
                <c:pt idx="2410">
                  <c:v>2.4200000000000002E-8</c:v>
                </c:pt>
                <c:pt idx="2411">
                  <c:v>2.4220000000000001E-8</c:v>
                </c:pt>
                <c:pt idx="2412">
                  <c:v>2.4240000000000001E-8</c:v>
                </c:pt>
                <c:pt idx="2413">
                  <c:v>2.426E-8</c:v>
                </c:pt>
                <c:pt idx="2414">
                  <c:v>2.428E-8</c:v>
                </c:pt>
                <c:pt idx="2415">
                  <c:v>2.4299999999999999E-8</c:v>
                </c:pt>
                <c:pt idx="2416">
                  <c:v>2.4319999999999999E-8</c:v>
                </c:pt>
                <c:pt idx="2417">
                  <c:v>2.4340000000000002E-8</c:v>
                </c:pt>
                <c:pt idx="2418">
                  <c:v>2.4360000000000001E-8</c:v>
                </c:pt>
                <c:pt idx="2419">
                  <c:v>2.4380000000000001E-8</c:v>
                </c:pt>
                <c:pt idx="2420">
                  <c:v>2.44E-8</c:v>
                </c:pt>
                <c:pt idx="2421">
                  <c:v>2.442E-8</c:v>
                </c:pt>
                <c:pt idx="2422">
                  <c:v>2.4439999999999999E-8</c:v>
                </c:pt>
                <c:pt idx="2423">
                  <c:v>2.4459999999999999E-8</c:v>
                </c:pt>
                <c:pt idx="2424">
                  <c:v>2.4480000000000001E-8</c:v>
                </c:pt>
                <c:pt idx="2425">
                  <c:v>2.4500000000000001E-8</c:v>
                </c:pt>
                <c:pt idx="2426">
                  <c:v>2.4520000000000001E-8</c:v>
                </c:pt>
                <c:pt idx="2427">
                  <c:v>2.454E-8</c:v>
                </c:pt>
                <c:pt idx="2428">
                  <c:v>2.456E-8</c:v>
                </c:pt>
                <c:pt idx="2429">
                  <c:v>2.4579999999999999E-8</c:v>
                </c:pt>
                <c:pt idx="2430">
                  <c:v>2.4599999999999999E-8</c:v>
                </c:pt>
                <c:pt idx="2431">
                  <c:v>2.4620000000000001E-8</c:v>
                </c:pt>
                <c:pt idx="2432">
                  <c:v>2.4640000000000001E-8</c:v>
                </c:pt>
                <c:pt idx="2433">
                  <c:v>2.466E-8</c:v>
                </c:pt>
                <c:pt idx="2434">
                  <c:v>2.468E-8</c:v>
                </c:pt>
                <c:pt idx="2435">
                  <c:v>2.4699999999999999E-8</c:v>
                </c:pt>
                <c:pt idx="2436">
                  <c:v>2.4719999999999999E-8</c:v>
                </c:pt>
                <c:pt idx="2437">
                  <c:v>2.4739999999999999E-8</c:v>
                </c:pt>
                <c:pt idx="2438">
                  <c:v>2.4760000000000001E-8</c:v>
                </c:pt>
                <c:pt idx="2439">
                  <c:v>2.4780000000000001E-8</c:v>
                </c:pt>
                <c:pt idx="2440">
                  <c:v>2.48E-8</c:v>
                </c:pt>
                <c:pt idx="2441">
                  <c:v>2.482E-8</c:v>
                </c:pt>
                <c:pt idx="2442">
                  <c:v>2.4839999999999999E-8</c:v>
                </c:pt>
                <c:pt idx="2443">
                  <c:v>2.4859999999999999E-8</c:v>
                </c:pt>
                <c:pt idx="2444">
                  <c:v>2.4879999999999998E-8</c:v>
                </c:pt>
                <c:pt idx="2445">
                  <c:v>2.4900000000000001E-8</c:v>
                </c:pt>
                <c:pt idx="2446">
                  <c:v>2.4920000000000001E-8</c:v>
                </c:pt>
                <c:pt idx="2447">
                  <c:v>2.494E-8</c:v>
                </c:pt>
                <c:pt idx="2448">
                  <c:v>2.496E-8</c:v>
                </c:pt>
                <c:pt idx="2449">
                  <c:v>2.4979999999999999E-8</c:v>
                </c:pt>
                <c:pt idx="2450">
                  <c:v>2.4999999999999999E-8</c:v>
                </c:pt>
                <c:pt idx="2451">
                  <c:v>2.5019999999999998E-8</c:v>
                </c:pt>
                <c:pt idx="2452">
                  <c:v>2.5040000000000001E-8</c:v>
                </c:pt>
                <c:pt idx="2453">
                  <c:v>2.5060000000000001E-8</c:v>
                </c:pt>
                <c:pt idx="2454">
                  <c:v>2.508E-8</c:v>
                </c:pt>
                <c:pt idx="2455">
                  <c:v>2.51E-8</c:v>
                </c:pt>
                <c:pt idx="2456">
                  <c:v>2.5119999999999999E-8</c:v>
                </c:pt>
                <c:pt idx="2457">
                  <c:v>2.5139999999999999E-8</c:v>
                </c:pt>
                <c:pt idx="2458">
                  <c:v>2.5160000000000002E-8</c:v>
                </c:pt>
                <c:pt idx="2459">
                  <c:v>2.5180000000000001E-8</c:v>
                </c:pt>
                <c:pt idx="2460">
                  <c:v>2.5200000000000001E-8</c:v>
                </c:pt>
                <c:pt idx="2461">
                  <c:v>2.522E-8</c:v>
                </c:pt>
                <c:pt idx="2462">
                  <c:v>2.524E-8</c:v>
                </c:pt>
                <c:pt idx="2463">
                  <c:v>2.5259999999999999E-8</c:v>
                </c:pt>
                <c:pt idx="2464">
                  <c:v>2.5279999999999999E-8</c:v>
                </c:pt>
                <c:pt idx="2465">
                  <c:v>2.5300000000000002E-8</c:v>
                </c:pt>
                <c:pt idx="2466">
                  <c:v>2.5320000000000001E-8</c:v>
                </c:pt>
                <c:pt idx="2467">
                  <c:v>2.5340000000000001E-8</c:v>
                </c:pt>
                <c:pt idx="2468">
                  <c:v>2.536E-8</c:v>
                </c:pt>
                <c:pt idx="2469">
                  <c:v>2.538E-8</c:v>
                </c:pt>
                <c:pt idx="2470">
                  <c:v>2.5399999999999999E-8</c:v>
                </c:pt>
                <c:pt idx="2471">
                  <c:v>2.5419999999999999E-8</c:v>
                </c:pt>
                <c:pt idx="2472">
                  <c:v>2.5440000000000001E-8</c:v>
                </c:pt>
                <c:pt idx="2473">
                  <c:v>2.5460000000000001E-8</c:v>
                </c:pt>
                <c:pt idx="2474">
                  <c:v>2.5480000000000001E-8</c:v>
                </c:pt>
                <c:pt idx="2475">
                  <c:v>2.55E-8</c:v>
                </c:pt>
                <c:pt idx="2476">
                  <c:v>2.552E-8</c:v>
                </c:pt>
                <c:pt idx="2477">
                  <c:v>2.5539999999999999E-8</c:v>
                </c:pt>
                <c:pt idx="2478">
                  <c:v>2.5559999999999999E-8</c:v>
                </c:pt>
                <c:pt idx="2479">
                  <c:v>2.5580000000000001E-8</c:v>
                </c:pt>
                <c:pt idx="2480">
                  <c:v>2.5600000000000001E-8</c:v>
                </c:pt>
                <c:pt idx="2481">
                  <c:v>2.562E-8</c:v>
                </c:pt>
                <c:pt idx="2482">
                  <c:v>2.564E-8</c:v>
                </c:pt>
                <c:pt idx="2483">
                  <c:v>2.5659999999999999E-8</c:v>
                </c:pt>
                <c:pt idx="2484">
                  <c:v>2.5679999999999999E-8</c:v>
                </c:pt>
                <c:pt idx="2485">
                  <c:v>2.5699999999999999E-8</c:v>
                </c:pt>
                <c:pt idx="2486">
                  <c:v>2.5720000000000001E-8</c:v>
                </c:pt>
                <c:pt idx="2487">
                  <c:v>2.5740000000000001E-8</c:v>
                </c:pt>
                <c:pt idx="2488">
                  <c:v>2.576E-8</c:v>
                </c:pt>
                <c:pt idx="2489">
                  <c:v>2.578E-8</c:v>
                </c:pt>
                <c:pt idx="2490">
                  <c:v>2.5799999999999999E-8</c:v>
                </c:pt>
                <c:pt idx="2491">
                  <c:v>2.5819999999999999E-8</c:v>
                </c:pt>
                <c:pt idx="2492">
                  <c:v>2.5839999999999998E-8</c:v>
                </c:pt>
                <c:pt idx="2493">
                  <c:v>2.5860000000000001E-8</c:v>
                </c:pt>
                <c:pt idx="2494">
                  <c:v>2.5880000000000001E-8</c:v>
                </c:pt>
                <c:pt idx="2495">
                  <c:v>2.59E-8</c:v>
                </c:pt>
                <c:pt idx="2496">
                  <c:v>2.592E-8</c:v>
                </c:pt>
                <c:pt idx="2497">
                  <c:v>2.5939999999999999E-8</c:v>
                </c:pt>
                <c:pt idx="2498">
                  <c:v>2.5959999999999999E-8</c:v>
                </c:pt>
                <c:pt idx="2499">
                  <c:v>2.5979999999999998E-8</c:v>
                </c:pt>
              </c:numCache>
            </c:numRef>
          </c:xVal>
          <c:yVal>
            <c:numRef>
              <c:f>Sheet1!$D$3:$D$2502</c:f>
              <c:numCache>
                <c:formatCode>General</c:formatCode>
                <c:ptCount val="2500"/>
                <c:pt idx="0">
                  <c:v>8.0000000000000002E-3</c:v>
                </c:pt>
                <c:pt idx="1">
                  <c:v>8.0000000000000002E-3</c:v>
                </c:pt>
                <c:pt idx="2">
                  <c:v>8.0000000000000002E-3</c:v>
                </c:pt>
                <c:pt idx="3">
                  <c:v>8.0000000000000002E-3</c:v>
                </c:pt>
                <c:pt idx="4">
                  <c:v>8.0000000000000002E-3</c:v>
                </c:pt>
                <c:pt idx="5">
                  <c:v>8.0000000000000002E-3</c:v>
                </c:pt>
                <c:pt idx="6">
                  <c:v>8.0000000000000002E-3</c:v>
                </c:pt>
                <c:pt idx="7">
                  <c:v>8.0000000000000002E-3</c:v>
                </c:pt>
                <c:pt idx="8">
                  <c:v>8.0000000000000002E-3</c:v>
                </c:pt>
                <c:pt idx="9">
                  <c:v>8.0000000000000002E-3</c:v>
                </c:pt>
                <c:pt idx="10">
                  <c:v>8.0000000000000002E-3</c:v>
                </c:pt>
                <c:pt idx="11">
                  <c:v>8.0000000000000002E-3</c:v>
                </c:pt>
                <c:pt idx="12">
                  <c:v>8.0000000000000002E-3</c:v>
                </c:pt>
                <c:pt idx="13">
                  <c:v>8.0000000000000002E-3</c:v>
                </c:pt>
                <c:pt idx="14">
                  <c:v>8.0000000000000002E-3</c:v>
                </c:pt>
                <c:pt idx="15">
                  <c:v>8.0000000000000002E-3</c:v>
                </c:pt>
                <c:pt idx="16">
                  <c:v>8.0000000000000002E-3</c:v>
                </c:pt>
                <c:pt idx="17">
                  <c:v>8.0000000000000002E-3</c:v>
                </c:pt>
                <c:pt idx="18">
                  <c:v>8.0000000000000002E-3</c:v>
                </c:pt>
                <c:pt idx="19">
                  <c:v>8.0000000000000002E-3</c:v>
                </c:pt>
                <c:pt idx="20">
                  <c:v>8.0000000000000002E-3</c:v>
                </c:pt>
                <c:pt idx="21">
                  <c:v>8.0000000000000002E-3</c:v>
                </c:pt>
                <c:pt idx="22">
                  <c:v>8.0000000000000002E-3</c:v>
                </c:pt>
                <c:pt idx="23">
                  <c:v>8.0000000000000002E-3</c:v>
                </c:pt>
                <c:pt idx="24">
                  <c:v>8.0000000000000002E-3</c:v>
                </c:pt>
                <c:pt idx="25">
                  <c:v>8.0000000000000002E-3</c:v>
                </c:pt>
                <c:pt idx="26">
                  <c:v>8.0000000000000002E-3</c:v>
                </c:pt>
                <c:pt idx="27">
                  <c:v>8.0000000000000002E-3</c:v>
                </c:pt>
                <c:pt idx="28">
                  <c:v>8.0000000000000002E-3</c:v>
                </c:pt>
                <c:pt idx="29">
                  <c:v>8.0000000000000002E-3</c:v>
                </c:pt>
                <c:pt idx="30">
                  <c:v>8.0000000000000002E-3</c:v>
                </c:pt>
                <c:pt idx="31">
                  <c:v>8.0000000000000002E-3</c:v>
                </c:pt>
                <c:pt idx="32">
                  <c:v>8.0000000000000002E-3</c:v>
                </c:pt>
                <c:pt idx="33">
                  <c:v>8.0000000000000002E-3</c:v>
                </c:pt>
                <c:pt idx="34">
                  <c:v>8.0000000000000002E-3</c:v>
                </c:pt>
                <c:pt idx="35">
                  <c:v>8.0000000000000002E-3</c:v>
                </c:pt>
                <c:pt idx="36">
                  <c:v>8.0000000000000002E-3</c:v>
                </c:pt>
                <c:pt idx="37">
                  <c:v>8.0000000000000002E-3</c:v>
                </c:pt>
                <c:pt idx="38">
                  <c:v>8.0000000000000002E-3</c:v>
                </c:pt>
                <c:pt idx="39">
                  <c:v>8.0000000000000002E-3</c:v>
                </c:pt>
                <c:pt idx="40">
                  <c:v>8.0000000000000002E-3</c:v>
                </c:pt>
                <c:pt idx="41">
                  <c:v>8.0000000000000002E-3</c:v>
                </c:pt>
                <c:pt idx="42">
                  <c:v>8.0000000000000002E-3</c:v>
                </c:pt>
                <c:pt idx="43">
                  <c:v>8.0000000000000002E-3</c:v>
                </c:pt>
                <c:pt idx="44">
                  <c:v>8.0000000000000002E-3</c:v>
                </c:pt>
                <c:pt idx="45">
                  <c:v>8.0000000000000002E-3</c:v>
                </c:pt>
                <c:pt idx="46">
                  <c:v>8.0000000000000002E-3</c:v>
                </c:pt>
                <c:pt idx="47">
                  <c:v>8.0000000000000002E-3</c:v>
                </c:pt>
                <c:pt idx="48">
                  <c:v>8.0000000000000002E-3</c:v>
                </c:pt>
                <c:pt idx="49">
                  <c:v>8.0000000000000002E-3</c:v>
                </c:pt>
                <c:pt idx="50">
                  <c:v>8.0000000000000002E-3</c:v>
                </c:pt>
                <c:pt idx="51">
                  <c:v>8.0000000000000002E-3</c:v>
                </c:pt>
                <c:pt idx="52">
                  <c:v>8.0000000000000002E-3</c:v>
                </c:pt>
                <c:pt idx="53">
                  <c:v>8.0000000000000002E-3</c:v>
                </c:pt>
                <c:pt idx="54">
                  <c:v>8.0000000000000002E-3</c:v>
                </c:pt>
                <c:pt idx="55">
                  <c:v>8.0000000000000002E-3</c:v>
                </c:pt>
                <c:pt idx="56">
                  <c:v>8.0000000000000002E-3</c:v>
                </c:pt>
                <c:pt idx="57">
                  <c:v>8.0000000000000002E-3</c:v>
                </c:pt>
                <c:pt idx="58">
                  <c:v>8.0000000000000002E-3</c:v>
                </c:pt>
                <c:pt idx="59">
                  <c:v>8.0000000000000002E-3</c:v>
                </c:pt>
                <c:pt idx="60">
                  <c:v>8.0000000000000002E-3</c:v>
                </c:pt>
                <c:pt idx="61">
                  <c:v>8.0000000000000002E-3</c:v>
                </c:pt>
                <c:pt idx="62">
                  <c:v>8.0000000000000002E-3</c:v>
                </c:pt>
                <c:pt idx="63">
                  <c:v>8.0000000000000002E-3</c:v>
                </c:pt>
                <c:pt idx="64">
                  <c:v>8.0000000000000002E-3</c:v>
                </c:pt>
                <c:pt idx="65">
                  <c:v>8.0000000000000002E-3</c:v>
                </c:pt>
                <c:pt idx="66">
                  <c:v>8.0000000000000002E-3</c:v>
                </c:pt>
                <c:pt idx="67">
                  <c:v>8.0000000000000002E-3</c:v>
                </c:pt>
                <c:pt idx="68">
                  <c:v>8.0000000000000002E-3</c:v>
                </c:pt>
                <c:pt idx="69">
                  <c:v>8.0000000000000002E-3</c:v>
                </c:pt>
                <c:pt idx="70">
                  <c:v>8.0000000000000002E-3</c:v>
                </c:pt>
                <c:pt idx="71">
                  <c:v>8.0000000000000002E-3</c:v>
                </c:pt>
                <c:pt idx="72">
                  <c:v>8.0000000000000002E-3</c:v>
                </c:pt>
                <c:pt idx="73">
                  <c:v>8.0000000000000002E-3</c:v>
                </c:pt>
                <c:pt idx="74">
                  <c:v>8.0000000000000002E-3</c:v>
                </c:pt>
                <c:pt idx="75">
                  <c:v>8.0000000000000002E-3</c:v>
                </c:pt>
                <c:pt idx="76">
                  <c:v>8.0000000000000002E-3</c:v>
                </c:pt>
                <c:pt idx="77">
                  <c:v>8.0000000000000002E-3</c:v>
                </c:pt>
                <c:pt idx="78">
                  <c:v>8.0000000000000002E-3</c:v>
                </c:pt>
                <c:pt idx="79">
                  <c:v>8.0000000000000002E-3</c:v>
                </c:pt>
                <c:pt idx="80">
                  <c:v>8.0000000000000002E-3</c:v>
                </c:pt>
                <c:pt idx="81">
                  <c:v>8.0000000000000002E-3</c:v>
                </c:pt>
                <c:pt idx="82">
                  <c:v>8.0000000000000002E-3</c:v>
                </c:pt>
                <c:pt idx="83">
                  <c:v>8.0000000000000002E-3</c:v>
                </c:pt>
                <c:pt idx="84">
                  <c:v>8.0000000000000002E-3</c:v>
                </c:pt>
                <c:pt idx="85">
                  <c:v>8.0000000000000002E-3</c:v>
                </c:pt>
                <c:pt idx="86">
                  <c:v>8.0000000000000002E-3</c:v>
                </c:pt>
                <c:pt idx="87">
                  <c:v>8.0000000000000002E-3</c:v>
                </c:pt>
                <c:pt idx="88">
                  <c:v>8.0000000000000002E-3</c:v>
                </c:pt>
                <c:pt idx="89">
                  <c:v>8.0000000000000002E-3</c:v>
                </c:pt>
                <c:pt idx="90">
                  <c:v>8.0000000000000002E-3</c:v>
                </c:pt>
                <c:pt idx="91">
                  <c:v>8.0000000000000002E-3</c:v>
                </c:pt>
                <c:pt idx="92">
                  <c:v>8.0000000000000002E-3</c:v>
                </c:pt>
                <c:pt idx="93">
                  <c:v>8.0000000000000002E-3</c:v>
                </c:pt>
                <c:pt idx="94">
                  <c:v>8.0000000000000002E-3</c:v>
                </c:pt>
                <c:pt idx="95">
                  <c:v>8.0000000000000002E-3</c:v>
                </c:pt>
                <c:pt idx="96">
                  <c:v>8.0000000000000002E-3</c:v>
                </c:pt>
                <c:pt idx="97">
                  <c:v>8.0000000000000002E-3</c:v>
                </c:pt>
                <c:pt idx="98">
                  <c:v>8.0000000000000002E-3</c:v>
                </c:pt>
                <c:pt idx="99">
                  <c:v>8.0000000000000002E-3</c:v>
                </c:pt>
                <c:pt idx="100">
                  <c:v>8.0000000000000002E-3</c:v>
                </c:pt>
                <c:pt idx="101">
                  <c:v>8.0000000000000002E-3</c:v>
                </c:pt>
                <c:pt idx="102">
                  <c:v>8.0000000000000002E-3</c:v>
                </c:pt>
                <c:pt idx="103">
                  <c:v>8.0000000000000002E-3</c:v>
                </c:pt>
                <c:pt idx="104">
                  <c:v>8.0000000000000002E-3</c:v>
                </c:pt>
                <c:pt idx="105">
                  <c:v>8.0000000000000002E-3</c:v>
                </c:pt>
                <c:pt idx="106">
                  <c:v>8.0000000000000002E-3</c:v>
                </c:pt>
                <c:pt idx="107">
                  <c:v>8.0000000000000002E-3</c:v>
                </c:pt>
                <c:pt idx="108">
                  <c:v>8.0000000000000002E-3</c:v>
                </c:pt>
                <c:pt idx="109">
                  <c:v>8.0000000000000002E-3</c:v>
                </c:pt>
                <c:pt idx="110">
                  <c:v>8.0000000000000002E-3</c:v>
                </c:pt>
                <c:pt idx="111">
                  <c:v>8.0000000000000002E-3</c:v>
                </c:pt>
                <c:pt idx="112">
                  <c:v>8.0000000000000002E-3</c:v>
                </c:pt>
                <c:pt idx="113">
                  <c:v>8.0000000000000002E-3</c:v>
                </c:pt>
                <c:pt idx="114">
                  <c:v>8.0000000000000002E-3</c:v>
                </c:pt>
                <c:pt idx="115">
                  <c:v>8.0000000000000002E-3</c:v>
                </c:pt>
                <c:pt idx="116">
                  <c:v>8.0000000000000002E-3</c:v>
                </c:pt>
                <c:pt idx="117">
                  <c:v>8.0000000000000002E-3</c:v>
                </c:pt>
                <c:pt idx="118">
                  <c:v>8.0000000000000002E-3</c:v>
                </c:pt>
                <c:pt idx="119">
                  <c:v>8.0000000000000002E-3</c:v>
                </c:pt>
                <c:pt idx="120">
                  <c:v>8.0000000000000002E-3</c:v>
                </c:pt>
                <c:pt idx="121">
                  <c:v>8.0000000000000002E-3</c:v>
                </c:pt>
                <c:pt idx="122">
                  <c:v>8.0000000000000002E-3</c:v>
                </c:pt>
                <c:pt idx="123">
                  <c:v>8.0000000000000002E-3</c:v>
                </c:pt>
                <c:pt idx="124">
                  <c:v>8.0000000000000002E-3</c:v>
                </c:pt>
                <c:pt idx="125">
                  <c:v>8.0000000000000002E-3</c:v>
                </c:pt>
                <c:pt idx="126">
                  <c:v>8.0000000000000002E-3</c:v>
                </c:pt>
                <c:pt idx="127">
                  <c:v>8.0000000000000002E-3</c:v>
                </c:pt>
                <c:pt idx="128">
                  <c:v>8.0000000000000002E-3</c:v>
                </c:pt>
                <c:pt idx="129">
                  <c:v>8.0000000000000002E-3</c:v>
                </c:pt>
                <c:pt idx="130">
                  <c:v>8.0000000000000002E-3</c:v>
                </c:pt>
                <c:pt idx="131">
                  <c:v>8.0000000000000002E-3</c:v>
                </c:pt>
                <c:pt idx="132">
                  <c:v>8.0000000000000002E-3</c:v>
                </c:pt>
                <c:pt idx="133">
                  <c:v>8.0000000000000002E-3</c:v>
                </c:pt>
                <c:pt idx="134">
                  <c:v>8.0000000000000002E-3</c:v>
                </c:pt>
                <c:pt idx="135">
                  <c:v>8.0000000000000002E-3</c:v>
                </c:pt>
                <c:pt idx="136">
                  <c:v>8.0000000000000002E-3</c:v>
                </c:pt>
                <c:pt idx="137">
                  <c:v>8.0000000000000002E-3</c:v>
                </c:pt>
                <c:pt idx="138">
                  <c:v>8.0000000000000002E-3</c:v>
                </c:pt>
                <c:pt idx="139">
                  <c:v>8.0000000000000002E-3</c:v>
                </c:pt>
                <c:pt idx="140">
                  <c:v>8.0000000000000002E-3</c:v>
                </c:pt>
                <c:pt idx="141">
                  <c:v>8.0000000000000002E-3</c:v>
                </c:pt>
                <c:pt idx="142">
                  <c:v>8.0000000000000002E-3</c:v>
                </c:pt>
                <c:pt idx="143">
                  <c:v>8.0000000000000002E-3</c:v>
                </c:pt>
                <c:pt idx="144">
                  <c:v>8.0000000000000002E-3</c:v>
                </c:pt>
                <c:pt idx="145">
                  <c:v>8.0000000000000002E-3</c:v>
                </c:pt>
                <c:pt idx="146">
                  <c:v>8.0000000000000002E-3</c:v>
                </c:pt>
                <c:pt idx="147">
                  <c:v>8.0000000000000002E-3</c:v>
                </c:pt>
                <c:pt idx="148">
                  <c:v>8.0000000000000002E-3</c:v>
                </c:pt>
                <c:pt idx="149">
                  <c:v>8.0000000000000002E-3</c:v>
                </c:pt>
                <c:pt idx="150">
                  <c:v>8.0000000000000002E-3</c:v>
                </c:pt>
                <c:pt idx="151">
                  <c:v>8.0000000000000002E-3</c:v>
                </c:pt>
                <c:pt idx="152">
                  <c:v>8.0000000000000002E-3</c:v>
                </c:pt>
                <c:pt idx="153">
                  <c:v>8.0000000000000002E-3</c:v>
                </c:pt>
                <c:pt idx="154">
                  <c:v>8.0000000000000002E-3</c:v>
                </c:pt>
                <c:pt idx="155">
                  <c:v>8.0000000000000002E-3</c:v>
                </c:pt>
                <c:pt idx="156">
                  <c:v>8.0000000000000002E-3</c:v>
                </c:pt>
                <c:pt idx="157">
                  <c:v>8.0000000000000002E-3</c:v>
                </c:pt>
                <c:pt idx="158">
                  <c:v>8.0000000000000002E-3</c:v>
                </c:pt>
                <c:pt idx="159">
                  <c:v>8.0000000000000002E-3</c:v>
                </c:pt>
                <c:pt idx="160">
                  <c:v>8.0000000000000002E-3</c:v>
                </c:pt>
                <c:pt idx="161">
                  <c:v>8.0000000000000002E-3</c:v>
                </c:pt>
                <c:pt idx="162">
                  <c:v>8.0000000000000002E-3</c:v>
                </c:pt>
                <c:pt idx="163">
                  <c:v>8.0000000000000002E-3</c:v>
                </c:pt>
                <c:pt idx="164">
                  <c:v>8.0000000000000002E-3</c:v>
                </c:pt>
                <c:pt idx="165">
                  <c:v>8.0000000000000002E-3</c:v>
                </c:pt>
                <c:pt idx="166">
                  <c:v>8.0000000000000002E-3</c:v>
                </c:pt>
                <c:pt idx="167">
                  <c:v>8.0000000000000002E-3</c:v>
                </c:pt>
                <c:pt idx="168">
                  <c:v>8.0000000000000002E-3</c:v>
                </c:pt>
                <c:pt idx="169">
                  <c:v>8.0000000000000002E-3</c:v>
                </c:pt>
                <c:pt idx="170">
                  <c:v>8.0000000000000002E-3</c:v>
                </c:pt>
                <c:pt idx="171">
                  <c:v>8.0000000000000002E-3</c:v>
                </c:pt>
                <c:pt idx="172">
                  <c:v>8.0000000000000002E-3</c:v>
                </c:pt>
                <c:pt idx="173">
                  <c:v>8.0000000000000002E-3</c:v>
                </c:pt>
                <c:pt idx="174">
                  <c:v>8.0000000000000002E-3</c:v>
                </c:pt>
                <c:pt idx="175">
                  <c:v>8.0000000000000002E-3</c:v>
                </c:pt>
                <c:pt idx="176">
                  <c:v>8.0000000000000002E-3</c:v>
                </c:pt>
                <c:pt idx="177">
                  <c:v>8.0000000000000002E-3</c:v>
                </c:pt>
                <c:pt idx="178">
                  <c:v>8.0000000000000002E-3</c:v>
                </c:pt>
                <c:pt idx="179">
                  <c:v>8.0000000000000002E-3</c:v>
                </c:pt>
                <c:pt idx="180">
                  <c:v>8.0000000000000002E-3</c:v>
                </c:pt>
                <c:pt idx="181">
                  <c:v>8.0000000000000002E-3</c:v>
                </c:pt>
                <c:pt idx="182">
                  <c:v>8.0000000000000002E-3</c:v>
                </c:pt>
                <c:pt idx="183">
                  <c:v>8.0000000000000002E-3</c:v>
                </c:pt>
                <c:pt idx="184">
                  <c:v>8.0000000000000002E-3</c:v>
                </c:pt>
                <c:pt idx="185">
                  <c:v>8.0000000000000002E-3</c:v>
                </c:pt>
                <c:pt idx="186">
                  <c:v>8.0000000000000002E-3</c:v>
                </c:pt>
                <c:pt idx="187">
                  <c:v>8.0000000000000002E-3</c:v>
                </c:pt>
                <c:pt idx="188">
                  <c:v>8.0000000000000002E-3</c:v>
                </c:pt>
                <c:pt idx="189">
                  <c:v>8.0000000000000002E-3</c:v>
                </c:pt>
                <c:pt idx="190">
                  <c:v>8.0000000000000002E-3</c:v>
                </c:pt>
                <c:pt idx="191">
                  <c:v>8.0000000000000002E-3</c:v>
                </c:pt>
                <c:pt idx="192">
                  <c:v>8.0000000000000002E-3</c:v>
                </c:pt>
                <c:pt idx="193">
                  <c:v>8.0000000000000002E-3</c:v>
                </c:pt>
                <c:pt idx="194">
                  <c:v>8.0000000000000002E-3</c:v>
                </c:pt>
                <c:pt idx="195">
                  <c:v>8.0000000000000002E-3</c:v>
                </c:pt>
                <c:pt idx="196">
                  <c:v>8.0000000000000002E-3</c:v>
                </c:pt>
                <c:pt idx="197">
                  <c:v>8.0000000000000002E-3</c:v>
                </c:pt>
                <c:pt idx="198">
                  <c:v>8.0000000000000002E-3</c:v>
                </c:pt>
                <c:pt idx="199">
                  <c:v>8.0000000000000002E-3</c:v>
                </c:pt>
                <c:pt idx="200">
                  <c:v>8.0000000000000002E-3</c:v>
                </c:pt>
                <c:pt idx="201">
                  <c:v>8.0000000000000002E-3</c:v>
                </c:pt>
                <c:pt idx="202">
                  <c:v>8.0000000000000002E-3</c:v>
                </c:pt>
                <c:pt idx="203">
                  <c:v>8.0000000000000002E-3</c:v>
                </c:pt>
                <c:pt idx="204">
                  <c:v>8.0000000000000002E-3</c:v>
                </c:pt>
                <c:pt idx="205">
                  <c:v>8.0000000000000002E-3</c:v>
                </c:pt>
                <c:pt idx="206">
                  <c:v>8.0000000000000002E-3</c:v>
                </c:pt>
                <c:pt idx="207">
                  <c:v>8.0000000000000002E-3</c:v>
                </c:pt>
                <c:pt idx="208">
                  <c:v>8.0000000000000002E-3</c:v>
                </c:pt>
                <c:pt idx="209">
                  <c:v>8.0000000000000002E-3</c:v>
                </c:pt>
                <c:pt idx="210">
                  <c:v>8.0000000000000002E-3</c:v>
                </c:pt>
                <c:pt idx="211">
                  <c:v>8.0000000000000002E-3</c:v>
                </c:pt>
                <c:pt idx="212">
                  <c:v>8.0000000000000002E-3</c:v>
                </c:pt>
                <c:pt idx="213">
                  <c:v>8.0000000000000002E-3</c:v>
                </c:pt>
                <c:pt idx="214">
                  <c:v>8.0000000000000002E-3</c:v>
                </c:pt>
                <c:pt idx="215">
                  <c:v>8.0000000000000002E-3</c:v>
                </c:pt>
                <c:pt idx="216">
                  <c:v>8.0000000000000002E-3</c:v>
                </c:pt>
                <c:pt idx="217">
                  <c:v>8.0000000000000002E-3</c:v>
                </c:pt>
                <c:pt idx="218">
                  <c:v>8.0000000000000002E-3</c:v>
                </c:pt>
                <c:pt idx="219">
                  <c:v>8.0000000000000002E-3</c:v>
                </c:pt>
                <c:pt idx="220">
                  <c:v>8.0000000000000002E-3</c:v>
                </c:pt>
                <c:pt idx="221">
                  <c:v>8.0000000000000002E-3</c:v>
                </c:pt>
                <c:pt idx="222">
                  <c:v>8.0000000000000002E-3</c:v>
                </c:pt>
                <c:pt idx="223">
                  <c:v>8.0000000000000002E-3</c:v>
                </c:pt>
                <c:pt idx="224">
                  <c:v>8.0000000000000002E-3</c:v>
                </c:pt>
                <c:pt idx="225">
                  <c:v>8.0000000000000002E-3</c:v>
                </c:pt>
                <c:pt idx="226">
                  <c:v>8.0000000000000002E-3</c:v>
                </c:pt>
                <c:pt idx="227">
                  <c:v>8.0000000000000002E-3</c:v>
                </c:pt>
                <c:pt idx="228">
                  <c:v>8.0000000000000002E-3</c:v>
                </c:pt>
                <c:pt idx="229">
                  <c:v>8.0000000000000002E-3</c:v>
                </c:pt>
                <c:pt idx="230">
                  <c:v>8.0000000000000002E-3</c:v>
                </c:pt>
                <c:pt idx="231">
                  <c:v>8.0000000000000002E-3</c:v>
                </c:pt>
                <c:pt idx="232">
                  <c:v>8.0000000000000002E-3</c:v>
                </c:pt>
                <c:pt idx="233">
                  <c:v>8.0000000000000002E-3</c:v>
                </c:pt>
                <c:pt idx="234">
                  <c:v>8.0000000000000002E-3</c:v>
                </c:pt>
                <c:pt idx="235">
                  <c:v>8.0000000000000002E-3</c:v>
                </c:pt>
                <c:pt idx="236">
                  <c:v>8.0000000000000002E-3</c:v>
                </c:pt>
                <c:pt idx="237">
                  <c:v>8.0000000000000002E-3</c:v>
                </c:pt>
                <c:pt idx="238">
                  <c:v>8.0000000000000002E-3</c:v>
                </c:pt>
                <c:pt idx="239">
                  <c:v>8.0000000000000002E-3</c:v>
                </c:pt>
                <c:pt idx="240">
                  <c:v>8.0000000000000002E-3</c:v>
                </c:pt>
                <c:pt idx="241">
                  <c:v>8.0000000000000002E-3</c:v>
                </c:pt>
                <c:pt idx="242">
                  <c:v>8.0000000000000002E-3</c:v>
                </c:pt>
                <c:pt idx="243">
                  <c:v>8.0000000000000002E-3</c:v>
                </c:pt>
                <c:pt idx="244">
                  <c:v>8.0000000000000002E-3</c:v>
                </c:pt>
                <c:pt idx="245">
                  <c:v>8.0000000000000002E-3</c:v>
                </c:pt>
                <c:pt idx="246">
                  <c:v>8.0000000000000002E-3</c:v>
                </c:pt>
                <c:pt idx="247">
                  <c:v>8.0000000000000002E-3</c:v>
                </c:pt>
                <c:pt idx="248">
                  <c:v>8.0000000000000002E-3</c:v>
                </c:pt>
                <c:pt idx="249">
                  <c:v>8.0000000000000002E-3</c:v>
                </c:pt>
                <c:pt idx="250">
                  <c:v>8.0000000000000002E-3</c:v>
                </c:pt>
                <c:pt idx="251">
                  <c:v>8.0000000000000002E-3</c:v>
                </c:pt>
                <c:pt idx="252">
                  <c:v>8.0000000000000002E-3</c:v>
                </c:pt>
                <c:pt idx="253">
                  <c:v>8.0000000000000002E-3</c:v>
                </c:pt>
                <c:pt idx="254">
                  <c:v>8.0000000000000002E-3</c:v>
                </c:pt>
                <c:pt idx="255">
                  <c:v>8.0000000000000002E-3</c:v>
                </c:pt>
                <c:pt idx="256">
                  <c:v>8.0000000000000002E-3</c:v>
                </c:pt>
                <c:pt idx="257">
                  <c:v>8.0000000000000002E-3</c:v>
                </c:pt>
                <c:pt idx="258">
                  <c:v>8.0000000000000002E-3</c:v>
                </c:pt>
                <c:pt idx="259">
                  <c:v>8.0000000000000002E-3</c:v>
                </c:pt>
                <c:pt idx="260">
                  <c:v>8.0000000000000002E-3</c:v>
                </c:pt>
                <c:pt idx="261">
                  <c:v>8.0000000000000002E-3</c:v>
                </c:pt>
                <c:pt idx="262">
                  <c:v>8.0000000000000002E-3</c:v>
                </c:pt>
                <c:pt idx="263">
                  <c:v>8.0000000000000002E-3</c:v>
                </c:pt>
                <c:pt idx="264">
                  <c:v>8.0000000000000002E-3</c:v>
                </c:pt>
                <c:pt idx="265">
                  <c:v>8.0000000000000002E-3</c:v>
                </c:pt>
                <c:pt idx="266">
                  <c:v>8.0000000000000002E-3</c:v>
                </c:pt>
                <c:pt idx="267">
                  <c:v>8.0000000000000002E-3</c:v>
                </c:pt>
                <c:pt idx="268">
                  <c:v>8.0000000000000002E-3</c:v>
                </c:pt>
                <c:pt idx="269">
                  <c:v>8.0000000000000002E-3</c:v>
                </c:pt>
                <c:pt idx="270">
                  <c:v>8.0000000000000002E-3</c:v>
                </c:pt>
                <c:pt idx="271">
                  <c:v>8.0000000000000002E-3</c:v>
                </c:pt>
                <c:pt idx="272">
                  <c:v>8.0000000000000002E-3</c:v>
                </c:pt>
                <c:pt idx="273">
                  <c:v>8.0000000000000002E-3</c:v>
                </c:pt>
                <c:pt idx="274">
                  <c:v>8.0000000000000002E-3</c:v>
                </c:pt>
                <c:pt idx="275">
                  <c:v>8.0000000000000002E-3</c:v>
                </c:pt>
                <c:pt idx="276">
                  <c:v>8.0000000000000002E-3</c:v>
                </c:pt>
                <c:pt idx="277">
                  <c:v>8.0000000000000002E-3</c:v>
                </c:pt>
                <c:pt idx="278">
                  <c:v>8.0000000000000002E-3</c:v>
                </c:pt>
                <c:pt idx="279">
                  <c:v>8.0000000000000002E-3</c:v>
                </c:pt>
                <c:pt idx="280">
                  <c:v>8.0000000000000002E-3</c:v>
                </c:pt>
                <c:pt idx="281">
                  <c:v>8.0000000000000002E-3</c:v>
                </c:pt>
                <c:pt idx="282">
                  <c:v>8.0000000000000002E-3</c:v>
                </c:pt>
                <c:pt idx="283">
                  <c:v>8.0000000000000002E-3</c:v>
                </c:pt>
                <c:pt idx="284">
                  <c:v>8.0000000000000002E-3</c:v>
                </c:pt>
                <c:pt idx="285">
                  <c:v>8.0000000000000002E-3</c:v>
                </c:pt>
                <c:pt idx="286">
                  <c:v>8.0000000000000002E-3</c:v>
                </c:pt>
                <c:pt idx="287">
                  <c:v>8.0000000000000002E-3</c:v>
                </c:pt>
                <c:pt idx="288">
                  <c:v>8.0000000000000002E-3</c:v>
                </c:pt>
                <c:pt idx="289">
                  <c:v>8.0000000000000002E-3</c:v>
                </c:pt>
                <c:pt idx="290">
                  <c:v>8.0000000000000002E-3</c:v>
                </c:pt>
                <c:pt idx="291">
                  <c:v>8.0000000000000002E-3</c:v>
                </c:pt>
                <c:pt idx="292">
                  <c:v>8.0000000000000002E-3</c:v>
                </c:pt>
                <c:pt idx="293">
                  <c:v>8.0000000000000002E-3</c:v>
                </c:pt>
                <c:pt idx="294">
                  <c:v>8.0000000000000002E-3</c:v>
                </c:pt>
                <c:pt idx="295">
                  <c:v>8.0000000000000002E-3</c:v>
                </c:pt>
                <c:pt idx="296">
                  <c:v>8.0000000000000002E-3</c:v>
                </c:pt>
                <c:pt idx="297">
                  <c:v>8.0000000000000002E-3</c:v>
                </c:pt>
                <c:pt idx="298">
                  <c:v>8.0000000000000002E-3</c:v>
                </c:pt>
                <c:pt idx="299">
                  <c:v>8.0000000000000002E-3</c:v>
                </c:pt>
                <c:pt idx="300">
                  <c:v>8.0000000000000002E-3</c:v>
                </c:pt>
                <c:pt idx="301">
                  <c:v>8.0000000000000002E-3</c:v>
                </c:pt>
                <c:pt idx="302">
                  <c:v>8.0000000000000002E-3</c:v>
                </c:pt>
                <c:pt idx="303">
                  <c:v>8.0000000000000002E-3</c:v>
                </c:pt>
                <c:pt idx="304">
                  <c:v>8.0000000000000002E-3</c:v>
                </c:pt>
                <c:pt idx="305">
                  <c:v>8.0000000000000002E-3</c:v>
                </c:pt>
                <c:pt idx="306">
                  <c:v>8.0000000000000002E-3</c:v>
                </c:pt>
                <c:pt idx="307">
                  <c:v>8.0000000000000002E-3</c:v>
                </c:pt>
                <c:pt idx="308">
                  <c:v>8.0000000000000002E-3</c:v>
                </c:pt>
                <c:pt idx="309">
                  <c:v>8.0000000000000002E-3</c:v>
                </c:pt>
                <c:pt idx="310">
                  <c:v>8.0000000000000002E-3</c:v>
                </c:pt>
                <c:pt idx="311">
                  <c:v>8.0000000000000002E-3</c:v>
                </c:pt>
                <c:pt idx="312">
                  <c:v>8.0000000000000002E-3</c:v>
                </c:pt>
                <c:pt idx="313">
                  <c:v>8.0000000000000002E-3</c:v>
                </c:pt>
                <c:pt idx="314">
                  <c:v>8.0000000000000002E-3</c:v>
                </c:pt>
                <c:pt idx="315">
                  <c:v>8.0000000000000002E-3</c:v>
                </c:pt>
                <c:pt idx="316">
                  <c:v>8.0000000000000002E-3</c:v>
                </c:pt>
                <c:pt idx="317">
                  <c:v>8.0000000000000002E-3</c:v>
                </c:pt>
                <c:pt idx="318">
                  <c:v>8.0000000000000002E-3</c:v>
                </c:pt>
                <c:pt idx="319">
                  <c:v>8.0000000000000002E-3</c:v>
                </c:pt>
                <c:pt idx="320">
                  <c:v>8.0000000000000002E-3</c:v>
                </c:pt>
                <c:pt idx="321">
                  <c:v>8.0000000000000002E-3</c:v>
                </c:pt>
                <c:pt idx="322">
                  <c:v>8.0000000000000002E-3</c:v>
                </c:pt>
                <c:pt idx="323">
                  <c:v>8.0000000000000002E-3</c:v>
                </c:pt>
                <c:pt idx="324">
                  <c:v>8.0000000000000002E-3</c:v>
                </c:pt>
                <c:pt idx="325">
                  <c:v>8.0000000000000002E-3</c:v>
                </c:pt>
                <c:pt idx="326">
                  <c:v>8.0000000000000002E-3</c:v>
                </c:pt>
                <c:pt idx="327">
                  <c:v>8.0000000000000002E-3</c:v>
                </c:pt>
                <c:pt idx="328">
                  <c:v>8.0000000000000002E-3</c:v>
                </c:pt>
                <c:pt idx="329">
                  <c:v>8.0000000000000002E-3</c:v>
                </c:pt>
                <c:pt idx="330">
                  <c:v>8.0000000000000002E-3</c:v>
                </c:pt>
                <c:pt idx="331">
                  <c:v>8.0000000000000002E-3</c:v>
                </c:pt>
                <c:pt idx="332">
                  <c:v>8.0000000000000002E-3</c:v>
                </c:pt>
                <c:pt idx="333">
                  <c:v>8.0000000000000002E-3</c:v>
                </c:pt>
                <c:pt idx="334">
                  <c:v>8.0000000000000002E-3</c:v>
                </c:pt>
                <c:pt idx="335">
                  <c:v>8.0000000000000002E-3</c:v>
                </c:pt>
                <c:pt idx="336">
                  <c:v>8.0000000000000002E-3</c:v>
                </c:pt>
                <c:pt idx="337">
                  <c:v>8.0000000000000002E-3</c:v>
                </c:pt>
                <c:pt idx="338">
                  <c:v>8.0000000000000002E-3</c:v>
                </c:pt>
                <c:pt idx="339">
                  <c:v>8.0000000000000002E-3</c:v>
                </c:pt>
                <c:pt idx="340">
                  <c:v>8.0000000000000002E-3</c:v>
                </c:pt>
                <c:pt idx="341">
                  <c:v>8.0000000000000002E-3</c:v>
                </c:pt>
                <c:pt idx="342">
                  <c:v>8.0000000000000002E-3</c:v>
                </c:pt>
                <c:pt idx="343">
                  <c:v>8.0000000000000002E-3</c:v>
                </c:pt>
                <c:pt idx="344">
                  <c:v>8.0000000000000002E-3</c:v>
                </c:pt>
                <c:pt idx="345">
                  <c:v>8.0000000000000002E-3</c:v>
                </c:pt>
                <c:pt idx="346">
                  <c:v>8.0000000000000002E-3</c:v>
                </c:pt>
                <c:pt idx="347">
                  <c:v>8.0000000000000002E-3</c:v>
                </c:pt>
                <c:pt idx="348">
                  <c:v>8.0000000000000002E-3</c:v>
                </c:pt>
                <c:pt idx="349">
                  <c:v>8.0000000000000002E-3</c:v>
                </c:pt>
                <c:pt idx="350">
                  <c:v>8.0000000000000002E-3</c:v>
                </c:pt>
                <c:pt idx="351">
                  <c:v>8.0000000000000002E-3</c:v>
                </c:pt>
                <c:pt idx="352">
                  <c:v>8.0000000000000002E-3</c:v>
                </c:pt>
                <c:pt idx="353">
                  <c:v>8.0000000000000002E-3</c:v>
                </c:pt>
                <c:pt idx="354">
                  <c:v>8.0000000000000002E-3</c:v>
                </c:pt>
                <c:pt idx="355">
                  <c:v>8.0000000000000002E-3</c:v>
                </c:pt>
                <c:pt idx="356">
                  <c:v>8.0000000000000002E-3</c:v>
                </c:pt>
                <c:pt idx="357">
                  <c:v>8.0000000000000002E-3</c:v>
                </c:pt>
                <c:pt idx="358">
                  <c:v>8.0000000000000002E-3</c:v>
                </c:pt>
                <c:pt idx="359">
                  <c:v>8.0000000000000002E-3</c:v>
                </c:pt>
                <c:pt idx="360">
                  <c:v>8.0000000000000002E-3</c:v>
                </c:pt>
                <c:pt idx="361">
                  <c:v>8.0000000000000002E-3</c:v>
                </c:pt>
                <c:pt idx="362">
                  <c:v>8.0000000000000002E-3</c:v>
                </c:pt>
                <c:pt idx="363">
                  <c:v>8.0000000000000002E-3</c:v>
                </c:pt>
                <c:pt idx="364">
                  <c:v>8.0000000000000002E-3</c:v>
                </c:pt>
                <c:pt idx="365">
                  <c:v>8.0000000000000002E-3</c:v>
                </c:pt>
                <c:pt idx="366">
                  <c:v>8.0000000000000002E-3</c:v>
                </c:pt>
                <c:pt idx="367">
                  <c:v>8.0000000000000002E-3</c:v>
                </c:pt>
                <c:pt idx="368">
                  <c:v>8.0000000000000002E-3</c:v>
                </c:pt>
                <c:pt idx="369">
                  <c:v>8.0000000000000002E-3</c:v>
                </c:pt>
                <c:pt idx="370">
                  <c:v>8.0000000000000002E-3</c:v>
                </c:pt>
                <c:pt idx="371">
                  <c:v>8.0000000000000002E-3</c:v>
                </c:pt>
                <c:pt idx="372">
                  <c:v>8.0000000000000002E-3</c:v>
                </c:pt>
                <c:pt idx="373">
                  <c:v>8.0000000000000002E-3</c:v>
                </c:pt>
                <c:pt idx="374">
                  <c:v>8.0000000000000002E-3</c:v>
                </c:pt>
                <c:pt idx="375">
                  <c:v>8.0000000000000002E-3</c:v>
                </c:pt>
                <c:pt idx="376">
                  <c:v>8.0000000000000002E-3</c:v>
                </c:pt>
                <c:pt idx="377">
                  <c:v>8.0000000000000002E-3</c:v>
                </c:pt>
                <c:pt idx="378">
                  <c:v>8.0000000000000002E-3</c:v>
                </c:pt>
                <c:pt idx="379">
                  <c:v>8.0000000000000002E-3</c:v>
                </c:pt>
                <c:pt idx="380">
                  <c:v>8.0000000000000002E-3</c:v>
                </c:pt>
                <c:pt idx="381">
                  <c:v>8.0000000000000002E-3</c:v>
                </c:pt>
                <c:pt idx="382">
                  <c:v>8.0000000000000002E-3</c:v>
                </c:pt>
                <c:pt idx="383">
                  <c:v>8.0000000000000002E-3</c:v>
                </c:pt>
                <c:pt idx="384">
                  <c:v>8.0000000000000002E-3</c:v>
                </c:pt>
                <c:pt idx="385">
                  <c:v>8.0000000000000002E-3</c:v>
                </c:pt>
                <c:pt idx="386">
                  <c:v>8.0000000000000002E-3</c:v>
                </c:pt>
                <c:pt idx="387">
                  <c:v>8.0000000000000002E-3</c:v>
                </c:pt>
                <c:pt idx="388">
                  <c:v>8.0000000000000002E-3</c:v>
                </c:pt>
                <c:pt idx="389">
                  <c:v>8.0000000000000002E-3</c:v>
                </c:pt>
                <c:pt idx="390">
                  <c:v>8.0000000000000002E-3</c:v>
                </c:pt>
                <c:pt idx="391">
                  <c:v>8.0000000000000002E-3</c:v>
                </c:pt>
                <c:pt idx="392">
                  <c:v>8.0000000000000002E-3</c:v>
                </c:pt>
                <c:pt idx="393">
                  <c:v>8.0000000000000002E-3</c:v>
                </c:pt>
                <c:pt idx="394">
                  <c:v>8.0000000000000002E-3</c:v>
                </c:pt>
                <c:pt idx="395">
                  <c:v>8.0000000000000002E-3</c:v>
                </c:pt>
                <c:pt idx="396">
                  <c:v>8.0000000000000002E-3</c:v>
                </c:pt>
                <c:pt idx="397">
                  <c:v>8.0000000000000002E-3</c:v>
                </c:pt>
                <c:pt idx="398">
                  <c:v>8.0000000000000002E-3</c:v>
                </c:pt>
                <c:pt idx="399">
                  <c:v>8.0000000000000002E-3</c:v>
                </c:pt>
                <c:pt idx="400">
                  <c:v>8.0000000000000002E-3</c:v>
                </c:pt>
                <c:pt idx="401">
                  <c:v>8.0000000000000002E-3</c:v>
                </c:pt>
                <c:pt idx="402">
                  <c:v>8.0000000000000002E-3</c:v>
                </c:pt>
                <c:pt idx="403">
                  <c:v>8.0000000000000002E-3</c:v>
                </c:pt>
                <c:pt idx="404">
                  <c:v>8.0000000000000002E-3</c:v>
                </c:pt>
                <c:pt idx="405">
                  <c:v>8.0000000000000002E-3</c:v>
                </c:pt>
                <c:pt idx="406">
                  <c:v>8.0000000000000002E-3</c:v>
                </c:pt>
                <c:pt idx="407">
                  <c:v>8.0000000000000002E-3</c:v>
                </c:pt>
                <c:pt idx="408">
                  <c:v>8.0000000000000002E-3</c:v>
                </c:pt>
                <c:pt idx="409">
                  <c:v>8.0000000000000002E-3</c:v>
                </c:pt>
                <c:pt idx="410">
                  <c:v>8.0000000000000002E-3</c:v>
                </c:pt>
                <c:pt idx="411">
                  <c:v>8.0000000000000002E-3</c:v>
                </c:pt>
                <c:pt idx="412">
                  <c:v>8.0000000000000002E-3</c:v>
                </c:pt>
                <c:pt idx="413">
                  <c:v>8.0000000000000002E-3</c:v>
                </c:pt>
                <c:pt idx="414">
                  <c:v>8.0000000000000002E-3</c:v>
                </c:pt>
                <c:pt idx="415">
                  <c:v>8.0000000000000002E-3</c:v>
                </c:pt>
                <c:pt idx="416">
                  <c:v>8.0000000000000002E-3</c:v>
                </c:pt>
                <c:pt idx="417">
                  <c:v>8.0000000000000002E-3</c:v>
                </c:pt>
                <c:pt idx="418">
                  <c:v>8.0000000000000002E-3</c:v>
                </c:pt>
                <c:pt idx="419">
                  <c:v>8.0000000000000002E-3</c:v>
                </c:pt>
                <c:pt idx="420">
                  <c:v>8.0000000000000002E-3</c:v>
                </c:pt>
                <c:pt idx="421">
                  <c:v>8.0000000000000002E-3</c:v>
                </c:pt>
                <c:pt idx="422">
                  <c:v>8.0000000000000002E-3</c:v>
                </c:pt>
                <c:pt idx="423">
                  <c:v>8.0000000000000002E-3</c:v>
                </c:pt>
                <c:pt idx="424">
                  <c:v>8.0000000000000002E-3</c:v>
                </c:pt>
                <c:pt idx="425">
                  <c:v>8.0000000000000002E-3</c:v>
                </c:pt>
                <c:pt idx="426">
                  <c:v>8.0000000000000002E-3</c:v>
                </c:pt>
                <c:pt idx="427">
                  <c:v>8.0000000000000002E-3</c:v>
                </c:pt>
                <c:pt idx="428">
                  <c:v>8.0000000000000002E-3</c:v>
                </c:pt>
                <c:pt idx="429">
                  <c:v>8.0000000000000002E-3</c:v>
                </c:pt>
                <c:pt idx="430">
                  <c:v>8.0000000000000002E-3</c:v>
                </c:pt>
                <c:pt idx="431">
                  <c:v>8.0000000000000002E-3</c:v>
                </c:pt>
                <c:pt idx="432">
                  <c:v>8.0000000000000002E-3</c:v>
                </c:pt>
                <c:pt idx="433">
                  <c:v>8.0000000000000002E-3</c:v>
                </c:pt>
                <c:pt idx="434">
                  <c:v>8.0000000000000002E-3</c:v>
                </c:pt>
                <c:pt idx="435">
                  <c:v>8.0000000000000002E-3</c:v>
                </c:pt>
                <c:pt idx="436">
                  <c:v>8.0000000000000002E-3</c:v>
                </c:pt>
                <c:pt idx="437">
                  <c:v>8.0000000000000002E-3</c:v>
                </c:pt>
                <c:pt idx="438">
                  <c:v>8.0000000000000002E-3</c:v>
                </c:pt>
                <c:pt idx="439">
                  <c:v>8.0000000000000002E-3</c:v>
                </c:pt>
                <c:pt idx="440">
                  <c:v>8.0000000000000002E-3</c:v>
                </c:pt>
                <c:pt idx="441">
                  <c:v>8.0000000000000002E-3</c:v>
                </c:pt>
                <c:pt idx="442">
                  <c:v>8.0000000000000002E-3</c:v>
                </c:pt>
                <c:pt idx="443">
                  <c:v>8.0000000000000002E-3</c:v>
                </c:pt>
                <c:pt idx="444">
                  <c:v>8.0000000000000002E-3</c:v>
                </c:pt>
                <c:pt idx="445">
                  <c:v>8.0000000000000002E-3</c:v>
                </c:pt>
                <c:pt idx="446">
                  <c:v>8.0000000000000002E-3</c:v>
                </c:pt>
                <c:pt idx="447">
                  <c:v>8.0000000000000002E-3</c:v>
                </c:pt>
                <c:pt idx="448">
                  <c:v>8.0000000000000002E-3</c:v>
                </c:pt>
                <c:pt idx="449">
                  <c:v>8.0000000000000002E-3</c:v>
                </c:pt>
                <c:pt idx="450">
                  <c:v>8.0000000000000002E-3</c:v>
                </c:pt>
                <c:pt idx="451">
                  <c:v>8.0000000000000002E-3</c:v>
                </c:pt>
                <c:pt idx="452">
                  <c:v>8.0000000000000002E-3</c:v>
                </c:pt>
                <c:pt idx="453">
                  <c:v>8.0000000000000002E-3</c:v>
                </c:pt>
                <c:pt idx="454">
                  <c:v>8.0000000000000002E-3</c:v>
                </c:pt>
                <c:pt idx="455">
                  <c:v>8.0000000000000002E-3</c:v>
                </c:pt>
                <c:pt idx="456">
                  <c:v>8.0000000000000002E-3</c:v>
                </c:pt>
                <c:pt idx="457">
                  <c:v>8.0000000000000002E-3</c:v>
                </c:pt>
                <c:pt idx="458">
                  <c:v>8.0000000000000002E-3</c:v>
                </c:pt>
                <c:pt idx="459">
                  <c:v>8.0000000000000002E-3</c:v>
                </c:pt>
                <c:pt idx="460">
                  <c:v>8.0000000000000002E-3</c:v>
                </c:pt>
                <c:pt idx="461">
                  <c:v>8.0000000000000002E-3</c:v>
                </c:pt>
                <c:pt idx="462">
                  <c:v>8.0000000000000002E-3</c:v>
                </c:pt>
                <c:pt idx="463">
                  <c:v>8.0000000000000002E-3</c:v>
                </c:pt>
                <c:pt idx="464">
                  <c:v>8.0000000000000002E-3</c:v>
                </c:pt>
                <c:pt idx="465">
                  <c:v>8.0000000000000002E-3</c:v>
                </c:pt>
                <c:pt idx="466">
                  <c:v>8.0000000000000002E-3</c:v>
                </c:pt>
                <c:pt idx="467">
                  <c:v>8.0000000000000002E-3</c:v>
                </c:pt>
                <c:pt idx="468">
                  <c:v>8.0000000000000002E-3</c:v>
                </c:pt>
                <c:pt idx="469">
                  <c:v>8.0000000000000002E-3</c:v>
                </c:pt>
                <c:pt idx="470">
                  <c:v>8.0000000000000002E-3</c:v>
                </c:pt>
                <c:pt idx="471">
                  <c:v>8.0000000000000002E-3</c:v>
                </c:pt>
                <c:pt idx="472">
                  <c:v>8.0000000000000002E-3</c:v>
                </c:pt>
                <c:pt idx="473">
                  <c:v>8.0000000000000002E-3</c:v>
                </c:pt>
                <c:pt idx="474">
                  <c:v>8.0000000000000002E-3</c:v>
                </c:pt>
                <c:pt idx="475">
                  <c:v>8.0000000000000002E-3</c:v>
                </c:pt>
                <c:pt idx="476">
                  <c:v>8.0000000000000002E-3</c:v>
                </c:pt>
                <c:pt idx="477">
                  <c:v>8.0000000000000002E-3</c:v>
                </c:pt>
                <c:pt idx="478">
                  <c:v>8.0000000000000002E-3</c:v>
                </c:pt>
                <c:pt idx="479">
                  <c:v>8.0000000000000002E-3</c:v>
                </c:pt>
                <c:pt idx="480">
                  <c:v>8.0000000000000002E-3</c:v>
                </c:pt>
                <c:pt idx="481">
                  <c:v>8.0000000000000002E-3</c:v>
                </c:pt>
                <c:pt idx="482">
                  <c:v>8.0000000000000002E-3</c:v>
                </c:pt>
                <c:pt idx="483">
                  <c:v>8.0000000000000002E-3</c:v>
                </c:pt>
                <c:pt idx="484">
                  <c:v>8.0000000000000002E-3</c:v>
                </c:pt>
                <c:pt idx="485">
                  <c:v>8.0000000000000002E-3</c:v>
                </c:pt>
                <c:pt idx="486">
                  <c:v>8.0000000000000002E-3</c:v>
                </c:pt>
                <c:pt idx="487">
                  <c:v>8.0000000000000002E-3</c:v>
                </c:pt>
                <c:pt idx="488">
                  <c:v>8.0000000000000002E-3</c:v>
                </c:pt>
                <c:pt idx="489">
                  <c:v>8.0000000000000002E-3</c:v>
                </c:pt>
                <c:pt idx="490">
                  <c:v>8.0000000000000002E-3</c:v>
                </c:pt>
                <c:pt idx="491">
                  <c:v>8.0000000000000002E-3</c:v>
                </c:pt>
                <c:pt idx="492">
                  <c:v>8.0000000000000002E-3</c:v>
                </c:pt>
                <c:pt idx="493">
                  <c:v>8.0000000000000002E-3</c:v>
                </c:pt>
                <c:pt idx="494">
                  <c:v>8.0000000000000002E-3</c:v>
                </c:pt>
                <c:pt idx="495">
                  <c:v>8.0000000000000002E-3</c:v>
                </c:pt>
                <c:pt idx="496">
                  <c:v>8.0000000000000002E-3</c:v>
                </c:pt>
                <c:pt idx="497">
                  <c:v>8.0000000000000002E-3</c:v>
                </c:pt>
                <c:pt idx="498">
                  <c:v>8.0000000000000002E-3</c:v>
                </c:pt>
                <c:pt idx="499">
                  <c:v>8.0000000000000002E-3</c:v>
                </c:pt>
                <c:pt idx="500">
                  <c:v>8.0000000000000002E-3</c:v>
                </c:pt>
                <c:pt idx="501">
                  <c:v>8.0000000000000002E-3</c:v>
                </c:pt>
                <c:pt idx="502">
                  <c:v>8.0000000000000002E-3</c:v>
                </c:pt>
                <c:pt idx="503">
                  <c:v>8.0000000000000002E-3</c:v>
                </c:pt>
                <c:pt idx="504">
                  <c:v>8.0000000000000002E-3</c:v>
                </c:pt>
                <c:pt idx="505">
                  <c:v>8.0000000000000002E-3</c:v>
                </c:pt>
                <c:pt idx="506">
                  <c:v>8.0000000000000002E-3</c:v>
                </c:pt>
                <c:pt idx="507">
                  <c:v>8.0000000000000002E-3</c:v>
                </c:pt>
                <c:pt idx="508">
                  <c:v>8.0000000000000002E-3</c:v>
                </c:pt>
                <c:pt idx="509">
                  <c:v>8.0000000000000002E-3</c:v>
                </c:pt>
                <c:pt idx="510">
                  <c:v>8.0000000000000002E-3</c:v>
                </c:pt>
                <c:pt idx="511">
                  <c:v>8.0000000000000002E-3</c:v>
                </c:pt>
                <c:pt idx="512">
                  <c:v>8.0000000000000002E-3</c:v>
                </c:pt>
                <c:pt idx="513">
                  <c:v>8.0000000000000002E-3</c:v>
                </c:pt>
                <c:pt idx="514">
                  <c:v>8.0000000000000002E-3</c:v>
                </c:pt>
                <c:pt idx="515">
                  <c:v>8.0000000000000002E-3</c:v>
                </c:pt>
                <c:pt idx="516">
                  <c:v>8.0000000000000002E-3</c:v>
                </c:pt>
                <c:pt idx="517">
                  <c:v>8.0000000000000002E-3</c:v>
                </c:pt>
                <c:pt idx="518">
                  <c:v>8.0000000000000002E-3</c:v>
                </c:pt>
                <c:pt idx="519">
                  <c:v>8.0000000000000002E-3</c:v>
                </c:pt>
                <c:pt idx="520">
                  <c:v>8.0000000000000002E-3</c:v>
                </c:pt>
                <c:pt idx="521">
                  <c:v>8.0000000000000002E-3</c:v>
                </c:pt>
                <c:pt idx="522">
                  <c:v>8.0000000000000002E-3</c:v>
                </c:pt>
                <c:pt idx="523">
                  <c:v>8.0000000000000002E-3</c:v>
                </c:pt>
                <c:pt idx="524">
                  <c:v>8.0000000000000002E-3</c:v>
                </c:pt>
                <c:pt idx="525">
                  <c:v>8.0000000000000002E-3</c:v>
                </c:pt>
                <c:pt idx="526">
                  <c:v>8.0000000000000002E-3</c:v>
                </c:pt>
                <c:pt idx="527">
                  <c:v>8.0000000000000002E-3</c:v>
                </c:pt>
                <c:pt idx="528">
                  <c:v>8.0000000000000002E-3</c:v>
                </c:pt>
                <c:pt idx="529">
                  <c:v>8.0000000000000002E-3</c:v>
                </c:pt>
                <c:pt idx="530">
                  <c:v>8.0000000000000002E-3</c:v>
                </c:pt>
                <c:pt idx="531">
                  <c:v>8.0000000000000002E-3</c:v>
                </c:pt>
                <c:pt idx="532">
                  <c:v>8.0000000000000002E-3</c:v>
                </c:pt>
                <c:pt idx="533">
                  <c:v>8.0000000000000002E-3</c:v>
                </c:pt>
                <c:pt idx="534">
                  <c:v>8.0000000000000002E-3</c:v>
                </c:pt>
                <c:pt idx="535">
                  <c:v>8.0000000000000002E-3</c:v>
                </c:pt>
                <c:pt idx="536">
                  <c:v>8.0000000000000002E-3</c:v>
                </c:pt>
                <c:pt idx="537">
                  <c:v>8.0000000000000002E-3</c:v>
                </c:pt>
                <c:pt idx="538">
                  <c:v>8.0000000000000002E-3</c:v>
                </c:pt>
                <c:pt idx="539">
                  <c:v>8.0000000000000002E-3</c:v>
                </c:pt>
                <c:pt idx="540">
                  <c:v>8.0000000000000002E-3</c:v>
                </c:pt>
                <c:pt idx="541">
                  <c:v>8.0000000000000002E-3</c:v>
                </c:pt>
                <c:pt idx="542">
                  <c:v>8.0000000000000002E-3</c:v>
                </c:pt>
                <c:pt idx="543">
                  <c:v>8.0000000000000002E-3</c:v>
                </c:pt>
                <c:pt idx="544">
                  <c:v>8.0000000000000002E-3</c:v>
                </c:pt>
                <c:pt idx="545">
                  <c:v>8.0000000000000002E-3</c:v>
                </c:pt>
                <c:pt idx="546">
                  <c:v>8.0000000000000002E-3</c:v>
                </c:pt>
                <c:pt idx="547">
                  <c:v>8.0000000000000002E-3</c:v>
                </c:pt>
                <c:pt idx="548">
                  <c:v>8.0000000000000002E-3</c:v>
                </c:pt>
                <c:pt idx="549">
                  <c:v>8.0000000000000002E-3</c:v>
                </c:pt>
                <c:pt idx="550">
                  <c:v>8.0000000000000002E-3</c:v>
                </c:pt>
                <c:pt idx="551">
                  <c:v>8.0000000000000002E-3</c:v>
                </c:pt>
                <c:pt idx="552">
                  <c:v>8.0000000000000002E-3</c:v>
                </c:pt>
                <c:pt idx="553">
                  <c:v>8.0000000000000002E-3</c:v>
                </c:pt>
                <c:pt idx="554">
                  <c:v>8.0000000000000002E-3</c:v>
                </c:pt>
                <c:pt idx="555">
                  <c:v>8.0000000000000002E-3</c:v>
                </c:pt>
                <c:pt idx="556">
                  <c:v>8.0000000000000002E-3</c:v>
                </c:pt>
                <c:pt idx="557">
                  <c:v>8.0000000000000002E-3</c:v>
                </c:pt>
                <c:pt idx="558">
                  <c:v>8.0000000000000002E-3</c:v>
                </c:pt>
                <c:pt idx="559">
                  <c:v>8.0000000000000002E-3</c:v>
                </c:pt>
                <c:pt idx="560">
                  <c:v>8.0000000000000002E-3</c:v>
                </c:pt>
                <c:pt idx="561">
                  <c:v>8.0000000000000002E-3</c:v>
                </c:pt>
                <c:pt idx="562">
                  <c:v>8.0000000000000002E-3</c:v>
                </c:pt>
                <c:pt idx="563">
                  <c:v>8.0000000000000002E-3</c:v>
                </c:pt>
                <c:pt idx="564">
                  <c:v>8.0000000000000002E-3</c:v>
                </c:pt>
                <c:pt idx="565">
                  <c:v>8.0000000000000002E-3</c:v>
                </c:pt>
                <c:pt idx="566">
                  <c:v>8.0000000000000002E-3</c:v>
                </c:pt>
                <c:pt idx="567">
                  <c:v>8.0000000000000002E-3</c:v>
                </c:pt>
                <c:pt idx="568">
                  <c:v>8.0000000000000002E-3</c:v>
                </c:pt>
                <c:pt idx="569">
                  <c:v>8.0000000000000002E-3</c:v>
                </c:pt>
                <c:pt idx="570">
                  <c:v>8.0000000000000002E-3</c:v>
                </c:pt>
                <c:pt idx="571">
                  <c:v>8.0000000000000002E-3</c:v>
                </c:pt>
                <c:pt idx="572">
                  <c:v>8.0000000000000002E-3</c:v>
                </c:pt>
                <c:pt idx="573">
                  <c:v>8.0000000000000002E-3</c:v>
                </c:pt>
                <c:pt idx="574">
                  <c:v>8.0000000000000002E-3</c:v>
                </c:pt>
                <c:pt idx="575">
                  <c:v>8.0000000000000002E-3</c:v>
                </c:pt>
                <c:pt idx="576">
                  <c:v>8.0000000000000002E-3</c:v>
                </c:pt>
                <c:pt idx="577">
                  <c:v>8.0000000000000002E-3</c:v>
                </c:pt>
                <c:pt idx="578">
                  <c:v>8.0000000000000002E-3</c:v>
                </c:pt>
                <c:pt idx="579">
                  <c:v>8.0000000000000002E-3</c:v>
                </c:pt>
                <c:pt idx="580">
                  <c:v>8.0000000000000002E-3</c:v>
                </c:pt>
                <c:pt idx="581">
                  <c:v>8.0000000000000002E-3</c:v>
                </c:pt>
                <c:pt idx="582">
                  <c:v>8.0000000000000002E-3</c:v>
                </c:pt>
                <c:pt idx="583">
                  <c:v>8.0000000000000002E-3</c:v>
                </c:pt>
                <c:pt idx="584">
                  <c:v>8.0000000000000002E-3</c:v>
                </c:pt>
                <c:pt idx="585">
                  <c:v>8.0000000000000002E-3</c:v>
                </c:pt>
                <c:pt idx="586">
                  <c:v>8.0000000000000002E-3</c:v>
                </c:pt>
                <c:pt idx="587">
                  <c:v>8.0000000000000002E-3</c:v>
                </c:pt>
                <c:pt idx="588">
                  <c:v>8.0000000000000002E-3</c:v>
                </c:pt>
                <c:pt idx="589">
                  <c:v>8.0000000000000002E-3</c:v>
                </c:pt>
                <c:pt idx="590">
                  <c:v>8.0000000000000002E-3</c:v>
                </c:pt>
                <c:pt idx="591">
                  <c:v>8.0000000000000002E-3</c:v>
                </c:pt>
                <c:pt idx="592">
                  <c:v>8.0000000000000002E-3</c:v>
                </c:pt>
                <c:pt idx="593">
                  <c:v>8.0000000000000002E-3</c:v>
                </c:pt>
                <c:pt idx="594">
                  <c:v>8.0000000000000002E-3</c:v>
                </c:pt>
                <c:pt idx="595">
                  <c:v>8.0000000000000002E-3</c:v>
                </c:pt>
                <c:pt idx="596">
                  <c:v>8.0000000000000002E-3</c:v>
                </c:pt>
                <c:pt idx="597">
                  <c:v>8.0000000000000002E-3</c:v>
                </c:pt>
                <c:pt idx="598">
                  <c:v>8.0000000000000002E-3</c:v>
                </c:pt>
                <c:pt idx="599">
                  <c:v>8.0000000000000002E-3</c:v>
                </c:pt>
                <c:pt idx="600">
                  <c:v>8.0000000000000002E-3</c:v>
                </c:pt>
                <c:pt idx="601">
                  <c:v>8.0000000000000002E-3</c:v>
                </c:pt>
                <c:pt idx="602">
                  <c:v>8.0000000000000002E-3</c:v>
                </c:pt>
                <c:pt idx="603">
                  <c:v>8.0000000000000002E-3</c:v>
                </c:pt>
                <c:pt idx="604">
                  <c:v>8.0000000000000002E-3</c:v>
                </c:pt>
                <c:pt idx="605">
                  <c:v>8.0000000000000002E-3</c:v>
                </c:pt>
                <c:pt idx="606">
                  <c:v>8.0000000000000002E-3</c:v>
                </c:pt>
                <c:pt idx="607">
                  <c:v>8.0000000000000002E-3</c:v>
                </c:pt>
                <c:pt idx="608">
                  <c:v>8.0000000000000002E-3</c:v>
                </c:pt>
                <c:pt idx="609">
                  <c:v>8.0000000000000002E-3</c:v>
                </c:pt>
                <c:pt idx="610">
                  <c:v>8.0000000000000002E-3</c:v>
                </c:pt>
                <c:pt idx="611">
                  <c:v>8.0000000000000002E-3</c:v>
                </c:pt>
                <c:pt idx="612">
                  <c:v>8.0000000000000002E-3</c:v>
                </c:pt>
                <c:pt idx="613">
                  <c:v>8.0000000000000002E-3</c:v>
                </c:pt>
                <c:pt idx="614">
                  <c:v>8.0000000000000002E-3</c:v>
                </c:pt>
                <c:pt idx="615">
                  <c:v>8.0000000000000002E-3</c:v>
                </c:pt>
                <c:pt idx="616">
                  <c:v>8.0000000000000002E-3</c:v>
                </c:pt>
                <c:pt idx="617">
                  <c:v>8.0000000000000002E-3</c:v>
                </c:pt>
                <c:pt idx="618">
                  <c:v>8.0000000000000002E-3</c:v>
                </c:pt>
                <c:pt idx="619">
                  <c:v>8.0000000000000002E-3</c:v>
                </c:pt>
                <c:pt idx="620">
                  <c:v>8.0000000000000002E-3</c:v>
                </c:pt>
                <c:pt idx="621">
                  <c:v>8.0000000000000002E-3</c:v>
                </c:pt>
                <c:pt idx="622">
                  <c:v>8.0000000000000002E-3</c:v>
                </c:pt>
                <c:pt idx="623">
                  <c:v>8.0000000000000002E-3</c:v>
                </c:pt>
                <c:pt idx="624">
                  <c:v>8.0000000000000002E-3</c:v>
                </c:pt>
                <c:pt idx="625">
                  <c:v>8.0000000000000002E-3</c:v>
                </c:pt>
                <c:pt idx="626">
                  <c:v>8.0000000000000002E-3</c:v>
                </c:pt>
                <c:pt idx="627">
                  <c:v>8.0000000000000002E-3</c:v>
                </c:pt>
                <c:pt idx="628">
                  <c:v>8.0000000000000002E-3</c:v>
                </c:pt>
                <c:pt idx="629">
                  <c:v>8.0000000000000002E-3</c:v>
                </c:pt>
                <c:pt idx="630">
                  <c:v>8.0000000000000002E-3</c:v>
                </c:pt>
                <c:pt idx="631">
                  <c:v>8.0000000000000002E-3</c:v>
                </c:pt>
                <c:pt idx="632">
                  <c:v>8.0000000000000002E-3</c:v>
                </c:pt>
                <c:pt idx="633">
                  <c:v>8.0000000000000002E-3</c:v>
                </c:pt>
                <c:pt idx="634">
                  <c:v>8.0000000000000002E-3</c:v>
                </c:pt>
                <c:pt idx="635">
                  <c:v>8.0000000000000002E-3</c:v>
                </c:pt>
                <c:pt idx="636">
                  <c:v>8.0000000000000002E-3</c:v>
                </c:pt>
                <c:pt idx="637">
                  <c:v>8.0000000000000002E-3</c:v>
                </c:pt>
                <c:pt idx="638">
                  <c:v>8.0000000000000002E-3</c:v>
                </c:pt>
                <c:pt idx="639">
                  <c:v>8.0000000000000002E-3</c:v>
                </c:pt>
                <c:pt idx="640">
                  <c:v>8.0000000000000002E-3</c:v>
                </c:pt>
                <c:pt idx="641">
                  <c:v>8.0000000000000002E-3</c:v>
                </c:pt>
                <c:pt idx="642">
                  <c:v>8.0000000000000002E-3</c:v>
                </c:pt>
                <c:pt idx="643">
                  <c:v>8.0000000000000002E-3</c:v>
                </c:pt>
                <c:pt idx="644">
                  <c:v>8.0000000000000002E-3</c:v>
                </c:pt>
                <c:pt idx="645">
                  <c:v>8.0000000000000002E-3</c:v>
                </c:pt>
                <c:pt idx="646">
                  <c:v>8.0000000000000002E-3</c:v>
                </c:pt>
                <c:pt idx="647">
                  <c:v>8.0000000000000002E-3</c:v>
                </c:pt>
                <c:pt idx="648">
                  <c:v>8.0000000000000002E-3</c:v>
                </c:pt>
                <c:pt idx="649">
                  <c:v>8.0000000000000002E-3</c:v>
                </c:pt>
                <c:pt idx="650">
                  <c:v>8.0000000000000002E-3</c:v>
                </c:pt>
                <c:pt idx="651">
                  <c:v>8.0000000000000002E-3</c:v>
                </c:pt>
                <c:pt idx="652">
                  <c:v>8.0000000000000002E-3</c:v>
                </c:pt>
                <c:pt idx="653">
                  <c:v>8.0000000000000002E-3</c:v>
                </c:pt>
                <c:pt idx="654">
                  <c:v>8.0000000000000002E-3</c:v>
                </c:pt>
                <c:pt idx="655">
                  <c:v>8.0000000000000002E-3</c:v>
                </c:pt>
                <c:pt idx="656">
                  <c:v>8.0000000000000002E-3</c:v>
                </c:pt>
                <c:pt idx="657">
                  <c:v>8.0000000000000002E-3</c:v>
                </c:pt>
                <c:pt idx="658">
                  <c:v>8.0000000000000002E-3</c:v>
                </c:pt>
                <c:pt idx="659">
                  <c:v>8.0000000000000002E-3</c:v>
                </c:pt>
                <c:pt idx="660">
                  <c:v>8.0000000000000002E-3</c:v>
                </c:pt>
                <c:pt idx="661">
                  <c:v>8.0000000000000002E-3</c:v>
                </c:pt>
                <c:pt idx="662">
                  <c:v>8.0000000000000002E-3</c:v>
                </c:pt>
                <c:pt idx="663">
                  <c:v>8.0000000000000002E-3</c:v>
                </c:pt>
                <c:pt idx="664">
                  <c:v>8.0000000000000002E-3</c:v>
                </c:pt>
                <c:pt idx="665">
                  <c:v>8.0000000000000002E-3</c:v>
                </c:pt>
                <c:pt idx="666">
                  <c:v>8.0000000000000002E-3</c:v>
                </c:pt>
                <c:pt idx="667">
                  <c:v>8.0000000000000002E-3</c:v>
                </c:pt>
                <c:pt idx="668">
                  <c:v>8.0000000000000002E-3</c:v>
                </c:pt>
                <c:pt idx="669">
                  <c:v>8.0000000000000002E-3</c:v>
                </c:pt>
                <c:pt idx="670">
                  <c:v>8.0000000000000002E-3</c:v>
                </c:pt>
                <c:pt idx="671">
                  <c:v>8.0000000000000002E-3</c:v>
                </c:pt>
                <c:pt idx="672">
                  <c:v>8.0000000000000002E-3</c:v>
                </c:pt>
                <c:pt idx="673">
                  <c:v>8.0000000000000002E-3</c:v>
                </c:pt>
                <c:pt idx="674">
                  <c:v>8.0000000000000002E-3</c:v>
                </c:pt>
                <c:pt idx="675">
                  <c:v>8.0000000000000002E-3</c:v>
                </c:pt>
                <c:pt idx="676">
                  <c:v>8.0000000000000002E-3</c:v>
                </c:pt>
                <c:pt idx="677">
                  <c:v>8.0000000000000002E-3</c:v>
                </c:pt>
                <c:pt idx="678">
                  <c:v>8.0000000000000002E-3</c:v>
                </c:pt>
                <c:pt idx="679">
                  <c:v>8.0000000000000002E-3</c:v>
                </c:pt>
                <c:pt idx="680">
                  <c:v>8.0000000000000002E-3</c:v>
                </c:pt>
                <c:pt idx="681">
                  <c:v>8.0000000000000002E-3</c:v>
                </c:pt>
                <c:pt idx="682">
                  <c:v>8.0000000000000002E-3</c:v>
                </c:pt>
                <c:pt idx="683">
                  <c:v>8.0000000000000002E-3</c:v>
                </c:pt>
                <c:pt idx="684">
                  <c:v>8.0000000000000002E-3</c:v>
                </c:pt>
                <c:pt idx="685">
                  <c:v>8.0000000000000002E-3</c:v>
                </c:pt>
                <c:pt idx="686">
                  <c:v>8.0000000000000002E-3</c:v>
                </c:pt>
                <c:pt idx="687">
                  <c:v>8.0000000000000002E-3</c:v>
                </c:pt>
                <c:pt idx="688">
                  <c:v>8.0000000000000002E-3</c:v>
                </c:pt>
                <c:pt idx="689">
                  <c:v>8.0000000000000002E-3</c:v>
                </c:pt>
                <c:pt idx="690">
                  <c:v>8.0000000000000002E-3</c:v>
                </c:pt>
                <c:pt idx="691">
                  <c:v>8.0000000000000002E-3</c:v>
                </c:pt>
                <c:pt idx="692">
                  <c:v>8.0000000000000002E-3</c:v>
                </c:pt>
                <c:pt idx="693">
                  <c:v>8.0000000000000002E-3</c:v>
                </c:pt>
                <c:pt idx="694">
                  <c:v>8.0000000000000002E-3</c:v>
                </c:pt>
                <c:pt idx="695">
                  <c:v>8.0000000000000002E-3</c:v>
                </c:pt>
                <c:pt idx="696">
                  <c:v>8.0000000000000002E-3</c:v>
                </c:pt>
                <c:pt idx="697">
                  <c:v>8.0000000000000002E-3</c:v>
                </c:pt>
                <c:pt idx="698">
                  <c:v>8.0000000000000002E-3</c:v>
                </c:pt>
                <c:pt idx="699">
                  <c:v>8.0000000000000002E-3</c:v>
                </c:pt>
                <c:pt idx="700">
                  <c:v>8.0000000000000002E-3</c:v>
                </c:pt>
                <c:pt idx="701">
                  <c:v>8.0000000000000002E-3</c:v>
                </c:pt>
                <c:pt idx="702">
                  <c:v>8.0000000000000002E-3</c:v>
                </c:pt>
                <c:pt idx="703">
                  <c:v>8.0000000000000002E-3</c:v>
                </c:pt>
                <c:pt idx="704">
                  <c:v>8.0000000000000002E-3</c:v>
                </c:pt>
                <c:pt idx="705">
                  <c:v>8.0000000000000002E-3</c:v>
                </c:pt>
                <c:pt idx="706">
                  <c:v>8.0000000000000002E-3</c:v>
                </c:pt>
                <c:pt idx="707">
                  <c:v>8.0000000000000002E-3</c:v>
                </c:pt>
                <c:pt idx="708">
                  <c:v>8.0000000000000002E-3</c:v>
                </c:pt>
                <c:pt idx="709">
                  <c:v>8.0000000000000002E-3</c:v>
                </c:pt>
                <c:pt idx="710">
                  <c:v>8.0000000000000002E-3</c:v>
                </c:pt>
                <c:pt idx="711">
                  <c:v>8.0000000000000002E-3</c:v>
                </c:pt>
                <c:pt idx="712">
                  <c:v>8.0000000000000002E-3</c:v>
                </c:pt>
                <c:pt idx="713">
                  <c:v>8.0000000000000002E-3</c:v>
                </c:pt>
                <c:pt idx="714">
                  <c:v>8.0000000000000002E-3</c:v>
                </c:pt>
                <c:pt idx="715">
                  <c:v>8.0000000000000002E-3</c:v>
                </c:pt>
                <c:pt idx="716">
                  <c:v>8.0000000000000002E-3</c:v>
                </c:pt>
                <c:pt idx="717">
                  <c:v>8.0000000000000002E-3</c:v>
                </c:pt>
                <c:pt idx="718">
                  <c:v>8.0000000000000002E-3</c:v>
                </c:pt>
                <c:pt idx="719">
                  <c:v>8.0000000000000002E-3</c:v>
                </c:pt>
                <c:pt idx="720">
                  <c:v>8.0000000000000002E-3</c:v>
                </c:pt>
                <c:pt idx="721">
                  <c:v>8.0000000000000002E-3</c:v>
                </c:pt>
                <c:pt idx="722">
                  <c:v>8.0000000000000002E-3</c:v>
                </c:pt>
                <c:pt idx="723">
                  <c:v>8.0000000000000002E-3</c:v>
                </c:pt>
                <c:pt idx="724">
                  <c:v>8.0000000000000002E-3</c:v>
                </c:pt>
                <c:pt idx="725">
                  <c:v>8.0000000000000002E-3</c:v>
                </c:pt>
                <c:pt idx="726">
                  <c:v>8.0000000000000002E-3</c:v>
                </c:pt>
                <c:pt idx="727">
                  <c:v>8.0000000000000002E-3</c:v>
                </c:pt>
                <c:pt idx="728">
                  <c:v>8.0000000000000002E-3</c:v>
                </c:pt>
                <c:pt idx="729">
                  <c:v>8.0000000000000002E-3</c:v>
                </c:pt>
                <c:pt idx="730">
                  <c:v>8.0000000000000002E-3</c:v>
                </c:pt>
                <c:pt idx="731">
                  <c:v>8.0000000000000002E-3</c:v>
                </c:pt>
                <c:pt idx="732">
                  <c:v>8.0000000000000002E-3</c:v>
                </c:pt>
                <c:pt idx="733">
                  <c:v>8.0000000000000002E-3</c:v>
                </c:pt>
                <c:pt idx="734">
                  <c:v>8.0000000000000002E-3</c:v>
                </c:pt>
                <c:pt idx="735">
                  <c:v>8.0000000000000002E-3</c:v>
                </c:pt>
                <c:pt idx="736">
                  <c:v>8.0000000000000002E-3</c:v>
                </c:pt>
                <c:pt idx="737">
                  <c:v>8.0000000000000002E-3</c:v>
                </c:pt>
                <c:pt idx="738">
                  <c:v>8.0000000000000002E-3</c:v>
                </c:pt>
                <c:pt idx="739">
                  <c:v>8.0000000000000002E-3</c:v>
                </c:pt>
                <c:pt idx="740">
                  <c:v>8.0000000000000002E-3</c:v>
                </c:pt>
                <c:pt idx="741">
                  <c:v>8.0000000000000002E-3</c:v>
                </c:pt>
                <c:pt idx="742">
                  <c:v>8.0000000000000002E-3</c:v>
                </c:pt>
                <c:pt idx="743">
                  <c:v>8.0000000000000002E-3</c:v>
                </c:pt>
                <c:pt idx="744">
                  <c:v>8.0000000000000002E-3</c:v>
                </c:pt>
                <c:pt idx="745">
                  <c:v>8.0000000000000002E-3</c:v>
                </c:pt>
                <c:pt idx="746">
                  <c:v>8.0000000000000002E-3</c:v>
                </c:pt>
                <c:pt idx="747">
                  <c:v>8.0000000000000002E-3</c:v>
                </c:pt>
                <c:pt idx="748">
                  <c:v>8.0000000000000002E-3</c:v>
                </c:pt>
                <c:pt idx="749">
                  <c:v>8.0000000000000002E-3</c:v>
                </c:pt>
                <c:pt idx="750">
                  <c:v>8.0000000000000002E-3</c:v>
                </c:pt>
                <c:pt idx="751">
                  <c:v>8.0000000000000002E-3</c:v>
                </c:pt>
                <c:pt idx="752">
                  <c:v>8.0000000000000002E-3</c:v>
                </c:pt>
                <c:pt idx="753">
                  <c:v>8.0000000000000002E-3</c:v>
                </c:pt>
                <c:pt idx="754">
                  <c:v>8.0000000000000002E-3</c:v>
                </c:pt>
                <c:pt idx="755">
                  <c:v>8.0000000000000002E-3</c:v>
                </c:pt>
                <c:pt idx="756">
                  <c:v>8.0000000000000002E-3</c:v>
                </c:pt>
                <c:pt idx="757">
                  <c:v>8.0000000000000002E-3</c:v>
                </c:pt>
                <c:pt idx="758">
                  <c:v>8.0000000000000002E-3</c:v>
                </c:pt>
                <c:pt idx="759">
                  <c:v>8.0000000000000002E-3</c:v>
                </c:pt>
                <c:pt idx="760">
                  <c:v>8.0000000000000002E-3</c:v>
                </c:pt>
                <c:pt idx="761">
                  <c:v>8.0000000000000002E-3</c:v>
                </c:pt>
                <c:pt idx="762">
                  <c:v>8.0000000000000002E-3</c:v>
                </c:pt>
                <c:pt idx="763">
                  <c:v>8.0000000000000002E-3</c:v>
                </c:pt>
                <c:pt idx="764">
                  <c:v>8.0000000000000002E-3</c:v>
                </c:pt>
                <c:pt idx="765">
                  <c:v>8.0000000000000002E-3</c:v>
                </c:pt>
                <c:pt idx="766">
                  <c:v>8.0000000000000002E-3</c:v>
                </c:pt>
                <c:pt idx="767">
                  <c:v>8.0000000000000002E-3</c:v>
                </c:pt>
                <c:pt idx="768">
                  <c:v>8.0000000000000002E-3</c:v>
                </c:pt>
                <c:pt idx="769">
                  <c:v>8.0000000000000002E-3</c:v>
                </c:pt>
                <c:pt idx="770">
                  <c:v>1.6E-2</c:v>
                </c:pt>
                <c:pt idx="771">
                  <c:v>1.6E-2</c:v>
                </c:pt>
                <c:pt idx="772">
                  <c:v>1.6E-2</c:v>
                </c:pt>
                <c:pt idx="773">
                  <c:v>1.6E-2</c:v>
                </c:pt>
                <c:pt idx="774">
                  <c:v>1.6E-2</c:v>
                </c:pt>
                <c:pt idx="775">
                  <c:v>1.6E-2</c:v>
                </c:pt>
                <c:pt idx="776">
                  <c:v>1.6E-2</c:v>
                </c:pt>
                <c:pt idx="777">
                  <c:v>1.6E-2</c:v>
                </c:pt>
                <c:pt idx="778">
                  <c:v>1.6E-2</c:v>
                </c:pt>
                <c:pt idx="779">
                  <c:v>1.6E-2</c:v>
                </c:pt>
                <c:pt idx="780">
                  <c:v>1.6E-2</c:v>
                </c:pt>
                <c:pt idx="781">
                  <c:v>1.6E-2</c:v>
                </c:pt>
                <c:pt idx="782">
                  <c:v>1.6E-2</c:v>
                </c:pt>
                <c:pt idx="783">
                  <c:v>1.6E-2</c:v>
                </c:pt>
                <c:pt idx="784">
                  <c:v>1.6E-2</c:v>
                </c:pt>
                <c:pt idx="785">
                  <c:v>1.6E-2</c:v>
                </c:pt>
                <c:pt idx="786">
                  <c:v>1.6E-2</c:v>
                </c:pt>
                <c:pt idx="787">
                  <c:v>1.6E-2</c:v>
                </c:pt>
                <c:pt idx="788">
                  <c:v>1.6E-2</c:v>
                </c:pt>
                <c:pt idx="789">
                  <c:v>1.6E-2</c:v>
                </c:pt>
                <c:pt idx="790">
                  <c:v>1.6E-2</c:v>
                </c:pt>
                <c:pt idx="791">
                  <c:v>1.6E-2</c:v>
                </c:pt>
                <c:pt idx="792">
                  <c:v>1.6E-2</c:v>
                </c:pt>
                <c:pt idx="793">
                  <c:v>1.6E-2</c:v>
                </c:pt>
                <c:pt idx="794">
                  <c:v>1.6E-2</c:v>
                </c:pt>
                <c:pt idx="795">
                  <c:v>1.6E-2</c:v>
                </c:pt>
                <c:pt idx="796">
                  <c:v>1.6E-2</c:v>
                </c:pt>
                <c:pt idx="797">
                  <c:v>1.6E-2</c:v>
                </c:pt>
                <c:pt idx="798">
                  <c:v>1.6E-2</c:v>
                </c:pt>
                <c:pt idx="799">
                  <c:v>1.6E-2</c:v>
                </c:pt>
                <c:pt idx="800">
                  <c:v>1.6E-2</c:v>
                </c:pt>
                <c:pt idx="801">
                  <c:v>1.6E-2</c:v>
                </c:pt>
                <c:pt idx="802">
                  <c:v>1.6E-2</c:v>
                </c:pt>
                <c:pt idx="803">
                  <c:v>1.6E-2</c:v>
                </c:pt>
                <c:pt idx="804">
                  <c:v>1.6E-2</c:v>
                </c:pt>
                <c:pt idx="805">
                  <c:v>1.6E-2</c:v>
                </c:pt>
                <c:pt idx="806">
                  <c:v>1.6E-2</c:v>
                </c:pt>
                <c:pt idx="807">
                  <c:v>1.6E-2</c:v>
                </c:pt>
                <c:pt idx="808">
                  <c:v>1.6E-2</c:v>
                </c:pt>
                <c:pt idx="809">
                  <c:v>1.6E-2</c:v>
                </c:pt>
                <c:pt idx="810">
                  <c:v>1.6E-2</c:v>
                </c:pt>
                <c:pt idx="811">
                  <c:v>1.6E-2</c:v>
                </c:pt>
                <c:pt idx="812">
                  <c:v>1.6E-2</c:v>
                </c:pt>
                <c:pt idx="813">
                  <c:v>1.6E-2</c:v>
                </c:pt>
                <c:pt idx="814">
                  <c:v>1.6E-2</c:v>
                </c:pt>
                <c:pt idx="815">
                  <c:v>1.6E-2</c:v>
                </c:pt>
                <c:pt idx="816">
                  <c:v>1.6E-2</c:v>
                </c:pt>
                <c:pt idx="817">
                  <c:v>1.6E-2</c:v>
                </c:pt>
                <c:pt idx="818">
                  <c:v>1.6E-2</c:v>
                </c:pt>
                <c:pt idx="819">
                  <c:v>1.6E-2</c:v>
                </c:pt>
                <c:pt idx="820">
                  <c:v>1.6E-2</c:v>
                </c:pt>
                <c:pt idx="821">
                  <c:v>1.6E-2</c:v>
                </c:pt>
                <c:pt idx="822">
                  <c:v>1.6E-2</c:v>
                </c:pt>
                <c:pt idx="823">
                  <c:v>1.6E-2</c:v>
                </c:pt>
                <c:pt idx="824">
                  <c:v>1.6E-2</c:v>
                </c:pt>
                <c:pt idx="825">
                  <c:v>1.6E-2</c:v>
                </c:pt>
                <c:pt idx="826">
                  <c:v>1.6E-2</c:v>
                </c:pt>
                <c:pt idx="827">
                  <c:v>1.6E-2</c:v>
                </c:pt>
                <c:pt idx="828">
                  <c:v>1.6E-2</c:v>
                </c:pt>
                <c:pt idx="829">
                  <c:v>1.6E-2</c:v>
                </c:pt>
                <c:pt idx="830">
                  <c:v>1.6E-2</c:v>
                </c:pt>
                <c:pt idx="831">
                  <c:v>1.6E-2</c:v>
                </c:pt>
                <c:pt idx="832">
                  <c:v>1.6E-2</c:v>
                </c:pt>
                <c:pt idx="833">
                  <c:v>1.6E-2</c:v>
                </c:pt>
                <c:pt idx="834">
                  <c:v>1.6E-2</c:v>
                </c:pt>
                <c:pt idx="835">
                  <c:v>1.6E-2</c:v>
                </c:pt>
                <c:pt idx="836">
                  <c:v>1.6E-2</c:v>
                </c:pt>
                <c:pt idx="837">
                  <c:v>1.6E-2</c:v>
                </c:pt>
                <c:pt idx="838">
                  <c:v>1.6E-2</c:v>
                </c:pt>
                <c:pt idx="839">
                  <c:v>1.6E-2</c:v>
                </c:pt>
                <c:pt idx="840">
                  <c:v>1.6E-2</c:v>
                </c:pt>
                <c:pt idx="841">
                  <c:v>2.4E-2</c:v>
                </c:pt>
                <c:pt idx="842">
                  <c:v>2.4E-2</c:v>
                </c:pt>
                <c:pt idx="843">
                  <c:v>2.4E-2</c:v>
                </c:pt>
                <c:pt idx="844">
                  <c:v>2.4E-2</c:v>
                </c:pt>
                <c:pt idx="845">
                  <c:v>2.4E-2</c:v>
                </c:pt>
                <c:pt idx="846">
                  <c:v>2.4E-2</c:v>
                </c:pt>
                <c:pt idx="847">
                  <c:v>2.4E-2</c:v>
                </c:pt>
                <c:pt idx="848">
                  <c:v>2.4E-2</c:v>
                </c:pt>
                <c:pt idx="849">
                  <c:v>2.4E-2</c:v>
                </c:pt>
                <c:pt idx="850">
                  <c:v>2.4E-2</c:v>
                </c:pt>
                <c:pt idx="851">
                  <c:v>2.4E-2</c:v>
                </c:pt>
                <c:pt idx="852">
                  <c:v>2.4E-2</c:v>
                </c:pt>
                <c:pt idx="853">
                  <c:v>2.4E-2</c:v>
                </c:pt>
                <c:pt idx="854">
                  <c:v>2.4E-2</c:v>
                </c:pt>
                <c:pt idx="855">
                  <c:v>2.4E-2</c:v>
                </c:pt>
                <c:pt idx="856">
                  <c:v>2.4E-2</c:v>
                </c:pt>
                <c:pt idx="857">
                  <c:v>2.4E-2</c:v>
                </c:pt>
                <c:pt idx="858">
                  <c:v>2.4E-2</c:v>
                </c:pt>
                <c:pt idx="859">
                  <c:v>2.4E-2</c:v>
                </c:pt>
                <c:pt idx="860">
                  <c:v>2.4E-2</c:v>
                </c:pt>
                <c:pt idx="861">
                  <c:v>2.4E-2</c:v>
                </c:pt>
                <c:pt idx="862">
                  <c:v>2.4E-2</c:v>
                </c:pt>
                <c:pt idx="863">
                  <c:v>2.4E-2</c:v>
                </c:pt>
                <c:pt idx="864">
                  <c:v>2.4E-2</c:v>
                </c:pt>
                <c:pt idx="865">
                  <c:v>2.4E-2</c:v>
                </c:pt>
                <c:pt idx="866">
                  <c:v>2.4E-2</c:v>
                </c:pt>
                <c:pt idx="867">
                  <c:v>2.4E-2</c:v>
                </c:pt>
                <c:pt idx="868">
                  <c:v>2.4E-2</c:v>
                </c:pt>
                <c:pt idx="869">
                  <c:v>2.4E-2</c:v>
                </c:pt>
                <c:pt idx="870">
                  <c:v>2.4E-2</c:v>
                </c:pt>
                <c:pt idx="871">
                  <c:v>2.4E-2</c:v>
                </c:pt>
                <c:pt idx="872">
                  <c:v>2.4E-2</c:v>
                </c:pt>
                <c:pt idx="873">
                  <c:v>2.4E-2</c:v>
                </c:pt>
                <c:pt idx="874">
                  <c:v>2.4E-2</c:v>
                </c:pt>
                <c:pt idx="875">
                  <c:v>3.2000000000000001E-2</c:v>
                </c:pt>
                <c:pt idx="876">
                  <c:v>3.2000000000000001E-2</c:v>
                </c:pt>
                <c:pt idx="877">
                  <c:v>3.2000000000000001E-2</c:v>
                </c:pt>
                <c:pt idx="878">
                  <c:v>3.2000000000000001E-2</c:v>
                </c:pt>
                <c:pt idx="879">
                  <c:v>3.2000000000000001E-2</c:v>
                </c:pt>
                <c:pt idx="880">
                  <c:v>3.2000000000000001E-2</c:v>
                </c:pt>
                <c:pt idx="881">
                  <c:v>3.2000000000000001E-2</c:v>
                </c:pt>
                <c:pt idx="882">
                  <c:v>3.2000000000000001E-2</c:v>
                </c:pt>
                <c:pt idx="883">
                  <c:v>3.2000000000000001E-2</c:v>
                </c:pt>
                <c:pt idx="884">
                  <c:v>3.2000000000000001E-2</c:v>
                </c:pt>
                <c:pt idx="885">
                  <c:v>3.2000000000000001E-2</c:v>
                </c:pt>
                <c:pt idx="886">
                  <c:v>3.2000000000000001E-2</c:v>
                </c:pt>
                <c:pt idx="887">
                  <c:v>3.2000000000000001E-2</c:v>
                </c:pt>
                <c:pt idx="888">
                  <c:v>3.2000000000000001E-2</c:v>
                </c:pt>
                <c:pt idx="889">
                  <c:v>3.2000000000000001E-2</c:v>
                </c:pt>
                <c:pt idx="890">
                  <c:v>3.2000000000000001E-2</c:v>
                </c:pt>
                <c:pt idx="891">
                  <c:v>3.2000000000000001E-2</c:v>
                </c:pt>
                <c:pt idx="892">
                  <c:v>3.2000000000000001E-2</c:v>
                </c:pt>
                <c:pt idx="893">
                  <c:v>3.2000000000000001E-2</c:v>
                </c:pt>
                <c:pt idx="894">
                  <c:v>3.2000000000000001E-2</c:v>
                </c:pt>
                <c:pt idx="895">
                  <c:v>3.2000000000000001E-2</c:v>
                </c:pt>
                <c:pt idx="896">
                  <c:v>3.2000000000000001E-2</c:v>
                </c:pt>
                <c:pt idx="897">
                  <c:v>3.2000000000000001E-2</c:v>
                </c:pt>
                <c:pt idx="898">
                  <c:v>0.04</c:v>
                </c:pt>
                <c:pt idx="899">
                  <c:v>0.04</c:v>
                </c:pt>
                <c:pt idx="900">
                  <c:v>0.04</c:v>
                </c:pt>
                <c:pt idx="901">
                  <c:v>0.04</c:v>
                </c:pt>
                <c:pt idx="902">
                  <c:v>0.04</c:v>
                </c:pt>
                <c:pt idx="903">
                  <c:v>0.04</c:v>
                </c:pt>
                <c:pt idx="904">
                  <c:v>0.04</c:v>
                </c:pt>
                <c:pt idx="905">
                  <c:v>0.04</c:v>
                </c:pt>
                <c:pt idx="906">
                  <c:v>0.04</c:v>
                </c:pt>
                <c:pt idx="907">
                  <c:v>0.04</c:v>
                </c:pt>
                <c:pt idx="908">
                  <c:v>0.04</c:v>
                </c:pt>
                <c:pt idx="909">
                  <c:v>0.04</c:v>
                </c:pt>
                <c:pt idx="910">
                  <c:v>0.04</c:v>
                </c:pt>
                <c:pt idx="911">
                  <c:v>0.04</c:v>
                </c:pt>
                <c:pt idx="912">
                  <c:v>0.04</c:v>
                </c:pt>
                <c:pt idx="913">
                  <c:v>0.04</c:v>
                </c:pt>
                <c:pt idx="914">
                  <c:v>0.04</c:v>
                </c:pt>
                <c:pt idx="915">
                  <c:v>0.04</c:v>
                </c:pt>
                <c:pt idx="916">
                  <c:v>0.04</c:v>
                </c:pt>
                <c:pt idx="917">
                  <c:v>4.8000000000000001E-2</c:v>
                </c:pt>
                <c:pt idx="918">
                  <c:v>4.8000000000000001E-2</c:v>
                </c:pt>
                <c:pt idx="919">
                  <c:v>4.8000000000000001E-2</c:v>
                </c:pt>
                <c:pt idx="920">
                  <c:v>4.8000000000000001E-2</c:v>
                </c:pt>
                <c:pt idx="921">
                  <c:v>4.8000000000000001E-2</c:v>
                </c:pt>
                <c:pt idx="922">
                  <c:v>4.8000000000000001E-2</c:v>
                </c:pt>
                <c:pt idx="923">
                  <c:v>4.8000000000000001E-2</c:v>
                </c:pt>
                <c:pt idx="924">
                  <c:v>4.8000000000000001E-2</c:v>
                </c:pt>
                <c:pt idx="925">
                  <c:v>4.8000000000000001E-2</c:v>
                </c:pt>
                <c:pt idx="926">
                  <c:v>4.8000000000000001E-2</c:v>
                </c:pt>
                <c:pt idx="927">
                  <c:v>4.8000000000000001E-2</c:v>
                </c:pt>
                <c:pt idx="928">
                  <c:v>4.8000000000000001E-2</c:v>
                </c:pt>
                <c:pt idx="929">
                  <c:v>4.8000000000000001E-2</c:v>
                </c:pt>
                <c:pt idx="930">
                  <c:v>4.8000000000000001E-2</c:v>
                </c:pt>
                <c:pt idx="931">
                  <c:v>4.8000000000000001E-2</c:v>
                </c:pt>
                <c:pt idx="932">
                  <c:v>4.8000000000000001E-2</c:v>
                </c:pt>
                <c:pt idx="933">
                  <c:v>5.6000000000000001E-2</c:v>
                </c:pt>
                <c:pt idx="934">
                  <c:v>5.6000000000000001E-2</c:v>
                </c:pt>
                <c:pt idx="935">
                  <c:v>5.6000000000000001E-2</c:v>
                </c:pt>
                <c:pt idx="936">
                  <c:v>5.6000000000000001E-2</c:v>
                </c:pt>
                <c:pt idx="937">
                  <c:v>5.6000000000000001E-2</c:v>
                </c:pt>
                <c:pt idx="938">
                  <c:v>5.6000000000000001E-2</c:v>
                </c:pt>
                <c:pt idx="939">
                  <c:v>5.6000000000000001E-2</c:v>
                </c:pt>
                <c:pt idx="940">
                  <c:v>5.6000000000000001E-2</c:v>
                </c:pt>
                <c:pt idx="941">
                  <c:v>5.6000000000000001E-2</c:v>
                </c:pt>
                <c:pt idx="942">
                  <c:v>5.6000000000000001E-2</c:v>
                </c:pt>
                <c:pt idx="943">
                  <c:v>5.6000000000000001E-2</c:v>
                </c:pt>
                <c:pt idx="944">
                  <c:v>5.6000000000000001E-2</c:v>
                </c:pt>
                <c:pt idx="945">
                  <c:v>5.6000000000000001E-2</c:v>
                </c:pt>
                <c:pt idx="946">
                  <c:v>5.6000000000000001E-2</c:v>
                </c:pt>
                <c:pt idx="947">
                  <c:v>5.6000000000000001E-2</c:v>
                </c:pt>
                <c:pt idx="948">
                  <c:v>6.4000000000000001E-2</c:v>
                </c:pt>
                <c:pt idx="949">
                  <c:v>6.4000000000000001E-2</c:v>
                </c:pt>
                <c:pt idx="950">
                  <c:v>6.4000000000000001E-2</c:v>
                </c:pt>
                <c:pt idx="951">
                  <c:v>6.4000000000000001E-2</c:v>
                </c:pt>
                <c:pt idx="952">
                  <c:v>6.4000000000000001E-2</c:v>
                </c:pt>
                <c:pt idx="953">
                  <c:v>6.4000000000000001E-2</c:v>
                </c:pt>
                <c:pt idx="954">
                  <c:v>6.4000000000000001E-2</c:v>
                </c:pt>
                <c:pt idx="955">
                  <c:v>6.4000000000000001E-2</c:v>
                </c:pt>
                <c:pt idx="956">
                  <c:v>6.4000000000000001E-2</c:v>
                </c:pt>
                <c:pt idx="957">
                  <c:v>6.4000000000000001E-2</c:v>
                </c:pt>
                <c:pt idx="958">
                  <c:v>6.4000000000000001E-2</c:v>
                </c:pt>
                <c:pt idx="959">
                  <c:v>6.4000000000000001E-2</c:v>
                </c:pt>
                <c:pt idx="960">
                  <c:v>6.4000000000000001E-2</c:v>
                </c:pt>
                <c:pt idx="961">
                  <c:v>7.1999999999999995E-2</c:v>
                </c:pt>
                <c:pt idx="962">
                  <c:v>7.1999999999999995E-2</c:v>
                </c:pt>
                <c:pt idx="963">
                  <c:v>7.1999999999999995E-2</c:v>
                </c:pt>
                <c:pt idx="964">
                  <c:v>7.1999999999999995E-2</c:v>
                </c:pt>
                <c:pt idx="965">
                  <c:v>7.1999999999999995E-2</c:v>
                </c:pt>
                <c:pt idx="966">
                  <c:v>7.1999999999999995E-2</c:v>
                </c:pt>
                <c:pt idx="967">
                  <c:v>7.1999999999999995E-2</c:v>
                </c:pt>
                <c:pt idx="968">
                  <c:v>7.1999999999999995E-2</c:v>
                </c:pt>
                <c:pt idx="969">
                  <c:v>7.1999999999999995E-2</c:v>
                </c:pt>
                <c:pt idx="970">
                  <c:v>7.1999999999999995E-2</c:v>
                </c:pt>
                <c:pt idx="971">
                  <c:v>7.1999999999999995E-2</c:v>
                </c:pt>
                <c:pt idx="972">
                  <c:v>0.08</c:v>
                </c:pt>
                <c:pt idx="973">
                  <c:v>0.08</c:v>
                </c:pt>
                <c:pt idx="974">
                  <c:v>0.08</c:v>
                </c:pt>
                <c:pt idx="975">
                  <c:v>0.08</c:v>
                </c:pt>
                <c:pt idx="976">
                  <c:v>0.08</c:v>
                </c:pt>
                <c:pt idx="977">
                  <c:v>0.08</c:v>
                </c:pt>
                <c:pt idx="978">
                  <c:v>0.08</c:v>
                </c:pt>
                <c:pt idx="979">
                  <c:v>0.08</c:v>
                </c:pt>
                <c:pt idx="980">
                  <c:v>0.08</c:v>
                </c:pt>
                <c:pt idx="981">
                  <c:v>0.08</c:v>
                </c:pt>
                <c:pt idx="982">
                  <c:v>0.08</c:v>
                </c:pt>
                <c:pt idx="983">
                  <c:v>0.08</c:v>
                </c:pt>
                <c:pt idx="984">
                  <c:v>8.7999999999999995E-2</c:v>
                </c:pt>
                <c:pt idx="985">
                  <c:v>8.7999999999999995E-2</c:v>
                </c:pt>
                <c:pt idx="986">
                  <c:v>8.7999999999999995E-2</c:v>
                </c:pt>
                <c:pt idx="987">
                  <c:v>8.7999999999999995E-2</c:v>
                </c:pt>
                <c:pt idx="988">
                  <c:v>8.7999999999999995E-2</c:v>
                </c:pt>
                <c:pt idx="989">
                  <c:v>8.7999999999999995E-2</c:v>
                </c:pt>
                <c:pt idx="990">
                  <c:v>8.7999999999999995E-2</c:v>
                </c:pt>
                <c:pt idx="991">
                  <c:v>8.7999999999999995E-2</c:v>
                </c:pt>
                <c:pt idx="992">
                  <c:v>8.7999999999999995E-2</c:v>
                </c:pt>
                <c:pt idx="993">
                  <c:v>8.7999999999999995E-2</c:v>
                </c:pt>
                <c:pt idx="994">
                  <c:v>8.7999999999999995E-2</c:v>
                </c:pt>
                <c:pt idx="995">
                  <c:v>9.6000000000000002E-2</c:v>
                </c:pt>
                <c:pt idx="996">
                  <c:v>9.6000000000000002E-2</c:v>
                </c:pt>
                <c:pt idx="997">
                  <c:v>9.6000000000000002E-2</c:v>
                </c:pt>
                <c:pt idx="998">
                  <c:v>9.6000000000000002E-2</c:v>
                </c:pt>
                <c:pt idx="999">
                  <c:v>9.6000000000000002E-2</c:v>
                </c:pt>
                <c:pt idx="1000">
                  <c:v>9.6000000000000002E-2</c:v>
                </c:pt>
                <c:pt idx="1001">
                  <c:v>9.6000000000000002E-2</c:v>
                </c:pt>
                <c:pt idx="1002">
                  <c:v>9.6000000000000002E-2</c:v>
                </c:pt>
                <c:pt idx="1003">
                  <c:v>9.6000000000000002E-2</c:v>
                </c:pt>
                <c:pt idx="1004">
                  <c:v>9.6000000000000002E-2</c:v>
                </c:pt>
                <c:pt idx="1005">
                  <c:v>0.104</c:v>
                </c:pt>
                <c:pt idx="1006">
                  <c:v>0.104</c:v>
                </c:pt>
                <c:pt idx="1007">
                  <c:v>0.104</c:v>
                </c:pt>
                <c:pt idx="1008">
                  <c:v>0.104</c:v>
                </c:pt>
                <c:pt idx="1009">
                  <c:v>0.104</c:v>
                </c:pt>
                <c:pt idx="1010">
                  <c:v>0.104</c:v>
                </c:pt>
                <c:pt idx="1011">
                  <c:v>0.104</c:v>
                </c:pt>
                <c:pt idx="1012">
                  <c:v>0.104</c:v>
                </c:pt>
                <c:pt idx="1013">
                  <c:v>0.104</c:v>
                </c:pt>
                <c:pt idx="1014">
                  <c:v>0.104</c:v>
                </c:pt>
                <c:pt idx="1015">
                  <c:v>0.104</c:v>
                </c:pt>
                <c:pt idx="1016">
                  <c:v>0.112</c:v>
                </c:pt>
                <c:pt idx="1017">
                  <c:v>0.112</c:v>
                </c:pt>
                <c:pt idx="1018">
                  <c:v>0.112</c:v>
                </c:pt>
                <c:pt idx="1019">
                  <c:v>0.112</c:v>
                </c:pt>
                <c:pt idx="1020">
                  <c:v>0.112</c:v>
                </c:pt>
                <c:pt idx="1021">
                  <c:v>0.112</c:v>
                </c:pt>
                <c:pt idx="1022">
                  <c:v>0.112</c:v>
                </c:pt>
                <c:pt idx="1023">
                  <c:v>0.112</c:v>
                </c:pt>
                <c:pt idx="1024">
                  <c:v>0.112</c:v>
                </c:pt>
                <c:pt idx="1025">
                  <c:v>0.112</c:v>
                </c:pt>
                <c:pt idx="1026">
                  <c:v>0.12</c:v>
                </c:pt>
                <c:pt idx="1027">
                  <c:v>0.12</c:v>
                </c:pt>
                <c:pt idx="1028">
                  <c:v>0.12</c:v>
                </c:pt>
                <c:pt idx="1029">
                  <c:v>0.12</c:v>
                </c:pt>
                <c:pt idx="1030">
                  <c:v>0.12</c:v>
                </c:pt>
                <c:pt idx="1031">
                  <c:v>0.12</c:v>
                </c:pt>
                <c:pt idx="1032">
                  <c:v>0.12</c:v>
                </c:pt>
                <c:pt idx="1033">
                  <c:v>0.12</c:v>
                </c:pt>
                <c:pt idx="1034">
                  <c:v>0.12</c:v>
                </c:pt>
                <c:pt idx="1035">
                  <c:v>0.128</c:v>
                </c:pt>
                <c:pt idx="1036">
                  <c:v>0.128</c:v>
                </c:pt>
                <c:pt idx="1037">
                  <c:v>0.128</c:v>
                </c:pt>
                <c:pt idx="1038">
                  <c:v>0.128</c:v>
                </c:pt>
                <c:pt idx="1039">
                  <c:v>0.128</c:v>
                </c:pt>
                <c:pt idx="1040">
                  <c:v>0.128</c:v>
                </c:pt>
                <c:pt idx="1041">
                  <c:v>0.128</c:v>
                </c:pt>
                <c:pt idx="1042">
                  <c:v>0.128</c:v>
                </c:pt>
                <c:pt idx="1043">
                  <c:v>0.128</c:v>
                </c:pt>
                <c:pt idx="1044">
                  <c:v>0.13600000000000001</c:v>
                </c:pt>
                <c:pt idx="1045">
                  <c:v>0.13600000000000001</c:v>
                </c:pt>
                <c:pt idx="1046">
                  <c:v>0.13600000000000001</c:v>
                </c:pt>
                <c:pt idx="1047">
                  <c:v>0.13600000000000001</c:v>
                </c:pt>
                <c:pt idx="1048">
                  <c:v>0.13600000000000001</c:v>
                </c:pt>
                <c:pt idx="1049">
                  <c:v>0.13600000000000001</c:v>
                </c:pt>
                <c:pt idx="1050">
                  <c:v>0.13600000000000001</c:v>
                </c:pt>
                <c:pt idx="1051">
                  <c:v>0.13600000000000001</c:v>
                </c:pt>
                <c:pt idx="1052">
                  <c:v>0.13600000000000001</c:v>
                </c:pt>
                <c:pt idx="1053">
                  <c:v>0.14399999999999999</c:v>
                </c:pt>
                <c:pt idx="1054">
                  <c:v>0.14399999999999999</c:v>
                </c:pt>
                <c:pt idx="1055">
                  <c:v>0.14399999999999999</c:v>
                </c:pt>
                <c:pt idx="1056">
                  <c:v>0.14399999999999999</c:v>
                </c:pt>
                <c:pt idx="1057">
                  <c:v>0.14399999999999999</c:v>
                </c:pt>
                <c:pt idx="1058">
                  <c:v>0.14399999999999999</c:v>
                </c:pt>
                <c:pt idx="1059">
                  <c:v>0.14399999999999999</c:v>
                </c:pt>
                <c:pt idx="1060">
                  <c:v>0.14399999999999999</c:v>
                </c:pt>
                <c:pt idx="1061">
                  <c:v>0.14399999999999999</c:v>
                </c:pt>
                <c:pt idx="1062">
                  <c:v>0.152</c:v>
                </c:pt>
                <c:pt idx="1063">
                  <c:v>0.152</c:v>
                </c:pt>
                <c:pt idx="1064">
                  <c:v>0.152</c:v>
                </c:pt>
                <c:pt idx="1065">
                  <c:v>0.152</c:v>
                </c:pt>
                <c:pt idx="1066">
                  <c:v>0.152</c:v>
                </c:pt>
                <c:pt idx="1067">
                  <c:v>0.152</c:v>
                </c:pt>
                <c:pt idx="1068">
                  <c:v>0.152</c:v>
                </c:pt>
                <c:pt idx="1069">
                  <c:v>0.152</c:v>
                </c:pt>
                <c:pt idx="1070">
                  <c:v>0.152</c:v>
                </c:pt>
                <c:pt idx="1071">
                  <c:v>0.16</c:v>
                </c:pt>
                <c:pt idx="1072">
                  <c:v>0.16</c:v>
                </c:pt>
                <c:pt idx="1073">
                  <c:v>0.16</c:v>
                </c:pt>
                <c:pt idx="1074">
                  <c:v>0.16</c:v>
                </c:pt>
                <c:pt idx="1075">
                  <c:v>0.16</c:v>
                </c:pt>
                <c:pt idx="1076">
                  <c:v>0.16</c:v>
                </c:pt>
                <c:pt idx="1077">
                  <c:v>0.16</c:v>
                </c:pt>
                <c:pt idx="1078">
                  <c:v>0.16</c:v>
                </c:pt>
                <c:pt idx="1079">
                  <c:v>0.16800000000000001</c:v>
                </c:pt>
                <c:pt idx="1080">
                  <c:v>0.16800000000000001</c:v>
                </c:pt>
                <c:pt idx="1081">
                  <c:v>0.16800000000000001</c:v>
                </c:pt>
                <c:pt idx="1082">
                  <c:v>0.16800000000000001</c:v>
                </c:pt>
                <c:pt idx="1083">
                  <c:v>0.16800000000000001</c:v>
                </c:pt>
                <c:pt idx="1084">
                  <c:v>0.16800000000000001</c:v>
                </c:pt>
                <c:pt idx="1085">
                  <c:v>0.16800000000000001</c:v>
                </c:pt>
                <c:pt idx="1086">
                  <c:v>0.16800000000000001</c:v>
                </c:pt>
                <c:pt idx="1087">
                  <c:v>0.16800000000000001</c:v>
                </c:pt>
                <c:pt idx="1088">
                  <c:v>0.17599999999999999</c:v>
                </c:pt>
                <c:pt idx="1089">
                  <c:v>0.17599999999999999</c:v>
                </c:pt>
                <c:pt idx="1090">
                  <c:v>0.17599999999999999</c:v>
                </c:pt>
                <c:pt idx="1091">
                  <c:v>0.17599999999999999</c:v>
                </c:pt>
                <c:pt idx="1092">
                  <c:v>0.17599999999999999</c:v>
                </c:pt>
                <c:pt idx="1093">
                  <c:v>0.17599999999999999</c:v>
                </c:pt>
                <c:pt idx="1094">
                  <c:v>0.17599999999999999</c:v>
                </c:pt>
                <c:pt idx="1095">
                  <c:v>0.17599999999999999</c:v>
                </c:pt>
                <c:pt idx="1096">
                  <c:v>0.184</c:v>
                </c:pt>
                <c:pt idx="1097">
                  <c:v>0.184</c:v>
                </c:pt>
                <c:pt idx="1098">
                  <c:v>0.184</c:v>
                </c:pt>
                <c:pt idx="1099">
                  <c:v>0.184</c:v>
                </c:pt>
                <c:pt idx="1100">
                  <c:v>0.184</c:v>
                </c:pt>
                <c:pt idx="1101">
                  <c:v>0.184</c:v>
                </c:pt>
                <c:pt idx="1102">
                  <c:v>0.184</c:v>
                </c:pt>
                <c:pt idx="1103">
                  <c:v>0.184</c:v>
                </c:pt>
                <c:pt idx="1104">
                  <c:v>0.184</c:v>
                </c:pt>
                <c:pt idx="1105">
                  <c:v>0.192</c:v>
                </c:pt>
                <c:pt idx="1106">
                  <c:v>0.192</c:v>
                </c:pt>
                <c:pt idx="1107">
                  <c:v>0.192</c:v>
                </c:pt>
                <c:pt idx="1108">
                  <c:v>0.192</c:v>
                </c:pt>
                <c:pt idx="1109">
                  <c:v>0.192</c:v>
                </c:pt>
                <c:pt idx="1110">
                  <c:v>0.192</c:v>
                </c:pt>
                <c:pt idx="1111">
                  <c:v>0.192</c:v>
                </c:pt>
                <c:pt idx="1112">
                  <c:v>0.192</c:v>
                </c:pt>
                <c:pt idx="1113">
                  <c:v>0.2</c:v>
                </c:pt>
                <c:pt idx="1114">
                  <c:v>0.2</c:v>
                </c:pt>
                <c:pt idx="1115">
                  <c:v>0.2</c:v>
                </c:pt>
                <c:pt idx="1116">
                  <c:v>0.2</c:v>
                </c:pt>
                <c:pt idx="1117">
                  <c:v>0.2</c:v>
                </c:pt>
                <c:pt idx="1118">
                  <c:v>0.2</c:v>
                </c:pt>
                <c:pt idx="1119">
                  <c:v>0.2</c:v>
                </c:pt>
                <c:pt idx="1120">
                  <c:v>0.2</c:v>
                </c:pt>
                <c:pt idx="1121">
                  <c:v>0.2</c:v>
                </c:pt>
                <c:pt idx="1122">
                  <c:v>0.20799999999999999</c:v>
                </c:pt>
                <c:pt idx="1123">
                  <c:v>0.20799999999999999</c:v>
                </c:pt>
                <c:pt idx="1124">
                  <c:v>0.20799999999999999</c:v>
                </c:pt>
                <c:pt idx="1125">
                  <c:v>0.20799999999999999</c:v>
                </c:pt>
                <c:pt idx="1126">
                  <c:v>0.20799999999999999</c:v>
                </c:pt>
                <c:pt idx="1127">
                  <c:v>0.20799999999999999</c:v>
                </c:pt>
                <c:pt idx="1128">
                  <c:v>0.20799999999999999</c:v>
                </c:pt>
                <c:pt idx="1129">
                  <c:v>0.20799999999999999</c:v>
                </c:pt>
                <c:pt idx="1130">
                  <c:v>0.216</c:v>
                </c:pt>
                <c:pt idx="1131">
                  <c:v>0.216</c:v>
                </c:pt>
                <c:pt idx="1132">
                  <c:v>0.216</c:v>
                </c:pt>
                <c:pt idx="1133">
                  <c:v>0.216</c:v>
                </c:pt>
                <c:pt idx="1134">
                  <c:v>0.216</c:v>
                </c:pt>
                <c:pt idx="1135">
                  <c:v>0.216</c:v>
                </c:pt>
                <c:pt idx="1136">
                  <c:v>0.216</c:v>
                </c:pt>
                <c:pt idx="1137">
                  <c:v>0.216</c:v>
                </c:pt>
                <c:pt idx="1138">
                  <c:v>0.224</c:v>
                </c:pt>
                <c:pt idx="1139">
                  <c:v>0.224</c:v>
                </c:pt>
                <c:pt idx="1140">
                  <c:v>0.224</c:v>
                </c:pt>
                <c:pt idx="1141">
                  <c:v>0.224</c:v>
                </c:pt>
                <c:pt idx="1142">
                  <c:v>0.224</c:v>
                </c:pt>
                <c:pt idx="1143">
                  <c:v>0.224</c:v>
                </c:pt>
                <c:pt idx="1144">
                  <c:v>0.224</c:v>
                </c:pt>
                <c:pt idx="1145">
                  <c:v>0.224</c:v>
                </c:pt>
                <c:pt idx="1146">
                  <c:v>0.224</c:v>
                </c:pt>
                <c:pt idx="1147">
                  <c:v>0.23200000000000001</c:v>
                </c:pt>
                <c:pt idx="1148">
                  <c:v>0.23200000000000001</c:v>
                </c:pt>
                <c:pt idx="1149">
                  <c:v>0.23200000000000001</c:v>
                </c:pt>
                <c:pt idx="1150">
                  <c:v>0.23200000000000001</c:v>
                </c:pt>
                <c:pt idx="1151">
                  <c:v>0.23200000000000001</c:v>
                </c:pt>
                <c:pt idx="1152">
                  <c:v>0.23200000000000001</c:v>
                </c:pt>
                <c:pt idx="1153">
                  <c:v>0.23200000000000001</c:v>
                </c:pt>
                <c:pt idx="1154">
                  <c:v>0.23200000000000001</c:v>
                </c:pt>
                <c:pt idx="1155">
                  <c:v>0.23200000000000001</c:v>
                </c:pt>
                <c:pt idx="1156">
                  <c:v>0.24</c:v>
                </c:pt>
                <c:pt idx="1157">
                  <c:v>0.24</c:v>
                </c:pt>
                <c:pt idx="1158">
                  <c:v>0.24</c:v>
                </c:pt>
                <c:pt idx="1159">
                  <c:v>0.24</c:v>
                </c:pt>
                <c:pt idx="1160">
                  <c:v>0.24</c:v>
                </c:pt>
                <c:pt idx="1161">
                  <c:v>0.24</c:v>
                </c:pt>
                <c:pt idx="1162">
                  <c:v>0.24</c:v>
                </c:pt>
                <c:pt idx="1163">
                  <c:v>0.24</c:v>
                </c:pt>
                <c:pt idx="1164">
                  <c:v>0.248</c:v>
                </c:pt>
                <c:pt idx="1165">
                  <c:v>0.248</c:v>
                </c:pt>
                <c:pt idx="1166">
                  <c:v>0.248</c:v>
                </c:pt>
                <c:pt idx="1167">
                  <c:v>0.248</c:v>
                </c:pt>
                <c:pt idx="1168">
                  <c:v>0.248</c:v>
                </c:pt>
                <c:pt idx="1169">
                  <c:v>0.248</c:v>
                </c:pt>
                <c:pt idx="1170">
                  <c:v>0.248</c:v>
                </c:pt>
                <c:pt idx="1171">
                  <c:v>0.248</c:v>
                </c:pt>
                <c:pt idx="1172">
                  <c:v>0.248</c:v>
                </c:pt>
                <c:pt idx="1173">
                  <c:v>0.248</c:v>
                </c:pt>
                <c:pt idx="1174">
                  <c:v>0.25600000000000001</c:v>
                </c:pt>
                <c:pt idx="1175">
                  <c:v>0.25600000000000001</c:v>
                </c:pt>
                <c:pt idx="1176">
                  <c:v>0.25600000000000001</c:v>
                </c:pt>
                <c:pt idx="1177">
                  <c:v>0.25600000000000001</c:v>
                </c:pt>
                <c:pt idx="1178">
                  <c:v>0.25600000000000001</c:v>
                </c:pt>
                <c:pt idx="1179">
                  <c:v>0.25600000000000001</c:v>
                </c:pt>
                <c:pt idx="1180">
                  <c:v>0.25600000000000001</c:v>
                </c:pt>
                <c:pt idx="1181">
                  <c:v>0.25600000000000001</c:v>
                </c:pt>
                <c:pt idx="1182">
                  <c:v>0.25600000000000001</c:v>
                </c:pt>
                <c:pt idx="1183">
                  <c:v>0.26400000000000001</c:v>
                </c:pt>
                <c:pt idx="1184">
                  <c:v>0.26400000000000001</c:v>
                </c:pt>
                <c:pt idx="1185">
                  <c:v>0.26400000000000001</c:v>
                </c:pt>
                <c:pt idx="1186">
                  <c:v>0.26400000000000001</c:v>
                </c:pt>
                <c:pt idx="1187">
                  <c:v>0.26400000000000001</c:v>
                </c:pt>
                <c:pt idx="1188">
                  <c:v>0.26400000000000001</c:v>
                </c:pt>
                <c:pt idx="1189">
                  <c:v>0.26400000000000001</c:v>
                </c:pt>
                <c:pt idx="1190">
                  <c:v>0.26400000000000001</c:v>
                </c:pt>
                <c:pt idx="1191">
                  <c:v>0.26400000000000001</c:v>
                </c:pt>
                <c:pt idx="1192">
                  <c:v>0.27200000000000002</c:v>
                </c:pt>
                <c:pt idx="1193">
                  <c:v>0.27200000000000002</c:v>
                </c:pt>
                <c:pt idx="1194">
                  <c:v>0.27200000000000002</c:v>
                </c:pt>
                <c:pt idx="1195">
                  <c:v>0.27200000000000002</c:v>
                </c:pt>
                <c:pt idx="1196">
                  <c:v>0.27200000000000002</c:v>
                </c:pt>
                <c:pt idx="1197">
                  <c:v>0.27200000000000002</c:v>
                </c:pt>
                <c:pt idx="1198">
                  <c:v>0.27200000000000002</c:v>
                </c:pt>
                <c:pt idx="1199">
                  <c:v>0.27200000000000002</c:v>
                </c:pt>
                <c:pt idx="1200">
                  <c:v>0.27200000000000002</c:v>
                </c:pt>
                <c:pt idx="1201">
                  <c:v>0.28000000000000003</c:v>
                </c:pt>
                <c:pt idx="1202">
                  <c:v>0.28000000000000003</c:v>
                </c:pt>
                <c:pt idx="1203">
                  <c:v>0.28000000000000003</c:v>
                </c:pt>
                <c:pt idx="1204">
                  <c:v>0.28000000000000003</c:v>
                </c:pt>
                <c:pt idx="1205">
                  <c:v>0.28000000000000003</c:v>
                </c:pt>
                <c:pt idx="1206">
                  <c:v>0.28000000000000003</c:v>
                </c:pt>
                <c:pt idx="1207">
                  <c:v>0.28000000000000003</c:v>
                </c:pt>
                <c:pt idx="1208">
                  <c:v>0.28000000000000003</c:v>
                </c:pt>
                <c:pt idx="1209">
                  <c:v>0.28000000000000003</c:v>
                </c:pt>
                <c:pt idx="1210">
                  <c:v>0.28799999999999998</c:v>
                </c:pt>
                <c:pt idx="1211">
                  <c:v>0.28799999999999998</c:v>
                </c:pt>
                <c:pt idx="1212">
                  <c:v>0.28799999999999998</c:v>
                </c:pt>
                <c:pt idx="1213">
                  <c:v>0.28799999999999998</c:v>
                </c:pt>
                <c:pt idx="1214">
                  <c:v>0.28799999999999998</c:v>
                </c:pt>
                <c:pt idx="1215">
                  <c:v>0.28799999999999998</c:v>
                </c:pt>
                <c:pt idx="1216">
                  <c:v>0.28799999999999998</c:v>
                </c:pt>
                <c:pt idx="1217">
                  <c:v>0.28799999999999998</c:v>
                </c:pt>
                <c:pt idx="1218">
                  <c:v>0.28799999999999998</c:v>
                </c:pt>
                <c:pt idx="1219">
                  <c:v>0.28799999999999998</c:v>
                </c:pt>
                <c:pt idx="1220">
                  <c:v>0.29599999999999999</c:v>
                </c:pt>
                <c:pt idx="1221">
                  <c:v>0.29599999999999999</c:v>
                </c:pt>
                <c:pt idx="1222">
                  <c:v>0.29599999999999999</c:v>
                </c:pt>
                <c:pt idx="1223">
                  <c:v>0.29599999999999999</c:v>
                </c:pt>
                <c:pt idx="1224">
                  <c:v>0.29599999999999999</c:v>
                </c:pt>
                <c:pt idx="1225">
                  <c:v>0.29599999999999999</c:v>
                </c:pt>
                <c:pt idx="1226">
                  <c:v>0.29599999999999999</c:v>
                </c:pt>
                <c:pt idx="1227">
                  <c:v>0.29599999999999999</c:v>
                </c:pt>
                <c:pt idx="1228">
                  <c:v>0.29599999999999999</c:v>
                </c:pt>
                <c:pt idx="1229">
                  <c:v>0.30399999999999999</c:v>
                </c:pt>
                <c:pt idx="1230">
                  <c:v>0.30399999999999999</c:v>
                </c:pt>
                <c:pt idx="1231">
                  <c:v>0.30399999999999999</c:v>
                </c:pt>
                <c:pt idx="1232">
                  <c:v>0.30399999999999999</c:v>
                </c:pt>
                <c:pt idx="1233">
                  <c:v>0.30399999999999999</c:v>
                </c:pt>
                <c:pt idx="1234">
                  <c:v>0.30399999999999999</c:v>
                </c:pt>
                <c:pt idx="1235">
                  <c:v>0.30399999999999999</c:v>
                </c:pt>
                <c:pt idx="1236">
                  <c:v>0.30399999999999999</c:v>
                </c:pt>
                <c:pt idx="1237">
                  <c:v>0.30399999999999999</c:v>
                </c:pt>
                <c:pt idx="1238">
                  <c:v>0.312</c:v>
                </c:pt>
                <c:pt idx="1239">
                  <c:v>0.312</c:v>
                </c:pt>
                <c:pt idx="1240">
                  <c:v>0.312</c:v>
                </c:pt>
                <c:pt idx="1241">
                  <c:v>0.312</c:v>
                </c:pt>
                <c:pt idx="1242">
                  <c:v>0.312</c:v>
                </c:pt>
                <c:pt idx="1243">
                  <c:v>0.312</c:v>
                </c:pt>
                <c:pt idx="1244">
                  <c:v>0.312</c:v>
                </c:pt>
                <c:pt idx="1245">
                  <c:v>0.312</c:v>
                </c:pt>
                <c:pt idx="1246">
                  <c:v>0.312</c:v>
                </c:pt>
                <c:pt idx="1247">
                  <c:v>0.312</c:v>
                </c:pt>
                <c:pt idx="1248">
                  <c:v>0.32</c:v>
                </c:pt>
                <c:pt idx="1249">
                  <c:v>0.32</c:v>
                </c:pt>
                <c:pt idx="1250">
                  <c:v>0.32</c:v>
                </c:pt>
                <c:pt idx="1251">
                  <c:v>0.32</c:v>
                </c:pt>
                <c:pt idx="1252">
                  <c:v>0.32</c:v>
                </c:pt>
                <c:pt idx="1253">
                  <c:v>0.32</c:v>
                </c:pt>
                <c:pt idx="1254">
                  <c:v>0.32</c:v>
                </c:pt>
                <c:pt idx="1255">
                  <c:v>0.32</c:v>
                </c:pt>
                <c:pt idx="1256">
                  <c:v>0.32</c:v>
                </c:pt>
                <c:pt idx="1257">
                  <c:v>0.32</c:v>
                </c:pt>
                <c:pt idx="1258">
                  <c:v>0.32800000000000001</c:v>
                </c:pt>
                <c:pt idx="1259">
                  <c:v>0.32800000000000001</c:v>
                </c:pt>
                <c:pt idx="1260">
                  <c:v>0.32800000000000001</c:v>
                </c:pt>
                <c:pt idx="1261">
                  <c:v>0.32800000000000001</c:v>
                </c:pt>
                <c:pt idx="1262">
                  <c:v>0.32800000000000001</c:v>
                </c:pt>
                <c:pt idx="1263">
                  <c:v>0.32800000000000001</c:v>
                </c:pt>
                <c:pt idx="1264">
                  <c:v>0.32800000000000001</c:v>
                </c:pt>
                <c:pt idx="1265">
                  <c:v>0.32800000000000001</c:v>
                </c:pt>
                <c:pt idx="1266">
                  <c:v>0.32800000000000001</c:v>
                </c:pt>
                <c:pt idx="1267">
                  <c:v>0.32800000000000001</c:v>
                </c:pt>
                <c:pt idx="1268">
                  <c:v>0.33600000000000002</c:v>
                </c:pt>
                <c:pt idx="1269">
                  <c:v>0.33600000000000002</c:v>
                </c:pt>
                <c:pt idx="1270">
                  <c:v>0.33600000000000002</c:v>
                </c:pt>
                <c:pt idx="1271">
                  <c:v>0.33600000000000002</c:v>
                </c:pt>
                <c:pt idx="1272">
                  <c:v>0.33600000000000002</c:v>
                </c:pt>
                <c:pt idx="1273">
                  <c:v>0.33600000000000002</c:v>
                </c:pt>
                <c:pt idx="1274">
                  <c:v>0.33600000000000002</c:v>
                </c:pt>
                <c:pt idx="1275">
                  <c:v>0.33600000000000002</c:v>
                </c:pt>
                <c:pt idx="1276">
                  <c:v>0.33600000000000002</c:v>
                </c:pt>
                <c:pt idx="1277">
                  <c:v>0.33600000000000002</c:v>
                </c:pt>
                <c:pt idx="1278">
                  <c:v>0.34399999999999997</c:v>
                </c:pt>
                <c:pt idx="1279">
                  <c:v>0.34399999999999997</c:v>
                </c:pt>
                <c:pt idx="1280">
                  <c:v>0.34399999999999997</c:v>
                </c:pt>
                <c:pt idx="1281">
                  <c:v>0.34399999999999997</c:v>
                </c:pt>
                <c:pt idx="1282">
                  <c:v>0.34399999999999997</c:v>
                </c:pt>
                <c:pt idx="1283">
                  <c:v>0.34399999999999997</c:v>
                </c:pt>
                <c:pt idx="1284">
                  <c:v>0.34399999999999997</c:v>
                </c:pt>
                <c:pt idx="1285">
                  <c:v>0.34399999999999997</c:v>
                </c:pt>
                <c:pt idx="1286">
                  <c:v>0.34399999999999997</c:v>
                </c:pt>
                <c:pt idx="1287">
                  <c:v>0.34399999999999997</c:v>
                </c:pt>
                <c:pt idx="1288">
                  <c:v>0.34399999999999997</c:v>
                </c:pt>
                <c:pt idx="1289">
                  <c:v>0.35199999999999998</c:v>
                </c:pt>
                <c:pt idx="1290">
                  <c:v>0.35199999999999998</c:v>
                </c:pt>
                <c:pt idx="1291">
                  <c:v>0.35199999999999998</c:v>
                </c:pt>
                <c:pt idx="1292">
                  <c:v>0.35199999999999998</c:v>
                </c:pt>
                <c:pt idx="1293">
                  <c:v>0.35199999999999998</c:v>
                </c:pt>
                <c:pt idx="1294">
                  <c:v>0.35199999999999998</c:v>
                </c:pt>
                <c:pt idx="1295">
                  <c:v>0.35199999999999998</c:v>
                </c:pt>
                <c:pt idx="1296">
                  <c:v>0.35199999999999998</c:v>
                </c:pt>
                <c:pt idx="1297">
                  <c:v>0.35199999999999998</c:v>
                </c:pt>
                <c:pt idx="1298">
                  <c:v>0.35199999999999998</c:v>
                </c:pt>
                <c:pt idx="1299">
                  <c:v>0.35199999999999998</c:v>
                </c:pt>
                <c:pt idx="1300">
                  <c:v>0.36</c:v>
                </c:pt>
                <c:pt idx="1301">
                  <c:v>0.36</c:v>
                </c:pt>
                <c:pt idx="1302">
                  <c:v>0.36</c:v>
                </c:pt>
                <c:pt idx="1303">
                  <c:v>0.36</c:v>
                </c:pt>
                <c:pt idx="1304">
                  <c:v>0.36</c:v>
                </c:pt>
                <c:pt idx="1305">
                  <c:v>0.36</c:v>
                </c:pt>
                <c:pt idx="1306">
                  <c:v>0.36</c:v>
                </c:pt>
                <c:pt idx="1307">
                  <c:v>0.36</c:v>
                </c:pt>
                <c:pt idx="1308">
                  <c:v>0.36</c:v>
                </c:pt>
                <c:pt idx="1309">
                  <c:v>0.36</c:v>
                </c:pt>
                <c:pt idx="1310">
                  <c:v>0.36</c:v>
                </c:pt>
                <c:pt idx="1311">
                  <c:v>0.36</c:v>
                </c:pt>
                <c:pt idx="1312">
                  <c:v>0.36799999999999999</c:v>
                </c:pt>
                <c:pt idx="1313">
                  <c:v>0.36799999999999999</c:v>
                </c:pt>
                <c:pt idx="1314">
                  <c:v>0.36799999999999999</c:v>
                </c:pt>
                <c:pt idx="1315">
                  <c:v>0.36799999999999999</c:v>
                </c:pt>
                <c:pt idx="1316">
                  <c:v>0.36799999999999999</c:v>
                </c:pt>
                <c:pt idx="1317">
                  <c:v>0.36799999999999999</c:v>
                </c:pt>
                <c:pt idx="1318">
                  <c:v>0.36799999999999999</c:v>
                </c:pt>
                <c:pt idx="1319">
                  <c:v>0.36799999999999999</c:v>
                </c:pt>
                <c:pt idx="1320">
                  <c:v>0.36799999999999999</c:v>
                </c:pt>
                <c:pt idx="1321">
                  <c:v>0.36799999999999999</c:v>
                </c:pt>
                <c:pt idx="1322">
                  <c:v>0.36799999999999999</c:v>
                </c:pt>
                <c:pt idx="1323">
                  <c:v>0.36799999999999999</c:v>
                </c:pt>
                <c:pt idx="1324">
                  <c:v>0.36799999999999999</c:v>
                </c:pt>
                <c:pt idx="1325">
                  <c:v>0.376</c:v>
                </c:pt>
                <c:pt idx="1326">
                  <c:v>0.376</c:v>
                </c:pt>
                <c:pt idx="1327">
                  <c:v>0.376</c:v>
                </c:pt>
                <c:pt idx="1328">
                  <c:v>0.376</c:v>
                </c:pt>
                <c:pt idx="1329">
                  <c:v>0.376</c:v>
                </c:pt>
                <c:pt idx="1330">
                  <c:v>0.376</c:v>
                </c:pt>
                <c:pt idx="1331">
                  <c:v>0.376</c:v>
                </c:pt>
                <c:pt idx="1332">
                  <c:v>0.376</c:v>
                </c:pt>
                <c:pt idx="1333">
                  <c:v>0.376</c:v>
                </c:pt>
                <c:pt idx="1334">
                  <c:v>0.376</c:v>
                </c:pt>
                <c:pt idx="1335">
                  <c:v>0.376</c:v>
                </c:pt>
                <c:pt idx="1336">
                  <c:v>0.376</c:v>
                </c:pt>
                <c:pt idx="1337">
                  <c:v>0.38400000000000001</c:v>
                </c:pt>
                <c:pt idx="1338">
                  <c:v>0.38400000000000001</c:v>
                </c:pt>
                <c:pt idx="1339">
                  <c:v>0.38400000000000001</c:v>
                </c:pt>
                <c:pt idx="1340">
                  <c:v>0.38400000000000001</c:v>
                </c:pt>
                <c:pt idx="1341">
                  <c:v>0.38400000000000001</c:v>
                </c:pt>
                <c:pt idx="1342">
                  <c:v>0.38400000000000001</c:v>
                </c:pt>
                <c:pt idx="1343">
                  <c:v>0.38400000000000001</c:v>
                </c:pt>
                <c:pt idx="1344">
                  <c:v>0.38400000000000001</c:v>
                </c:pt>
                <c:pt idx="1345">
                  <c:v>0.38400000000000001</c:v>
                </c:pt>
                <c:pt idx="1346">
                  <c:v>0.38400000000000001</c:v>
                </c:pt>
                <c:pt idx="1347">
                  <c:v>0.38400000000000001</c:v>
                </c:pt>
                <c:pt idx="1348">
                  <c:v>0.38400000000000001</c:v>
                </c:pt>
                <c:pt idx="1349">
                  <c:v>0.38400000000000001</c:v>
                </c:pt>
                <c:pt idx="1350">
                  <c:v>0.39200000000000002</c:v>
                </c:pt>
                <c:pt idx="1351">
                  <c:v>0.39200000000000002</c:v>
                </c:pt>
                <c:pt idx="1352">
                  <c:v>0.39200000000000002</c:v>
                </c:pt>
                <c:pt idx="1353">
                  <c:v>0.39200000000000002</c:v>
                </c:pt>
                <c:pt idx="1354">
                  <c:v>0.39200000000000002</c:v>
                </c:pt>
                <c:pt idx="1355">
                  <c:v>0.39200000000000002</c:v>
                </c:pt>
                <c:pt idx="1356">
                  <c:v>0.39200000000000002</c:v>
                </c:pt>
                <c:pt idx="1357">
                  <c:v>0.39200000000000002</c:v>
                </c:pt>
                <c:pt idx="1358">
                  <c:v>0.39200000000000002</c:v>
                </c:pt>
                <c:pt idx="1359">
                  <c:v>0.39200000000000002</c:v>
                </c:pt>
                <c:pt idx="1360">
                  <c:v>0.39200000000000002</c:v>
                </c:pt>
                <c:pt idx="1361">
                  <c:v>0.39200000000000002</c:v>
                </c:pt>
                <c:pt idx="1362">
                  <c:v>0.39200000000000002</c:v>
                </c:pt>
                <c:pt idx="1363">
                  <c:v>0.4</c:v>
                </c:pt>
                <c:pt idx="1364">
                  <c:v>0.4</c:v>
                </c:pt>
                <c:pt idx="1365">
                  <c:v>0.4</c:v>
                </c:pt>
                <c:pt idx="1366">
                  <c:v>0.4</c:v>
                </c:pt>
                <c:pt idx="1367">
                  <c:v>0.4</c:v>
                </c:pt>
                <c:pt idx="1368">
                  <c:v>0.4</c:v>
                </c:pt>
                <c:pt idx="1369">
                  <c:v>0.4</c:v>
                </c:pt>
                <c:pt idx="1370">
                  <c:v>0.4</c:v>
                </c:pt>
                <c:pt idx="1371">
                  <c:v>0.4</c:v>
                </c:pt>
                <c:pt idx="1372">
                  <c:v>0.4</c:v>
                </c:pt>
                <c:pt idx="1373">
                  <c:v>0.4</c:v>
                </c:pt>
                <c:pt idx="1374">
                  <c:v>0.4</c:v>
                </c:pt>
                <c:pt idx="1375">
                  <c:v>0.4</c:v>
                </c:pt>
                <c:pt idx="1376">
                  <c:v>0.4</c:v>
                </c:pt>
                <c:pt idx="1377">
                  <c:v>0.40799999999999997</c:v>
                </c:pt>
                <c:pt idx="1378">
                  <c:v>0.40799999999999997</c:v>
                </c:pt>
                <c:pt idx="1379">
                  <c:v>0.40799999999999997</c:v>
                </c:pt>
                <c:pt idx="1380">
                  <c:v>0.40799999999999997</c:v>
                </c:pt>
                <c:pt idx="1381">
                  <c:v>0.40799999999999997</c:v>
                </c:pt>
                <c:pt idx="1382">
                  <c:v>0.40799999999999997</c:v>
                </c:pt>
                <c:pt idx="1383">
                  <c:v>0.40799999999999997</c:v>
                </c:pt>
                <c:pt idx="1384">
                  <c:v>0.40799999999999997</c:v>
                </c:pt>
                <c:pt idx="1385">
                  <c:v>0.40799999999999997</c:v>
                </c:pt>
                <c:pt idx="1386">
                  <c:v>0.40799999999999997</c:v>
                </c:pt>
                <c:pt idx="1387">
                  <c:v>0.40799999999999997</c:v>
                </c:pt>
                <c:pt idx="1388">
                  <c:v>0.40799999999999997</c:v>
                </c:pt>
                <c:pt idx="1389">
                  <c:v>0.40799999999999997</c:v>
                </c:pt>
                <c:pt idx="1390">
                  <c:v>0.40799999999999997</c:v>
                </c:pt>
                <c:pt idx="1391">
                  <c:v>0.41599999999999998</c:v>
                </c:pt>
                <c:pt idx="1392">
                  <c:v>0.41599999999999998</c:v>
                </c:pt>
                <c:pt idx="1393">
                  <c:v>0.41599999999999998</c:v>
                </c:pt>
                <c:pt idx="1394">
                  <c:v>0.41599999999999998</c:v>
                </c:pt>
                <c:pt idx="1395">
                  <c:v>0.41599999999999998</c:v>
                </c:pt>
                <c:pt idx="1396">
                  <c:v>0.41599999999999998</c:v>
                </c:pt>
                <c:pt idx="1397">
                  <c:v>0.41599999999999998</c:v>
                </c:pt>
                <c:pt idx="1398">
                  <c:v>0.41599999999999998</c:v>
                </c:pt>
                <c:pt idx="1399">
                  <c:v>0.41599999999999998</c:v>
                </c:pt>
                <c:pt idx="1400">
                  <c:v>0.41599999999999998</c:v>
                </c:pt>
                <c:pt idx="1401">
                  <c:v>0.41599999999999998</c:v>
                </c:pt>
                <c:pt idx="1402">
                  <c:v>0.41599999999999998</c:v>
                </c:pt>
                <c:pt idx="1403">
                  <c:v>0.41599999999999998</c:v>
                </c:pt>
                <c:pt idx="1404">
                  <c:v>0.41599999999999998</c:v>
                </c:pt>
                <c:pt idx="1405">
                  <c:v>0.42399999999999999</c:v>
                </c:pt>
                <c:pt idx="1406">
                  <c:v>0.42399999999999999</c:v>
                </c:pt>
                <c:pt idx="1407">
                  <c:v>0.42399999999999999</c:v>
                </c:pt>
                <c:pt idx="1408">
                  <c:v>0.42399999999999999</c:v>
                </c:pt>
                <c:pt idx="1409">
                  <c:v>0.42399999999999999</c:v>
                </c:pt>
                <c:pt idx="1410">
                  <c:v>0.42399999999999999</c:v>
                </c:pt>
                <c:pt idx="1411">
                  <c:v>0.42399999999999999</c:v>
                </c:pt>
                <c:pt idx="1412">
                  <c:v>0.42399999999999999</c:v>
                </c:pt>
                <c:pt idx="1413">
                  <c:v>0.42399999999999999</c:v>
                </c:pt>
                <c:pt idx="1414">
                  <c:v>0.42399999999999999</c:v>
                </c:pt>
                <c:pt idx="1415">
                  <c:v>0.42399999999999999</c:v>
                </c:pt>
                <c:pt idx="1416">
                  <c:v>0.42399999999999999</c:v>
                </c:pt>
                <c:pt idx="1417">
                  <c:v>0.42399999999999999</c:v>
                </c:pt>
                <c:pt idx="1418">
                  <c:v>0.42399999999999999</c:v>
                </c:pt>
                <c:pt idx="1419">
                  <c:v>0.42399999999999999</c:v>
                </c:pt>
                <c:pt idx="1420">
                  <c:v>0.432</c:v>
                </c:pt>
                <c:pt idx="1421">
                  <c:v>0.432</c:v>
                </c:pt>
                <c:pt idx="1422">
                  <c:v>0.432</c:v>
                </c:pt>
                <c:pt idx="1423">
                  <c:v>0.432</c:v>
                </c:pt>
                <c:pt idx="1424">
                  <c:v>0.432</c:v>
                </c:pt>
                <c:pt idx="1425">
                  <c:v>0.432</c:v>
                </c:pt>
                <c:pt idx="1426">
                  <c:v>0.432</c:v>
                </c:pt>
                <c:pt idx="1427">
                  <c:v>0.432</c:v>
                </c:pt>
                <c:pt idx="1428">
                  <c:v>0.432</c:v>
                </c:pt>
                <c:pt idx="1429">
                  <c:v>0.432</c:v>
                </c:pt>
                <c:pt idx="1430">
                  <c:v>0.432</c:v>
                </c:pt>
                <c:pt idx="1431">
                  <c:v>0.432</c:v>
                </c:pt>
                <c:pt idx="1432">
                  <c:v>0.432</c:v>
                </c:pt>
                <c:pt idx="1433">
                  <c:v>0.432</c:v>
                </c:pt>
                <c:pt idx="1434">
                  <c:v>0.44</c:v>
                </c:pt>
                <c:pt idx="1435">
                  <c:v>0.44</c:v>
                </c:pt>
                <c:pt idx="1436">
                  <c:v>0.44</c:v>
                </c:pt>
                <c:pt idx="1437">
                  <c:v>0.44</c:v>
                </c:pt>
                <c:pt idx="1438">
                  <c:v>0.44</c:v>
                </c:pt>
                <c:pt idx="1439">
                  <c:v>0.44</c:v>
                </c:pt>
                <c:pt idx="1440">
                  <c:v>0.44</c:v>
                </c:pt>
                <c:pt idx="1441">
                  <c:v>0.44</c:v>
                </c:pt>
                <c:pt idx="1442">
                  <c:v>0.44</c:v>
                </c:pt>
                <c:pt idx="1443">
                  <c:v>0.44</c:v>
                </c:pt>
                <c:pt idx="1444">
                  <c:v>0.44</c:v>
                </c:pt>
                <c:pt idx="1445">
                  <c:v>0.44</c:v>
                </c:pt>
                <c:pt idx="1446">
                  <c:v>0.44</c:v>
                </c:pt>
                <c:pt idx="1447">
                  <c:v>0.44</c:v>
                </c:pt>
                <c:pt idx="1448">
                  <c:v>0.44800000000000001</c:v>
                </c:pt>
                <c:pt idx="1449">
                  <c:v>0.44800000000000001</c:v>
                </c:pt>
                <c:pt idx="1450">
                  <c:v>0.44800000000000001</c:v>
                </c:pt>
                <c:pt idx="1451">
                  <c:v>0.44800000000000001</c:v>
                </c:pt>
                <c:pt idx="1452">
                  <c:v>0.44800000000000001</c:v>
                </c:pt>
                <c:pt idx="1453">
                  <c:v>0.44800000000000001</c:v>
                </c:pt>
                <c:pt idx="1454">
                  <c:v>0.44800000000000001</c:v>
                </c:pt>
                <c:pt idx="1455">
                  <c:v>0.44800000000000001</c:v>
                </c:pt>
                <c:pt idx="1456">
                  <c:v>0.44800000000000001</c:v>
                </c:pt>
                <c:pt idx="1457">
                  <c:v>0.44800000000000001</c:v>
                </c:pt>
                <c:pt idx="1458">
                  <c:v>0.44800000000000001</c:v>
                </c:pt>
                <c:pt idx="1459">
                  <c:v>0.44800000000000001</c:v>
                </c:pt>
                <c:pt idx="1460">
                  <c:v>0.44800000000000001</c:v>
                </c:pt>
                <c:pt idx="1461">
                  <c:v>0.44800000000000001</c:v>
                </c:pt>
                <c:pt idx="1462">
                  <c:v>0.44800000000000001</c:v>
                </c:pt>
                <c:pt idx="1463">
                  <c:v>0.44800000000000001</c:v>
                </c:pt>
                <c:pt idx="1464">
                  <c:v>0.45600000000000002</c:v>
                </c:pt>
                <c:pt idx="1465">
                  <c:v>0.45600000000000002</c:v>
                </c:pt>
                <c:pt idx="1466">
                  <c:v>0.45600000000000002</c:v>
                </c:pt>
                <c:pt idx="1467">
                  <c:v>0.45600000000000002</c:v>
                </c:pt>
                <c:pt idx="1468">
                  <c:v>0.45600000000000002</c:v>
                </c:pt>
                <c:pt idx="1469">
                  <c:v>0.45600000000000002</c:v>
                </c:pt>
                <c:pt idx="1470">
                  <c:v>0.45600000000000002</c:v>
                </c:pt>
                <c:pt idx="1471">
                  <c:v>0.45600000000000002</c:v>
                </c:pt>
                <c:pt idx="1472">
                  <c:v>0.45600000000000002</c:v>
                </c:pt>
                <c:pt idx="1473">
                  <c:v>0.45600000000000002</c:v>
                </c:pt>
                <c:pt idx="1474">
                  <c:v>0.45600000000000002</c:v>
                </c:pt>
                <c:pt idx="1475">
                  <c:v>0.45600000000000002</c:v>
                </c:pt>
                <c:pt idx="1476">
                  <c:v>0.45600000000000002</c:v>
                </c:pt>
                <c:pt idx="1477">
                  <c:v>0.45600000000000002</c:v>
                </c:pt>
                <c:pt idx="1478">
                  <c:v>0.45600000000000002</c:v>
                </c:pt>
                <c:pt idx="1479">
                  <c:v>0.46400000000000002</c:v>
                </c:pt>
                <c:pt idx="1480">
                  <c:v>0.46400000000000002</c:v>
                </c:pt>
                <c:pt idx="1481">
                  <c:v>0.46400000000000002</c:v>
                </c:pt>
                <c:pt idx="1482">
                  <c:v>0.46400000000000002</c:v>
                </c:pt>
                <c:pt idx="1483">
                  <c:v>0.46400000000000002</c:v>
                </c:pt>
                <c:pt idx="1484">
                  <c:v>0.46400000000000002</c:v>
                </c:pt>
                <c:pt idx="1485">
                  <c:v>0.46400000000000002</c:v>
                </c:pt>
                <c:pt idx="1486">
                  <c:v>0.46400000000000002</c:v>
                </c:pt>
                <c:pt idx="1487">
                  <c:v>0.46400000000000002</c:v>
                </c:pt>
                <c:pt idx="1488">
                  <c:v>0.46400000000000002</c:v>
                </c:pt>
                <c:pt idx="1489">
                  <c:v>0.46400000000000002</c:v>
                </c:pt>
                <c:pt idx="1490">
                  <c:v>0.46400000000000002</c:v>
                </c:pt>
                <c:pt idx="1491">
                  <c:v>0.46400000000000002</c:v>
                </c:pt>
                <c:pt idx="1492">
                  <c:v>0.46400000000000002</c:v>
                </c:pt>
                <c:pt idx="1493">
                  <c:v>0.46400000000000002</c:v>
                </c:pt>
                <c:pt idx="1494">
                  <c:v>0.46400000000000002</c:v>
                </c:pt>
                <c:pt idx="1495">
                  <c:v>0.47199999999999998</c:v>
                </c:pt>
                <c:pt idx="1496">
                  <c:v>0.47199999999999998</c:v>
                </c:pt>
                <c:pt idx="1497">
                  <c:v>0.47199999999999998</c:v>
                </c:pt>
                <c:pt idx="1498">
                  <c:v>0.47199999999999998</c:v>
                </c:pt>
                <c:pt idx="1499">
                  <c:v>0.47199999999999998</c:v>
                </c:pt>
                <c:pt idx="1500">
                  <c:v>0.47199999999999998</c:v>
                </c:pt>
                <c:pt idx="1501">
                  <c:v>0.47199999999999998</c:v>
                </c:pt>
                <c:pt idx="1502">
                  <c:v>0.47199999999999998</c:v>
                </c:pt>
                <c:pt idx="1503">
                  <c:v>0.47199999999999998</c:v>
                </c:pt>
                <c:pt idx="1504">
                  <c:v>0.47199999999999998</c:v>
                </c:pt>
                <c:pt idx="1505">
                  <c:v>0.47199999999999998</c:v>
                </c:pt>
                <c:pt idx="1506">
                  <c:v>0.47199999999999998</c:v>
                </c:pt>
                <c:pt idx="1507">
                  <c:v>0.47199999999999998</c:v>
                </c:pt>
                <c:pt idx="1508">
                  <c:v>0.47199999999999998</c:v>
                </c:pt>
                <c:pt idx="1509">
                  <c:v>0.47199999999999998</c:v>
                </c:pt>
                <c:pt idx="1510">
                  <c:v>0.47199999999999998</c:v>
                </c:pt>
                <c:pt idx="1511">
                  <c:v>0.47199999999999998</c:v>
                </c:pt>
                <c:pt idx="1512">
                  <c:v>0.48</c:v>
                </c:pt>
                <c:pt idx="1513">
                  <c:v>0.48</c:v>
                </c:pt>
                <c:pt idx="1514">
                  <c:v>0.48</c:v>
                </c:pt>
                <c:pt idx="1515">
                  <c:v>0.48</c:v>
                </c:pt>
                <c:pt idx="1516">
                  <c:v>0.48</c:v>
                </c:pt>
                <c:pt idx="1517">
                  <c:v>0.48</c:v>
                </c:pt>
                <c:pt idx="1518">
                  <c:v>0.48</c:v>
                </c:pt>
                <c:pt idx="1519">
                  <c:v>0.48</c:v>
                </c:pt>
                <c:pt idx="1520">
                  <c:v>0.48</c:v>
                </c:pt>
                <c:pt idx="1521">
                  <c:v>0.48</c:v>
                </c:pt>
                <c:pt idx="1522">
                  <c:v>0.48</c:v>
                </c:pt>
                <c:pt idx="1523">
                  <c:v>0.48</c:v>
                </c:pt>
                <c:pt idx="1524">
                  <c:v>0.48</c:v>
                </c:pt>
                <c:pt idx="1525">
                  <c:v>0.48</c:v>
                </c:pt>
                <c:pt idx="1526">
                  <c:v>0.48</c:v>
                </c:pt>
                <c:pt idx="1527">
                  <c:v>0.48</c:v>
                </c:pt>
                <c:pt idx="1528">
                  <c:v>0.48</c:v>
                </c:pt>
                <c:pt idx="1529">
                  <c:v>0.48</c:v>
                </c:pt>
                <c:pt idx="1530">
                  <c:v>0.48799999999999999</c:v>
                </c:pt>
                <c:pt idx="1531">
                  <c:v>0.48799999999999999</c:v>
                </c:pt>
                <c:pt idx="1532">
                  <c:v>0.48799999999999999</c:v>
                </c:pt>
                <c:pt idx="1533">
                  <c:v>0.48799999999999999</c:v>
                </c:pt>
                <c:pt idx="1534">
                  <c:v>0.48799999999999999</c:v>
                </c:pt>
                <c:pt idx="1535">
                  <c:v>0.48799999999999999</c:v>
                </c:pt>
                <c:pt idx="1536">
                  <c:v>0.48799999999999999</c:v>
                </c:pt>
                <c:pt idx="1537">
                  <c:v>0.48799999999999999</c:v>
                </c:pt>
                <c:pt idx="1538">
                  <c:v>0.48799999999999999</c:v>
                </c:pt>
                <c:pt idx="1539">
                  <c:v>0.48799999999999999</c:v>
                </c:pt>
                <c:pt idx="1540">
                  <c:v>0.48799999999999999</c:v>
                </c:pt>
                <c:pt idx="1541">
                  <c:v>0.48799999999999999</c:v>
                </c:pt>
                <c:pt idx="1542">
                  <c:v>0.48799999999999999</c:v>
                </c:pt>
                <c:pt idx="1543">
                  <c:v>0.48799999999999999</c:v>
                </c:pt>
                <c:pt idx="1544">
                  <c:v>0.48799999999999999</c:v>
                </c:pt>
                <c:pt idx="1545">
                  <c:v>0.48799999999999999</c:v>
                </c:pt>
                <c:pt idx="1546">
                  <c:v>0.48799999999999999</c:v>
                </c:pt>
                <c:pt idx="1547">
                  <c:v>0.48799999999999999</c:v>
                </c:pt>
                <c:pt idx="1548">
                  <c:v>0.496</c:v>
                </c:pt>
                <c:pt idx="1549">
                  <c:v>0.496</c:v>
                </c:pt>
                <c:pt idx="1550">
                  <c:v>0.496</c:v>
                </c:pt>
                <c:pt idx="1551">
                  <c:v>0.496</c:v>
                </c:pt>
                <c:pt idx="1552">
                  <c:v>0.496</c:v>
                </c:pt>
                <c:pt idx="1553">
                  <c:v>0.496</c:v>
                </c:pt>
                <c:pt idx="1554">
                  <c:v>0.496</c:v>
                </c:pt>
                <c:pt idx="1555">
                  <c:v>0.496</c:v>
                </c:pt>
                <c:pt idx="1556">
                  <c:v>0.496</c:v>
                </c:pt>
                <c:pt idx="1557">
                  <c:v>0.496</c:v>
                </c:pt>
                <c:pt idx="1558">
                  <c:v>0.496</c:v>
                </c:pt>
                <c:pt idx="1559">
                  <c:v>0.496</c:v>
                </c:pt>
                <c:pt idx="1560">
                  <c:v>0.496</c:v>
                </c:pt>
                <c:pt idx="1561">
                  <c:v>0.496</c:v>
                </c:pt>
                <c:pt idx="1562">
                  <c:v>0.496</c:v>
                </c:pt>
                <c:pt idx="1563">
                  <c:v>0.496</c:v>
                </c:pt>
                <c:pt idx="1564">
                  <c:v>0.496</c:v>
                </c:pt>
                <c:pt idx="1565">
                  <c:v>0.496</c:v>
                </c:pt>
                <c:pt idx="1566">
                  <c:v>0.496</c:v>
                </c:pt>
                <c:pt idx="1567">
                  <c:v>0.496</c:v>
                </c:pt>
                <c:pt idx="1568">
                  <c:v>0.504</c:v>
                </c:pt>
                <c:pt idx="1569">
                  <c:v>0.504</c:v>
                </c:pt>
                <c:pt idx="1570">
                  <c:v>0.504</c:v>
                </c:pt>
                <c:pt idx="1571">
                  <c:v>0.504</c:v>
                </c:pt>
                <c:pt idx="1572">
                  <c:v>0.504</c:v>
                </c:pt>
                <c:pt idx="1573">
                  <c:v>0.504</c:v>
                </c:pt>
                <c:pt idx="1574">
                  <c:v>0.504</c:v>
                </c:pt>
                <c:pt idx="1575">
                  <c:v>0.504</c:v>
                </c:pt>
                <c:pt idx="1576">
                  <c:v>0.504</c:v>
                </c:pt>
                <c:pt idx="1577">
                  <c:v>0.504</c:v>
                </c:pt>
                <c:pt idx="1578">
                  <c:v>0.504</c:v>
                </c:pt>
                <c:pt idx="1579">
                  <c:v>0.504</c:v>
                </c:pt>
                <c:pt idx="1580">
                  <c:v>0.504</c:v>
                </c:pt>
                <c:pt idx="1581">
                  <c:v>0.504</c:v>
                </c:pt>
                <c:pt idx="1582">
                  <c:v>0.504</c:v>
                </c:pt>
                <c:pt idx="1583">
                  <c:v>0.504</c:v>
                </c:pt>
                <c:pt idx="1584">
                  <c:v>0.504</c:v>
                </c:pt>
                <c:pt idx="1585">
                  <c:v>0.504</c:v>
                </c:pt>
                <c:pt idx="1586">
                  <c:v>0.504</c:v>
                </c:pt>
                <c:pt idx="1587">
                  <c:v>0.504</c:v>
                </c:pt>
                <c:pt idx="1588">
                  <c:v>0.51200000000000001</c:v>
                </c:pt>
                <c:pt idx="1589">
                  <c:v>0.51200000000000001</c:v>
                </c:pt>
                <c:pt idx="1590">
                  <c:v>0.51200000000000001</c:v>
                </c:pt>
                <c:pt idx="1591">
                  <c:v>0.51200000000000001</c:v>
                </c:pt>
                <c:pt idx="1592">
                  <c:v>0.51200000000000001</c:v>
                </c:pt>
                <c:pt idx="1593">
                  <c:v>0.51200000000000001</c:v>
                </c:pt>
                <c:pt idx="1594">
                  <c:v>0.51200000000000001</c:v>
                </c:pt>
                <c:pt idx="1595">
                  <c:v>0.51200000000000001</c:v>
                </c:pt>
                <c:pt idx="1596">
                  <c:v>0.51200000000000001</c:v>
                </c:pt>
                <c:pt idx="1597">
                  <c:v>0.51200000000000001</c:v>
                </c:pt>
                <c:pt idx="1598">
                  <c:v>0.51200000000000001</c:v>
                </c:pt>
                <c:pt idx="1599">
                  <c:v>0.51200000000000001</c:v>
                </c:pt>
                <c:pt idx="1600">
                  <c:v>0.51200000000000001</c:v>
                </c:pt>
                <c:pt idx="1601">
                  <c:v>0.51200000000000001</c:v>
                </c:pt>
                <c:pt idx="1602">
                  <c:v>0.51200000000000001</c:v>
                </c:pt>
                <c:pt idx="1603">
                  <c:v>0.51200000000000001</c:v>
                </c:pt>
                <c:pt idx="1604">
                  <c:v>0.51200000000000001</c:v>
                </c:pt>
                <c:pt idx="1605">
                  <c:v>0.51200000000000001</c:v>
                </c:pt>
                <c:pt idx="1606">
                  <c:v>0.51200000000000001</c:v>
                </c:pt>
                <c:pt idx="1607">
                  <c:v>0.51200000000000001</c:v>
                </c:pt>
                <c:pt idx="1608">
                  <c:v>0.51200000000000001</c:v>
                </c:pt>
                <c:pt idx="1609">
                  <c:v>0.52</c:v>
                </c:pt>
                <c:pt idx="1610">
                  <c:v>0.52</c:v>
                </c:pt>
                <c:pt idx="1611">
                  <c:v>0.52</c:v>
                </c:pt>
                <c:pt idx="1612">
                  <c:v>0.52</c:v>
                </c:pt>
                <c:pt idx="1613">
                  <c:v>0.52</c:v>
                </c:pt>
                <c:pt idx="1614">
                  <c:v>0.52</c:v>
                </c:pt>
                <c:pt idx="1615">
                  <c:v>0.52</c:v>
                </c:pt>
                <c:pt idx="1616">
                  <c:v>0.52</c:v>
                </c:pt>
                <c:pt idx="1617">
                  <c:v>0.52</c:v>
                </c:pt>
                <c:pt idx="1618">
                  <c:v>0.52</c:v>
                </c:pt>
                <c:pt idx="1619">
                  <c:v>0.52</c:v>
                </c:pt>
                <c:pt idx="1620">
                  <c:v>0.52</c:v>
                </c:pt>
                <c:pt idx="1621">
                  <c:v>0.52</c:v>
                </c:pt>
                <c:pt idx="1622">
                  <c:v>0.52</c:v>
                </c:pt>
                <c:pt idx="1623">
                  <c:v>0.52</c:v>
                </c:pt>
                <c:pt idx="1624">
                  <c:v>0.52</c:v>
                </c:pt>
                <c:pt idx="1625">
                  <c:v>0.52</c:v>
                </c:pt>
                <c:pt idx="1626">
                  <c:v>0.52</c:v>
                </c:pt>
                <c:pt idx="1627">
                  <c:v>0.52</c:v>
                </c:pt>
                <c:pt idx="1628">
                  <c:v>0.52</c:v>
                </c:pt>
                <c:pt idx="1629">
                  <c:v>0.52</c:v>
                </c:pt>
                <c:pt idx="1630">
                  <c:v>0.52</c:v>
                </c:pt>
                <c:pt idx="1631">
                  <c:v>0.52</c:v>
                </c:pt>
                <c:pt idx="1632">
                  <c:v>0.52800000000000002</c:v>
                </c:pt>
                <c:pt idx="1633">
                  <c:v>0.52800000000000002</c:v>
                </c:pt>
                <c:pt idx="1634">
                  <c:v>0.52800000000000002</c:v>
                </c:pt>
                <c:pt idx="1635">
                  <c:v>0.52800000000000002</c:v>
                </c:pt>
                <c:pt idx="1636">
                  <c:v>0.52800000000000002</c:v>
                </c:pt>
                <c:pt idx="1637">
                  <c:v>0.52800000000000002</c:v>
                </c:pt>
                <c:pt idx="1638">
                  <c:v>0.52800000000000002</c:v>
                </c:pt>
                <c:pt idx="1639">
                  <c:v>0.52800000000000002</c:v>
                </c:pt>
                <c:pt idx="1640">
                  <c:v>0.52800000000000002</c:v>
                </c:pt>
                <c:pt idx="1641">
                  <c:v>0.52800000000000002</c:v>
                </c:pt>
                <c:pt idx="1642">
                  <c:v>0.52800000000000002</c:v>
                </c:pt>
                <c:pt idx="1643">
                  <c:v>0.52800000000000002</c:v>
                </c:pt>
                <c:pt idx="1644">
                  <c:v>0.52800000000000002</c:v>
                </c:pt>
                <c:pt idx="1645">
                  <c:v>0.52800000000000002</c:v>
                </c:pt>
                <c:pt idx="1646">
                  <c:v>0.52800000000000002</c:v>
                </c:pt>
                <c:pt idx="1647">
                  <c:v>0.52800000000000002</c:v>
                </c:pt>
                <c:pt idx="1648">
                  <c:v>0.52800000000000002</c:v>
                </c:pt>
                <c:pt idx="1649">
                  <c:v>0.52800000000000002</c:v>
                </c:pt>
                <c:pt idx="1650">
                  <c:v>0.52800000000000002</c:v>
                </c:pt>
                <c:pt idx="1651">
                  <c:v>0.52800000000000002</c:v>
                </c:pt>
                <c:pt idx="1652">
                  <c:v>0.52800000000000002</c:v>
                </c:pt>
                <c:pt idx="1653">
                  <c:v>0.52800000000000002</c:v>
                </c:pt>
                <c:pt idx="1654">
                  <c:v>0.52800000000000002</c:v>
                </c:pt>
                <c:pt idx="1655">
                  <c:v>0.52800000000000002</c:v>
                </c:pt>
                <c:pt idx="1656">
                  <c:v>0.52800000000000002</c:v>
                </c:pt>
                <c:pt idx="1657">
                  <c:v>0.53600000000000003</c:v>
                </c:pt>
                <c:pt idx="1658">
                  <c:v>0.53600000000000003</c:v>
                </c:pt>
                <c:pt idx="1659">
                  <c:v>0.53600000000000003</c:v>
                </c:pt>
                <c:pt idx="1660">
                  <c:v>0.53600000000000003</c:v>
                </c:pt>
                <c:pt idx="1661">
                  <c:v>0.53600000000000003</c:v>
                </c:pt>
                <c:pt idx="1662">
                  <c:v>0.53600000000000003</c:v>
                </c:pt>
                <c:pt idx="1663">
                  <c:v>0.53600000000000003</c:v>
                </c:pt>
                <c:pt idx="1664">
                  <c:v>0.53600000000000003</c:v>
                </c:pt>
                <c:pt idx="1665">
                  <c:v>0.53600000000000003</c:v>
                </c:pt>
                <c:pt idx="1666">
                  <c:v>0.53600000000000003</c:v>
                </c:pt>
                <c:pt idx="1667">
                  <c:v>0.53600000000000003</c:v>
                </c:pt>
                <c:pt idx="1668">
                  <c:v>0.53600000000000003</c:v>
                </c:pt>
                <c:pt idx="1669">
                  <c:v>0.53600000000000003</c:v>
                </c:pt>
                <c:pt idx="1670">
                  <c:v>0.53600000000000003</c:v>
                </c:pt>
                <c:pt idx="1671">
                  <c:v>0.53600000000000003</c:v>
                </c:pt>
                <c:pt idx="1672">
                  <c:v>0.53600000000000003</c:v>
                </c:pt>
                <c:pt idx="1673">
                  <c:v>0.53600000000000003</c:v>
                </c:pt>
                <c:pt idx="1674">
                  <c:v>0.53600000000000003</c:v>
                </c:pt>
                <c:pt idx="1675">
                  <c:v>0.53600000000000003</c:v>
                </c:pt>
                <c:pt idx="1676">
                  <c:v>0.53600000000000003</c:v>
                </c:pt>
                <c:pt idx="1677">
                  <c:v>0.53600000000000003</c:v>
                </c:pt>
                <c:pt idx="1678">
                  <c:v>0.53600000000000003</c:v>
                </c:pt>
                <c:pt idx="1679">
                  <c:v>0.53600000000000003</c:v>
                </c:pt>
                <c:pt idx="1680">
                  <c:v>0.53600000000000003</c:v>
                </c:pt>
                <c:pt idx="1681">
                  <c:v>0.53600000000000003</c:v>
                </c:pt>
                <c:pt idx="1682">
                  <c:v>0.53600000000000003</c:v>
                </c:pt>
                <c:pt idx="1683">
                  <c:v>0.54400000000000004</c:v>
                </c:pt>
                <c:pt idx="1684">
                  <c:v>0.54400000000000004</c:v>
                </c:pt>
                <c:pt idx="1685">
                  <c:v>0.54400000000000004</c:v>
                </c:pt>
                <c:pt idx="1686">
                  <c:v>0.54400000000000004</c:v>
                </c:pt>
                <c:pt idx="1687">
                  <c:v>0.54400000000000004</c:v>
                </c:pt>
                <c:pt idx="1688">
                  <c:v>0.54400000000000004</c:v>
                </c:pt>
                <c:pt idx="1689">
                  <c:v>0.54400000000000004</c:v>
                </c:pt>
                <c:pt idx="1690">
                  <c:v>0.54400000000000004</c:v>
                </c:pt>
                <c:pt idx="1691">
                  <c:v>0.54400000000000004</c:v>
                </c:pt>
                <c:pt idx="1692">
                  <c:v>0.54400000000000004</c:v>
                </c:pt>
                <c:pt idx="1693">
                  <c:v>0.54400000000000004</c:v>
                </c:pt>
                <c:pt idx="1694">
                  <c:v>0.54400000000000004</c:v>
                </c:pt>
                <c:pt idx="1695">
                  <c:v>0.54400000000000004</c:v>
                </c:pt>
                <c:pt idx="1696">
                  <c:v>0.54400000000000004</c:v>
                </c:pt>
                <c:pt idx="1697">
                  <c:v>0.54400000000000004</c:v>
                </c:pt>
                <c:pt idx="1698">
                  <c:v>0.54400000000000004</c:v>
                </c:pt>
                <c:pt idx="1699">
                  <c:v>0.54400000000000004</c:v>
                </c:pt>
                <c:pt idx="1700">
                  <c:v>0.54400000000000004</c:v>
                </c:pt>
                <c:pt idx="1701">
                  <c:v>0.54400000000000004</c:v>
                </c:pt>
                <c:pt idx="1702">
                  <c:v>0.54400000000000004</c:v>
                </c:pt>
                <c:pt idx="1703">
                  <c:v>0.54400000000000004</c:v>
                </c:pt>
                <c:pt idx="1704">
                  <c:v>0.54400000000000004</c:v>
                </c:pt>
                <c:pt idx="1705">
                  <c:v>0.54400000000000004</c:v>
                </c:pt>
                <c:pt idx="1706">
                  <c:v>0.54400000000000004</c:v>
                </c:pt>
                <c:pt idx="1707">
                  <c:v>0.54400000000000004</c:v>
                </c:pt>
                <c:pt idx="1708">
                  <c:v>0.54400000000000004</c:v>
                </c:pt>
                <c:pt idx="1709">
                  <c:v>0.54400000000000004</c:v>
                </c:pt>
                <c:pt idx="1710">
                  <c:v>0.55200000000000005</c:v>
                </c:pt>
                <c:pt idx="1711">
                  <c:v>0.55200000000000005</c:v>
                </c:pt>
                <c:pt idx="1712">
                  <c:v>0.55200000000000005</c:v>
                </c:pt>
                <c:pt idx="1713">
                  <c:v>0.55200000000000005</c:v>
                </c:pt>
                <c:pt idx="1714">
                  <c:v>0.55200000000000005</c:v>
                </c:pt>
                <c:pt idx="1715">
                  <c:v>0.55200000000000005</c:v>
                </c:pt>
                <c:pt idx="1716">
                  <c:v>0.55200000000000005</c:v>
                </c:pt>
                <c:pt idx="1717">
                  <c:v>0.55200000000000005</c:v>
                </c:pt>
                <c:pt idx="1718">
                  <c:v>0.55200000000000005</c:v>
                </c:pt>
                <c:pt idx="1719">
                  <c:v>0.55200000000000005</c:v>
                </c:pt>
                <c:pt idx="1720">
                  <c:v>0.55200000000000005</c:v>
                </c:pt>
                <c:pt idx="1721">
                  <c:v>0.55200000000000005</c:v>
                </c:pt>
                <c:pt idx="1722">
                  <c:v>0.55200000000000005</c:v>
                </c:pt>
                <c:pt idx="1723">
                  <c:v>0.55200000000000005</c:v>
                </c:pt>
                <c:pt idx="1724">
                  <c:v>0.55200000000000005</c:v>
                </c:pt>
                <c:pt idx="1725">
                  <c:v>0.55200000000000005</c:v>
                </c:pt>
                <c:pt idx="1726">
                  <c:v>0.55200000000000005</c:v>
                </c:pt>
                <c:pt idx="1727">
                  <c:v>0.55200000000000005</c:v>
                </c:pt>
                <c:pt idx="1728">
                  <c:v>0.55200000000000005</c:v>
                </c:pt>
                <c:pt idx="1729">
                  <c:v>0.55200000000000005</c:v>
                </c:pt>
                <c:pt idx="1730">
                  <c:v>0.55200000000000005</c:v>
                </c:pt>
                <c:pt idx="1731">
                  <c:v>0.55200000000000005</c:v>
                </c:pt>
                <c:pt idx="1732">
                  <c:v>0.55200000000000005</c:v>
                </c:pt>
                <c:pt idx="1733">
                  <c:v>0.55200000000000005</c:v>
                </c:pt>
                <c:pt idx="1734">
                  <c:v>0.55200000000000005</c:v>
                </c:pt>
                <c:pt idx="1735">
                  <c:v>0.55200000000000005</c:v>
                </c:pt>
                <c:pt idx="1736">
                  <c:v>0.55200000000000005</c:v>
                </c:pt>
                <c:pt idx="1737">
                  <c:v>0.55200000000000005</c:v>
                </c:pt>
                <c:pt idx="1738">
                  <c:v>0.55200000000000005</c:v>
                </c:pt>
                <c:pt idx="1739">
                  <c:v>0.55200000000000005</c:v>
                </c:pt>
                <c:pt idx="1740">
                  <c:v>0.56000000000000005</c:v>
                </c:pt>
                <c:pt idx="1741">
                  <c:v>0.56000000000000005</c:v>
                </c:pt>
                <c:pt idx="1742">
                  <c:v>0.56000000000000005</c:v>
                </c:pt>
                <c:pt idx="1743">
                  <c:v>0.56000000000000005</c:v>
                </c:pt>
                <c:pt idx="1744">
                  <c:v>0.56000000000000005</c:v>
                </c:pt>
                <c:pt idx="1745">
                  <c:v>0.56000000000000005</c:v>
                </c:pt>
                <c:pt idx="1746">
                  <c:v>0.56000000000000005</c:v>
                </c:pt>
                <c:pt idx="1747">
                  <c:v>0.56000000000000005</c:v>
                </c:pt>
                <c:pt idx="1748">
                  <c:v>0.56000000000000005</c:v>
                </c:pt>
                <c:pt idx="1749">
                  <c:v>0.56000000000000005</c:v>
                </c:pt>
                <c:pt idx="1750">
                  <c:v>0.56000000000000005</c:v>
                </c:pt>
                <c:pt idx="1751">
                  <c:v>0.56000000000000005</c:v>
                </c:pt>
                <c:pt idx="1752">
                  <c:v>0.56000000000000005</c:v>
                </c:pt>
                <c:pt idx="1753">
                  <c:v>0.56000000000000005</c:v>
                </c:pt>
                <c:pt idx="1754">
                  <c:v>0.56000000000000005</c:v>
                </c:pt>
                <c:pt idx="1755">
                  <c:v>0.56000000000000005</c:v>
                </c:pt>
                <c:pt idx="1756">
                  <c:v>0.56000000000000005</c:v>
                </c:pt>
                <c:pt idx="1757">
                  <c:v>0.56000000000000005</c:v>
                </c:pt>
                <c:pt idx="1758">
                  <c:v>0.56000000000000005</c:v>
                </c:pt>
                <c:pt idx="1759">
                  <c:v>0.56000000000000005</c:v>
                </c:pt>
                <c:pt idx="1760">
                  <c:v>0.56000000000000005</c:v>
                </c:pt>
                <c:pt idx="1761">
                  <c:v>0.56000000000000005</c:v>
                </c:pt>
                <c:pt idx="1762">
                  <c:v>0.56000000000000005</c:v>
                </c:pt>
                <c:pt idx="1763">
                  <c:v>0.56000000000000005</c:v>
                </c:pt>
                <c:pt idx="1764">
                  <c:v>0.56000000000000005</c:v>
                </c:pt>
                <c:pt idx="1765">
                  <c:v>0.56000000000000005</c:v>
                </c:pt>
                <c:pt idx="1766">
                  <c:v>0.56000000000000005</c:v>
                </c:pt>
                <c:pt idx="1767">
                  <c:v>0.56000000000000005</c:v>
                </c:pt>
                <c:pt idx="1768">
                  <c:v>0.56000000000000005</c:v>
                </c:pt>
                <c:pt idx="1769">
                  <c:v>0.56000000000000005</c:v>
                </c:pt>
                <c:pt idx="1770">
                  <c:v>0.56000000000000005</c:v>
                </c:pt>
                <c:pt idx="1771">
                  <c:v>0.56000000000000005</c:v>
                </c:pt>
                <c:pt idx="1772">
                  <c:v>0.56000000000000005</c:v>
                </c:pt>
                <c:pt idx="1773">
                  <c:v>0.56000000000000005</c:v>
                </c:pt>
                <c:pt idx="1774">
                  <c:v>0.56000000000000005</c:v>
                </c:pt>
                <c:pt idx="1775">
                  <c:v>0.56000000000000005</c:v>
                </c:pt>
                <c:pt idx="1776">
                  <c:v>0.56000000000000005</c:v>
                </c:pt>
                <c:pt idx="1777">
                  <c:v>0.56799999999999995</c:v>
                </c:pt>
                <c:pt idx="1778">
                  <c:v>0.56799999999999995</c:v>
                </c:pt>
                <c:pt idx="1779">
                  <c:v>0.56799999999999995</c:v>
                </c:pt>
                <c:pt idx="1780">
                  <c:v>0.56799999999999995</c:v>
                </c:pt>
                <c:pt idx="1781">
                  <c:v>0.56799999999999995</c:v>
                </c:pt>
                <c:pt idx="1782">
                  <c:v>0.56799999999999995</c:v>
                </c:pt>
                <c:pt idx="1783">
                  <c:v>0.56799999999999995</c:v>
                </c:pt>
                <c:pt idx="1784">
                  <c:v>0.56799999999999995</c:v>
                </c:pt>
                <c:pt idx="1785">
                  <c:v>0.56799999999999995</c:v>
                </c:pt>
                <c:pt idx="1786">
                  <c:v>0.56799999999999995</c:v>
                </c:pt>
                <c:pt idx="1787">
                  <c:v>0.56799999999999995</c:v>
                </c:pt>
                <c:pt idx="1788">
                  <c:v>0.56799999999999995</c:v>
                </c:pt>
                <c:pt idx="1789">
                  <c:v>0.56799999999999995</c:v>
                </c:pt>
                <c:pt idx="1790">
                  <c:v>0.56799999999999995</c:v>
                </c:pt>
                <c:pt idx="1791">
                  <c:v>0.56799999999999995</c:v>
                </c:pt>
                <c:pt idx="1792">
                  <c:v>0.56799999999999995</c:v>
                </c:pt>
                <c:pt idx="1793">
                  <c:v>0.56799999999999995</c:v>
                </c:pt>
                <c:pt idx="1794">
                  <c:v>0.56799999999999995</c:v>
                </c:pt>
                <c:pt idx="1795">
                  <c:v>0.56799999999999995</c:v>
                </c:pt>
                <c:pt idx="1796">
                  <c:v>0.56799999999999995</c:v>
                </c:pt>
                <c:pt idx="1797">
                  <c:v>0.56799999999999995</c:v>
                </c:pt>
                <c:pt idx="1798">
                  <c:v>0.56799999999999995</c:v>
                </c:pt>
                <c:pt idx="1799">
                  <c:v>0.56799999999999995</c:v>
                </c:pt>
                <c:pt idx="1800">
                  <c:v>0.56799999999999995</c:v>
                </c:pt>
                <c:pt idx="1801">
                  <c:v>0.56799999999999995</c:v>
                </c:pt>
                <c:pt idx="1802">
                  <c:v>0.56799999999999995</c:v>
                </c:pt>
                <c:pt idx="1803">
                  <c:v>0.56799999999999995</c:v>
                </c:pt>
                <c:pt idx="1804">
                  <c:v>0.56799999999999995</c:v>
                </c:pt>
                <c:pt idx="1805">
                  <c:v>0.56799999999999995</c:v>
                </c:pt>
                <c:pt idx="1806">
                  <c:v>0.56799999999999995</c:v>
                </c:pt>
                <c:pt idx="1807">
                  <c:v>0.56799999999999995</c:v>
                </c:pt>
                <c:pt idx="1808">
                  <c:v>0.56799999999999995</c:v>
                </c:pt>
                <c:pt idx="1809">
                  <c:v>0.56799999999999995</c:v>
                </c:pt>
                <c:pt idx="1810">
                  <c:v>0.56799999999999995</c:v>
                </c:pt>
                <c:pt idx="1811">
                  <c:v>0.56799999999999995</c:v>
                </c:pt>
                <c:pt idx="1812">
                  <c:v>0.56799999999999995</c:v>
                </c:pt>
                <c:pt idx="1813">
                  <c:v>0.56799999999999995</c:v>
                </c:pt>
                <c:pt idx="1814">
                  <c:v>0.56799999999999995</c:v>
                </c:pt>
                <c:pt idx="1815">
                  <c:v>0.56799999999999995</c:v>
                </c:pt>
                <c:pt idx="1816">
                  <c:v>0.56799999999999995</c:v>
                </c:pt>
                <c:pt idx="1817">
                  <c:v>0.56799999999999995</c:v>
                </c:pt>
                <c:pt idx="1818">
                  <c:v>0.57599999999999996</c:v>
                </c:pt>
                <c:pt idx="1819">
                  <c:v>0.57599999999999996</c:v>
                </c:pt>
                <c:pt idx="1820">
                  <c:v>0.57599999999999996</c:v>
                </c:pt>
                <c:pt idx="1821">
                  <c:v>0.57599999999999996</c:v>
                </c:pt>
                <c:pt idx="1822">
                  <c:v>0.57599999999999996</c:v>
                </c:pt>
                <c:pt idx="1823">
                  <c:v>0.57599999999999996</c:v>
                </c:pt>
                <c:pt idx="1824">
                  <c:v>0.57599999999999996</c:v>
                </c:pt>
                <c:pt idx="1825">
                  <c:v>0.57599999999999996</c:v>
                </c:pt>
                <c:pt idx="1826">
                  <c:v>0.57599999999999996</c:v>
                </c:pt>
                <c:pt idx="1827">
                  <c:v>0.57599999999999996</c:v>
                </c:pt>
                <c:pt idx="1828">
                  <c:v>0.57599999999999996</c:v>
                </c:pt>
                <c:pt idx="1829">
                  <c:v>0.57599999999999996</c:v>
                </c:pt>
                <c:pt idx="1830">
                  <c:v>0.57599999999999996</c:v>
                </c:pt>
                <c:pt idx="1831">
                  <c:v>0.57599999999999996</c:v>
                </c:pt>
                <c:pt idx="1832">
                  <c:v>0.57599999999999996</c:v>
                </c:pt>
                <c:pt idx="1833">
                  <c:v>0.57599999999999996</c:v>
                </c:pt>
                <c:pt idx="1834">
                  <c:v>0.57599999999999996</c:v>
                </c:pt>
                <c:pt idx="1835">
                  <c:v>0.57599999999999996</c:v>
                </c:pt>
                <c:pt idx="1836">
                  <c:v>0.57599999999999996</c:v>
                </c:pt>
                <c:pt idx="1837">
                  <c:v>0.57599999999999996</c:v>
                </c:pt>
                <c:pt idx="1838">
                  <c:v>0.57599999999999996</c:v>
                </c:pt>
                <c:pt idx="1839">
                  <c:v>0.57599999999999996</c:v>
                </c:pt>
                <c:pt idx="1840">
                  <c:v>0.57599999999999996</c:v>
                </c:pt>
                <c:pt idx="1841">
                  <c:v>0.57599999999999996</c:v>
                </c:pt>
                <c:pt idx="1842">
                  <c:v>0.57599999999999996</c:v>
                </c:pt>
                <c:pt idx="1843">
                  <c:v>0.57599999999999996</c:v>
                </c:pt>
                <c:pt idx="1844">
                  <c:v>0.57599999999999996</c:v>
                </c:pt>
                <c:pt idx="1845">
                  <c:v>0.57599999999999996</c:v>
                </c:pt>
                <c:pt idx="1846">
                  <c:v>0.57599999999999996</c:v>
                </c:pt>
                <c:pt idx="1847">
                  <c:v>0.57599999999999996</c:v>
                </c:pt>
                <c:pt idx="1848">
                  <c:v>0.57599999999999996</c:v>
                </c:pt>
                <c:pt idx="1849">
                  <c:v>0.57599999999999996</c:v>
                </c:pt>
                <c:pt idx="1850">
                  <c:v>0.57599999999999996</c:v>
                </c:pt>
                <c:pt idx="1851">
                  <c:v>0.57599999999999996</c:v>
                </c:pt>
                <c:pt idx="1852">
                  <c:v>0.57599999999999996</c:v>
                </c:pt>
                <c:pt idx="1853">
                  <c:v>0.57599999999999996</c:v>
                </c:pt>
                <c:pt idx="1854">
                  <c:v>0.57599999999999996</c:v>
                </c:pt>
                <c:pt idx="1855">
                  <c:v>0.57599999999999996</c:v>
                </c:pt>
                <c:pt idx="1856">
                  <c:v>0.57599999999999996</c:v>
                </c:pt>
                <c:pt idx="1857">
                  <c:v>0.57599999999999996</c:v>
                </c:pt>
                <c:pt idx="1858">
                  <c:v>0.57599999999999996</c:v>
                </c:pt>
                <c:pt idx="1859">
                  <c:v>0.57599999999999996</c:v>
                </c:pt>
                <c:pt idx="1860">
                  <c:v>0.58399999999999996</c:v>
                </c:pt>
                <c:pt idx="1861">
                  <c:v>0.58399999999999996</c:v>
                </c:pt>
                <c:pt idx="1862">
                  <c:v>0.58399999999999996</c:v>
                </c:pt>
                <c:pt idx="1863">
                  <c:v>0.58399999999999996</c:v>
                </c:pt>
                <c:pt idx="1864">
                  <c:v>0.58399999999999996</c:v>
                </c:pt>
                <c:pt idx="1865">
                  <c:v>0.58399999999999996</c:v>
                </c:pt>
                <c:pt idx="1866">
                  <c:v>0.58399999999999996</c:v>
                </c:pt>
                <c:pt idx="1867">
                  <c:v>0.58399999999999996</c:v>
                </c:pt>
                <c:pt idx="1868">
                  <c:v>0.58399999999999996</c:v>
                </c:pt>
                <c:pt idx="1869">
                  <c:v>0.58399999999999996</c:v>
                </c:pt>
                <c:pt idx="1870">
                  <c:v>0.58399999999999996</c:v>
                </c:pt>
                <c:pt idx="1871">
                  <c:v>0.58399999999999996</c:v>
                </c:pt>
                <c:pt idx="1872">
                  <c:v>0.58399999999999996</c:v>
                </c:pt>
                <c:pt idx="1873">
                  <c:v>0.58399999999999996</c:v>
                </c:pt>
                <c:pt idx="1874">
                  <c:v>0.58399999999999996</c:v>
                </c:pt>
                <c:pt idx="1875">
                  <c:v>0.58399999999999996</c:v>
                </c:pt>
                <c:pt idx="1876">
                  <c:v>0.58399999999999996</c:v>
                </c:pt>
                <c:pt idx="1877">
                  <c:v>0.58399999999999996</c:v>
                </c:pt>
                <c:pt idx="1878">
                  <c:v>0.58399999999999996</c:v>
                </c:pt>
                <c:pt idx="1879">
                  <c:v>0.58399999999999996</c:v>
                </c:pt>
                <c:pt idx="1880">
                  <c:v>0.58399999999999996</c:v>
                </c:pt>
                <c:pt idx="1881">
                  <c:v>0.58399999999999996</c:v>
                </c:pt>
                <c:pt idx="1882">
                  <c:v>0.58399999999999996</c:v>
                </c:pt>
                <c:pt idx="1883">
                  <c:v>0.58399999999999996</c:v>
                </c:pt>
                <c:pt idx="1884">
                  <c:v>0.58399999999999996</c:v>
                </c:pt>
                <c:pt idx="1885">
                  <c:v>0.58399999999999996</c:v>
                </c:pt>
                <c:pt idx="1886">
                  <c:v>0.58399999999999996</c:v>
                </c:pt>
                <c:pt idx="1887">
                  <c:v>0.58399999999999996</c:v>
                </c:pt>
                <c:pt idx="1888">
                  <c:v>0.58399999999999996</c:v>
                </c:pt>
                <c:pt idx="1889">
                  <c:v>0.58399999999999996</c:v>
                </c:pt>
                <c:pt idx="1890">
                  <c:v>0.58399999999999996</c:v>
                </c:pt>
                <c:pt idx="1891">
                  <c:v>0.58399999999999996</c:v>
                </c:pt>
                <c:pt idx="1892">
                  <c:v>0.58399999999999996</c:v>
                </c:pt>
                <c:pt idx="1893">
                  <c:v>0.58399999999999996</c:v>
                </c:pt>
                <c:pt idx="1894">
                  <c:v>0.58399999999999996</c:v>
                </c:pt>
                <c:pt idx="1895">
                  <c:v>0.58399999999999996</c:v>
                </c:pt>
                <c:pt idx="1896">
                  <c:v>0.58399999999999996</c:v>
                </c:pt>
                <c:pt idx="1897">
                  <c:v>0.58399999999999996</c:v>
                </c:pt>
                <c:pt idx="1898">
                  <c:v>0.58399999999999996</c:v>
                </c:pt>
                <c:pt idx="1899">
                  <c:v>0.58399999999999996</c:v>
                </c:pt>
                <c:pt idx="1900">
                  <c:v>0.58399999999999996</c:v>
                </c:pt>
                <c:pt idx="1901">
                  <c:v>0.58399999999999996</c:v>
                </c:pt>
                <c:pt idx="1902">
                  <c:v>0.58399999999999996</c:v>
                </c:pt>
                <c:pt idx="1903">
                  <c:v>0.58399999999999996</c:v>
                </c:pt>
                <c:pt idx="1904">
                  <c:v>0.58399999999999996</c:v>
                </c:pt>
                <c:pt idx="1905">
                  <c:v>0.58399999999999996</c:v>
                </c:pt>
                <c:pt idx="1906">
                  <c:v>0.58399999999999996</c:v>
                </c:pt>
                <c:pt idx="1907">
                  <c:v>0.58399999999999996</c:v>
                </c:pt>
                <c:pt idx="1908">
                  <c:v>0.58399999999999996</c:v>
                </c:pt>
                <c:pt idx="1909">
                  <c:v>0.58399999999999996</c:v>
                </c:pt>
                <c:pt idx="1910">
                  <c:v>0.58399999999999996</c:v>
                </c:pt>
                <c:pt idx="1911">
                  <c:v>0.58399999999999996</c:v>
                </c:pt>
                <c:pt idx="1912">
                  <c:v>0.58399999999999996</c:v>
                </c:pt>
                <c:pt idx="1913">
                  <c:v>0.58399999999999996</c:v>
                </c:pt>
                <c:pt idx="1914">
                  <c:v>0.58399999999999996</c:v>
                </c:pt>
                <c:pt idx="1915">
                  <c:v>0.58399999999999996</c:v>
                </c:pt>
                <c:pt idx="1916">
                  <c:v>0.58399999999999996</c:v>
                </c:pt>
                <c:pt idx="1917">
                  <c:v>0.58399999999999996</c:v>
                </c:pt>
                <c:pt idx="1918">
                  <c:v>0.58399999999999996</c:v>
                </c:pt>
                <c:pt idx="1919">
                  <c:v>0.58399999999999996</c:v>
                </c:pt>
                <c:pt idx="1920">
                  <c:v>0.59199999999999997</c:v>
                </c:pt>
                <c:pt idx="1921">
                  <c:v>0.59199999999999997</c:v>
                </c:pt>
                <c:pt idx="1922">
                  <c:v>0.59199999999999997</c:v>
                </c:pt>
                <c:pt idx="1923">
                  <c:v>0.59199999999999997</c:v>
                </c:pt>
                <c:pt idx="1924">
                  <c:v>0.59199999999999997</c:v>
                </c:pt>
                <c:pt idx="1925">
                  <c:v>0.59199999999999997</c:v>
                </c:pt>
                <c:pt idx="1926">
                  <c:v>0.59199999999999997</c:v>
                </c:pt>
                <c:pt idx="1927">
                  <c:v>0.59199999999999997</c:v>
                </c:pt>
                <c:pt idx="1928">
                  <c:v>0.59199999999999997</c:v>
                </c:pt>
                <c:pt idx="1929">
                  <c:v>0.59199999999999997</c:v>
                </c:pt>
                <c:pt idx="1930">
                  <c:v>0.59199999999999997</c:v>
                </c:pt>
                <c:pt idx="1931">
                  <c:v>0.59199999999999997</c:v>
                </c:pt>
                <c:pt idx="1932">
                  <c:v>0.59199999999999997</c:v>
                </c:pt>
                <c:pt idx="1933">
                  <c:v>0.59199999999999997</c:v>
                </c:pt>
                <c:pt idx="1934">
                  <c:v>0.59199999999999997</c:v>
                </c:pt>
                <c:pt idx="1935">
                  <c:v>0.59199999999999997</c:v>
                </c:pt>
                <c:pt idx="1936">
                  <c:v>0.59199999999999997</c:v>
                </c:pt>
                <c:pt idx="1937">
                  <c:v>0.59199999999999997</c:v>
                </c:pt>
                <c:pt idx="1938">
                  <c:v>0.59199999999999997</c:v>
                </c:pt>
                <c:pt idx="1939">
                  <c:v>0.59199999999999997</c:v>
                </c:pt>
                <c:pt idx="1940">
                  <c:v>0.59199999999999997</c:v>
                </c:pt>
                <c:pt idx="1941">
                  <c:v>0.59199999999999997</c:v>
                </c:pt>
                <c:pt idx="1942">
                  <c:v>0.59199999999999997</c:v>
                </c:pt>
                <c:pt idx="1943">
                  <c:v>0.59199999999999997</c:v>
                </c:pt>
                <c:pt idx="1944">
                  <c:v>0.59199999999999997</c:v>
                </c:pt>
                <c:pt idx="1945">
                  <c:v>0.59199999999999997</c:v>
                </c:pt>
                <c:pt idx="1946">
                  <c:v>0.59199999999999997</c:v>
                </c:pt>
                <c:pt idx="1947">
                  <c:v>0.59199999999999997</c:v>
                </c:pt>
                <c:pt idx="1948">
                  <c:v>0.59199999999999997</c:v>
                </c:pt>
                <c:pt idx="1949">
                  <c:v>0.59199999999999997</c:v>
                </c:pt>
                <c:pt idx="1950">
                  <c:v>0.59199999999999997</c:v>
                </c:pt>
                <c:pt idx="1951">
                  <c:v>0.59199999999999997</c:v>
                </c:pt>
                <c:pt idx="1952">
                  <c:v>0.59199999999999997</c:v>
                </c:pt>
                <c:pt idx="1953">
                  <c:v>0.59199999999999997</c:v>
                </c:pt>
                <c:pt idx="1954">
                  <c:v>0.59199999999999997</c:v>
                </c:pt>
                <c:pt idx="1955">
                  <c:v>0.59199999999999997</c:v>
                </c:pt>
                <c:pt idx="1956">
                  <c:v>0.59199999999999997</c:v>
                </c:pt>
                <c:pt idx="1957">
                  <c:v>0.59199999999999997</c:v>
                </c:pt>
                <c:pt idx="1958">
                  <c:v>0.59199999999999997</c:v>
                </c:pt>
                <c:pt idx="1959">
                  <c:v>0.59199999999999997</c:v>
                </c:pt>
                <c:pt idx="1960">
                  <c:v>0.59199999999999997</c:v>
                </c:pt>
                <c:pt idx="1961">
                  <c:v>0.59199999999999997</c:v>
                </c:pt>
                <c:pt idx="1962">
                  <c:v>0.59199999999999997</c:v>
                </c:pt>
                <c:pt idx="1963">
                  <c:v>0.59199999999999997</c:v>
                </c:pt>
                <c:pt idx="1964">
                  <c:v>0.59199999999999997</c:v>
                </c:pt>
                <c:pt idx="1965">
                  <c:v>0.59199999999999997</c:v>
                </c:pt>
                <c:pt idx="1966">
                  <c:v>0.59199999999999997</c:v>
                </c:pt>
                <c:pt idx="1967">
                  <c:v>0.59199999999999997</c:v>
                </c:pt>
                <c:pt idx="1968">
                  <c:v>0.59199999999999997</c:v>
                </c:pt>
                <c:pt idx="1969">
                  <c:v>0.59199999999999997</c:v>
                </c:pt>
                <c:pt idx="1970">
                  <c:v>0.59199999999999997</c:v>
                </c:pt>
                <c:pt idx="1971">
                  <c:v>0.59199999999999997</c:v>
                </c:pt>
                <c:pt idx="1972">
                  <c:v>0.59199999999999997</c:v>
                </c:pt>
                <c:pt idx="1973">
                  <c:v>0.59199999999999997</c:v>
                </c:pt>
                <c:pt idx="1974">
                  <c:v>0.59199999999999997</c:v>
                </c:pt>
                <c:pt idx="1975">
                  <c:v>0.59199999999999997</c:v>
                </c:pt>
                <c:pt idx="1976">
                  <c:v>0.59199999999999997</c:v>
                </c:pt>
                <c:pt idx="1977">
                  <c:v>0.59199999999999997</c:v>
                </c:pt>
                <c:pt idx="1978">
                  <c:v>0.59199999999999997</c:v>
                </c:pt>
                <c:pt idx="1979">
                  <c:v>0.59199999999999997</c:v>
                </c:pt>
                <c:pt idx="1980">
                  <c:v>0.59199999999999997</c:v>
                </c:pt>
                <c:pt idx="1981">
                  <c:v>0.59199999999999997</c:v>
                </c:pt>
                <c:pt idx="1982">
                  <c:v>0.59199999999999997</c:v>
                </c:pt>
                <c:pt idx="1983">
                  <c:v>0.59199999999999997</c:v>
                </c:pt>
                <c:pt idx="1984">
                  <c:v>0.59199999999999997</c:v>
                </c:pt>
                <c:pt idx="1985">
                  <c:v>0.59199999999999997</c:v>
                </c:pt>
                <c:pt idx="1986">
                  <c:v>0.59199999999999997</c:v>
                </c:pt>
                <c:pt idx="1987">
                  <c:v>0.59199999999999997</c:v>
                </c:pt>
                <c:pt idx="1988">
                  <c:v>0.59199999999999997</c:v>
                </c:pt>
                <c:pt idx="1989">
                  <c:v>0.59199999999999997</c:v>
                </c:pt>
                <c:pt idx="1990">
                  <c:v>0.59199999999999997</c:v>
                </c:pt>
                <c:pt idx="1991">
                  <c:v>0.59199999999999997</c:v>
                </c:pt>
                <c:pt idx="1992">
                  <c:v>0.59199999999999997</c:v>
                </c:pt>
                <c:pt idx="1993">
                  <c:v>0.59199999999999997</c:v>
                </c:pt>
                <c:pt idx="1994">
                  <c:v>0.59199999999999997</c:v>
                </c:pt>
                <c:pt idx="1995">
                  <c:v>0.59199999999999997</c:v>
                </c:pt>
                <c:pt idx="1996">
                  <c:v>0.59199999999999997</c:v>
                </c:pt>
                <c:pt idx="1997">
                  <c:v>0.59199999999999997</c:v>
                </c:pt>
                <c:pt idx="1998">
                  <c:v>0.59199999999999997</c:v>
                </c:pt>
                <c:pt idx="1999">
                  <c:v>0.59199999999999997</c:v>
                </c:pt>
                <c:pt idx="2000">
                  <c:v>0.59199999999999997</c:v>
                </c:pt>
                <c:pt idx="2001">
                  <c:v>0.59199999999999997</c:v>
                </c:pt>
                <c:pt idx="2002">
                  <c:v>0.59199999999999997</c:v>
                </c:pt>
                <c:pt idx="2003">
                  <c:v>0.59199999999999997</c:v>
                </c:pt>
                <c:pt idx="2004">
                  <c:v>0.59199999999999997</c:v>
                </c:pt>
                <c:pt idx="2005">
                  <c:v>0.59199999999999997</c:v>
                </c:pt>
                <c:pt idx="2006">
                  <c:v>0.59199999999999997</c:v>
                </c:pt>
                <c:pt idx="2007">
                  <c:v>0.59199999999999997</c:v>
                </c:pt>
                <c:pt idx="2008">
                  <c:v>0.59199999999999997</c:v>
                </c:pt>
                <c:pt idx="2009">
                  <c:v>0.59199999999999997</c:v>
                </c:pt>
                <c:pt idx="2010">
                  <c:v>0.59199999999999997</c:v>
                </c:pt>
                <c:pt idx="2011">
                  <c:v>0.59199999999999997</c:v>
                </c:pt>
                <c:pt idx="2012">
                  <c:v>0.59199999999999997</c:v>
                </c:pt>
                <c:pt idx="2013">
                  <c:v>0.59199999999999997</c:v>
                </c:pt>
                <c:pt idx="2014">
                  <c:v>0.59199999999999997</c:v>
                </c:pt>
                <c:pt idx="2015">
                  <c:v>0.59199999999999997</c:v>
                </c:pt>
                <c:pt idx="2016">
                  <c:v>0.59199999999999997</c:v>
                </c:pt>
                <c:pt idx="2017">
                  <c:v>0.59199999999999997</c:v>
                </c:pt>
                <c:pt idx="2018">
                  <c:v>0.59199999999999997</c:v>
                </c:pt>
                <c:pt idx="2019">
                  <c:v>0.59199999999999997</c:v>
                </c:pt>
                <c:pt idx="2020">
                  <c:v>0.59199999999999997</c:v>
                </c:pt>
                <c:pt idx="2021">
                  <c:v>0.59199999999999997</c:v>
                </c:pt>
                <c:pt idx="2022">
                  <c:v>0.6</c:v>
                </c:pt>
                <c:pt idx="2023">
                  <c:v>0.6</c:v>
                </c:pt>
                <c:pt idx="2024">
                  <c:v>0.6</c:v>
                </c:pt>
                <c:pt idx="2025">
                  <c:v>0.6</c:v>
                </c:pt>
                <c:pt idx="2026">
                  <c:v>0.6</c:v>
                </c:pt>
                <c:pt idx="2027">
                  <c:v>0.6</c:v>
                </c:pt>
                <c:pt idx="2028">
                  <c:v>0.6</c:v>
                </c:pt>
                <c:pt idx="2029">
                  <c:v>0.6</c:v>
                </c:pt>
                <c:pt idx="2030">
                  <c:v>0.6</c:v>
                </c:pt>
                <c:pt idx="2031">
                  <c:v>0.6</c:v>
                </c:pt>
                <c:pt idx="2032">
                  <c:v>0.6</c:v>
                </c:pt>
                <c:pt idx="2033">
                  <c:v>0.6</c:v>
                </c:pt>
                <c:pt idx="2034">
                  <c:v>0.6</c:v>
                </c:pt>
                <c:pt idx="2035">
                  <c:v>0.6</c:v>
                </c:pt>
                <c:pt idx="2036">
                  <c:v>0.6</c:v>
                </c:pt>
                <c:pt idx="2037">
                  <c:v>0.6</c:v>
                </c:pt>
                <c:pt idx="2038">
                  <c:v>0.6</c:v>
                </c:pt>
                <c:pt idx="2039">
                  <c:v>0.6</c:v>
                </c:pt>
                <c:pt idx="2040">
                  <c:v>0.6</c:v>
                </c:pt>
                <c:pt idx="2041">
                  <c:v>0.6</c:v>
                </c:pt>
                <c:pt idx="2042">
                  <c:v>0.6</c:v>
                </c:pt>
                <c:pt idx="2043">
                  <c:v>0.6</c:v>
                </c:pt>
                <c:pt idx="2044">
                  <c:v>0.6</c:v>
                </c:pt>
                <c:pt idx="2045">
                  <c:v>0.6</c:v>
                </c:pt>
                <c:pt idx="2046">
                  <c:v>0.6</c:v>
                </c:pt>
                <c:pt idx="2047">
                  <c:v>0.6</c:v>
                </c:pt>
                <c:pt idx="2048">
                  <c:v>0.6</c:v>
                </c:pt>
                <c:pt idx="2049">
                  <c:v>0.6</c:v>
                </c:pt>
                <c:pt idx="2050">
                  <c:v>0.6</c:v>
                </c:pt>
                <c:pt idx="2051">
                  <c:v>0.6</c:v>
                </c:pt>
                <c:pt idx="2052">
                  <c:v>0.6</c:v>
                </c:pt>
                <c:pt idx="2053">
                  <c:v>0.6</c:v>
                </c:pt>
                <c:pt idx="2054">
                  <c:v>0.6</c:v>
                </c:pt>
                <c:pt idx="2055">
                  <c:v>0.6</c:v>
                </c:pt>
                <c:pt idx="2056">
                  <c:v>0.6</c:v>
                </c:pt>
                <c:pt idx="2057">
                  <c:v>0.6</c:v>
                </c:pt>
                <c:pt idx="2058">
                  <c:v>0.6</c:v>
                </c:pt>
                <c:pt idx="2059">
                  <c:v>0.6</c:v>
                </c:pt>
                <c:pt idx="2060">
                  <c:v>0.6</c:v>
                </c:pt>
                <c:pt idx="2061">
                  <c:v>0.6</c:v>
                </c:pt>
                <c:pt idx="2062">
                  <c:v>0.6</c:v>
                </c:pt>
                <c:pt idx="2063">
                  <c:v>0.6</c:v>
                </c:pt>
                <c:pt idx="2064">
                  <c:v>0.6</c:v>
                </c:pt>
                <c:pt idx="2065">
                  <c:v>0.6</c:v>
                </c:pt>
                <c:pt idx="2066">
                  <c:v>0.6</c:v>
                </c:pt>
                <c:pt idx="2067">
                  <c:v>0.6</c:v>
                </c:pt>
                <c:pt idx="2068">
                  <c:v>0.6</c:v>
                </c:pt>
                <c:pt idx="2069">
                  <c:v>0.6</c:v>
                </c:pt>
                <c:pt idx="2070">
                  <c:v>0.6</c:v>
                </c:pt>
                <c:pt idx="2071">
                  <c:v>0.6</c:v>
                </c:pt>
                <c:pt idx="2072">
                  <c:v>0.6</c:v>
                </c:pt>
                <c:pt idx="2073">
                  <c:v>0.6</c:v>
                </c:pt>
                <c:pt idx="2074">
                  <c:v>0.6</c:v>
                </c:pt>
                <c:pt idx="2075">
                  <c:v>0.6</c:v>
                </c:pt>
                <c:pt idx="2076">
                  <c:v>0.6</c:v>
                </c:pt>
                <c:pt idx="2077">
                  <c:v>0.6</c:v>
                </c:pt>
                <c:pt idx="2078">
                  <c:v>0.6</c:v>
                </c:pt>
                <c:pt idx="2079">
                  <c:v>0.6</c:v>
                </c:pt>
                <c:pt idx="2080">
                  <c:v>0.6</c:v>
                </c:pt>
                <c:pt idx="2081">
                  <c:v>0.6</c:v>
                </c:pt>
                <c:pt idx="2082">
                  <c:v>0.6</c:v>
                </c:pt>
                <c:pt idx="2083">
                  <c:v>0.6</c:v>
                </c:pt>
                <c:pt idx="2084">
                  <c:v>0.6</c:v>
                </c:pt>
                <c:pt idx="2085">
                  <c:v>0.6</c:v>
                </c:pt>
                <c:pt idx="2086">
                  <c:v>0.6</c:v>
                </c:pt>
                <c:pt idx="2087">
                  <c:v>0.6</c:v>
                </c:pt>
                <c:pt idx="2088">
                  <c:v>0.6</c:v>
                </c:pt>
                <c:pt idx="2089">
                  <c:v>0.6</c:v>
                </c:pt>
                <c:pt idx="2090">
                  <c:v>0.6</c:v>
                </c:pt>
                <c:pt idx="2091">
                  <c:v>0.6</c:v>
                </c:pt>
                <c:pt idx="2092">
                  <c:v>0.6</c:v>
                </c:pt>
                <c:pt idx="2093">
                  <c:v>0.6</c:v>
                </c:pt>
                <c:pt idx="2094">
                  <c:v>0.6</c:v>
                </c:pt>
                <c:pt idx="2095">
                  <c:v>0.6</c:v>
                </c:pt>
                <c:pt idx="2096">
                  <c:v>0.6</c:v>
                </c:pt>
                <c:pt idx="2097">
                  <c:v>0.6</c:v>
                </c:pt>
                <c:pt idx="2098">
                  <c:v>0.6</c:v>
                </c:pt>
                <c:pt idx="2099">
                  <c:v>0.6</c:v>
                </c:pt>
                <c:pt idx="2100">
                  <c:v>0.6</c:v>
                </c:pt>
                <c:pt idx="2101">
                  <c:v>0.6</c:v>
                </c:pt>
                <c:pt idx="2102">
                  <c:v>0.6</c:v>
                </c:pt>
                <c:pt idx="2103">
                  <c:v>0.6</c:v>
                </c:pt>
                <c:pt idx="2104">
                  <c:v>0.6</c:v>
                </c:pt>
                <c:pt idx="2105">
                  <c:v>0.6</c:v>
                </c:pt>
                <c:pt idx="2106">
                  <c:v>0.6</c:v>
                </c:pt>
                <c:pt idx="2107">
                  <c:v>0.6</c:v>
                </c:pt>
                <c:pt idx="2108">
                  <c:v>0.6</c:v>
                </c:pt>
                <c:pt idx="2109">
                  <c:v>0.6</c:v>
                </c:pt>
                <c:pt idx="2110">
                  <c:v>0.6</c:v>
                </c:pt>
                <c:pt idx="2111">
                  <c:v>0.6</c:v>
                </c:pt>
                <c:pt idx="2112">
                  <c:v>0.6</c:v>
                </c:pt>
                <c:pt idx="2113">
                  <c:v>0.6</c:v>
                </c:pt>
                <c:pt idx="2114">
                  <c:v>0.6</c:v>
                </c:pt>
                <c:pt idx="2115">
                  <c:v>0.6</c:v>
                </c:pt>
                <c:pt idx="2116">
                  <c:v>0.6</c:v>
                </c:pt>
                <c:pt idx="2117">
                  <c:v>0.6</c:v>
                </c:pt>
                <c:pt idx="2118">
                  <c:v>0.6</c:v>
                </c:pt>
                <c:pt idx="2119">
                  <c:v>0.6</c:v>
                </c:pt>
                <c:pt idx="2120">
                  <c:v>0.6</c:v>
                </c:pt>
                <c:pt idx="2121">
                  <c:v>0.6</c:v>
                </c:pt>
                <c:pt idx="2122">
                  <c:v>0.6</c:v>
                </c:pt>
                <c:pt idx="2123">
                  <c:v>0.6</c:v>
                </c:pt>
                <c:pt idx="2124">
                  <c:v>0.6</c:v>
                </c:pt>
                <c:pt idx="2125">
                  <c:v>0.6</c:v>
                </c:pt>
                <c:pt idx="2126">
                  <c:v>0.6</c:v>
                </c:pt>
                <c:pt idx="2127">
                  <c:v>0.6</c:v>
                </c:pt>
                <c:pt idx="2128">
                  <c:v>0.6</c:v>
                </c:pt>
                <c:pt idx="2129">
                  <c:v>0.6</c:v>
                </c:pt>
                <c:pt idx="2130">
                  <c:v>0.6</c:v>
                </c:pt>
                <c:pt idx="2131">
                  <c:v>0.6</c:v>
                </c:pt>
                <c:pt idx="2132">
                  <c:v>0.6</c:v>
                </c:pt>
                <c:pt idx="2133">
                  <c:v>0.6</c:v>
                </c:pt>
                <c:pt idx="2134">
                  <c:v>0.6</c:v>
                </c:pt>
                <c:pt idx="2135">
                  <c:v>0.6</c:v>
                </c:pt>
                <c:pt idx="2136">
                  <c:v>0.6</c:v>
                </c:pt>
                <c:pt idx="2137">
                  <c:v>0.6</c:v>
                </c:pt>
                <c:pt idx="2138">
                  <c:v>0.6</c:v>
                </c:pt>
                <c:pt idx="2139">
                  <c:v>0.6</c:v>
                </c:pt>
                <c:pt idx="2140">
                  <c:v>0.6</c:v>
                </c:pt>
                <c:pt idx="2141">
                  <c:v>0.6</c:v>
                </c:pt>
                <c:pt idx="2142">
                  <c:v>0.6</c:v>
                </c:pt>
                <c:pt idx="2143">
                  <c:v>0.6</c:v>
                </c:pt>
                <c:pt idx="2144">
                  <c:v>0.6</c:v>
                </c:pt>
                <c:pt idx="2145">
                  <c:v>0.6</c:v>
                </c:pt>
                <c:pt idx="2146">
                  <c:v>0.6</c:v>
                </c:pt>
                <c:pt idx="2147">
                  <c:v>0.6</c:v>
                </c:pt>
                <c:pt idx="2148">
                  <c:v>0.6</c:v>
                </c:pt>
                <c:pt idx="2149">
                  <c:v>0.6</c:v>
                </c:pt>
                <c:pt idx="2150">
                  <c:v>0.6</c:v>
                </c:pt>
                <c:pt idx="2151">
                  <c:v>0.6</c:v>
                </c:pt>
                <c:pt idx="2152">
                  <c:v>0.6</c:v>
                </c:pt>
                <c:pt idx="2153">
                  <c:v>0.6</c:v>
                </c:pt>
                <c:pt idx="2154">
                  <c:v>0.6</c:v>
                </c:pt>
                <c:pt idx="2155">
                  <c:v>0.6</c:v>
                </c:pt>
                <c:pt idx="2156">
                  <c:v>0.6</c:v>
                </c:pt>
                <c:pt idx="2157">
                  <c:v>0.6</c:v>
                </c:pt>
                <c:pt idx="2158">
                  <c:v>0.6</c:v>
                </c:pt>
                <c:pt idx="2159">
                  <c:v>0.6</c:v>
                </c:pt>
                <c:pt idx="2160">
                  <c:v>0.6</c:v>
                </c:pt>
                <c:pt idx="2161">
                  <c:v>0.6</c:v>
                </c:pt>
                <c:pt idx="2162">
                  <c:v>0.6</c:v>
                </c:pt>
                <c:pt idx="2163">
                  <c:v>0.6</c:v>
                </c:pt>
                <c:pt idx="2164">
                  <c:v>0.6</c:v>
                </c:pt>
                <c:pt idx="2165">
                  <c:v>0.6</c:v>
                </c:pt>
                <c:pt idx="2166">
                  <c:v>0.6</c:v>
                </c:pt>
                <c:pt idx="2167">
                  <c:v>0.6</c:v>
                </c:pt>
                <c:pt idx="2168">
                  <c:v>0.6</c:v>
                </c:pt>
                <c:pt idx="2169">
                  <c:v>0.6</c:v>
                </c:pt>
                <c:pt idx="2170">
                  <c:v>0.6</c:v>
                </c:pt>
                <c:pt idx="2171">
                  <c:v>0.6</c:v>
                </c:pt>
                <c:pt idx="2172">
                  <c:v>0.6</c:v>
                </c:pt>
                <c:pt idx="2173">
                  <c:v>0.6</c:v>
                </c:pt>
                <c:pt idx="2174">
                  <c:v>0.6</c:v>
                </c:pt>
                <c:pt idx="2175">
                  <c:v>0.6</c:v>
                </c:pt>
                <c:pt idx="2176">
                  <c:v>0.6</c:v>
                </c:pt>
                <c:pt idx="2177">
                  <c:v>0.6</c:v>
                </c:pt>
                <c:pt idx="2178">
                  <c:v>0.6</c:v>
                </c:pt>
                <c:pt idx="2179">
                  <c:v>0.6</c:v>
                </c:pt>
                <c:pt idx="2180">
                  <c:v>0.6</c:v>
                </c:pt>
                <c:pt idx="2181">
                  <c:v>0.6</c:v>
                </c:pt>
                <c:pt idx="2182">
                  <c:v>0.6</c:v>
                </c:pt>
                <c:pt idx="2183">
                  <c:v>0.6</c:v>
                </c:pt>
                <c:pt idx="2184">
                  <c:v>0.6</c:v>
                </c:pt>
                <c:pt idx="2185">
                  <c:v>0.6</c:v>
                </c:pt>
                <c:pt idx="2186">
                  <c:v>0.6</c:v>
                </c:pt>
                <c:pt idx="2187">
                  <c:v>0.6</c:v>
                </c:pt>
                <c:pt idx="2188">
                  <c:v>0.6</c:v>
                </c:pt>
                <c:pt idx="2189">
                  <c:v>0.59199999999999997</c:v>
                </c:pt>
                <c:pt idx="2190">
                  <c:v>0.6</c:v>
                </c:pt>
                <c:pt idx="2191">
                  <c:v>0.6</c:v>
                </c:pt>
                <c:pt idx="2192">
                  <c:v>0.6</c:v>
                </c:pt>
                <c:pt idx="2193">
                  <c:v>0.59199999999999997</c:v>
                </c:pt>
                <c:pt idx="2194">
                  <c:v>0.59199999999999997</c:v>
                </c:pt>
                <c:pt idx="2195">
                  <c:v>0.59199999999999997</c:v>
                </c:pt>
                <c:pt idx="2196">
                  <c:v>0.59199999999999997</c:v>
                </c:pt>
                <c:pt idx="2197">
                  <c:v>0.59199999999999997</c:v>
                </c:pt>
                <c:pt idx="2198">
                  <c:v>0.59199999999999997</c:v>
                </c:pt>
                <c:pt idx="2199">
                  <c:v>0.59199999999999997</c:v>
                </c:pt>
                <c:pt idx="2200">
                  <c:v>0.59199999999999997</c:v>
                </c:pt>
                <c:pt idx="2201">
                  <c:v>0.59199999999999997</c:v>
                </c:pt>
                <c:pt idx="2202">
                  <c:v>0.59199999999999997</c:v>
                </c:pt>
                <c:pt idx="2203">
                  <c:v>0.59199999999999997</c:v>
                </c:pt>
                <c:pt idx="2204">
                  <c:v>0.59199999999999997</c:v>
                </c:pt>
                <c:pt idx="2205">
                  <c:v>0.59199999999999997</c:v>
                </c:pt>
                <c:pt idx="2206">
                  <c:v>0.59199999999999997</c:v>
                </c:pt>
                <c:pt idx="2207">
                  <c:v>0.59199999999999997</c:v>
                </c:pt>
                <c:pt idx="2208">
                  <c:v>0.59199999999999997</c:v>
                </c:pt>
                <c:pt idx="2209">
                  <c:v>0.59199999999999997</c:v>
                </c:pt>
                <c:pt idx="2210">
                  <c:v>0.59199999999999997</c:v>
                </c:pt>
                <c:pt idx="2211">
                  <c:v>0.59199999999999997</c:v>
                </c:pt>
                <c:pt idx="2212">
                  <c:v>0.59199999999999997</c:v>
                </c:pt>
                <c:pt idx="2213">
                  <c:v>0.59199999999999997</c:v>
                </c:pt>
                <c:pt idx="2214">
                  <c:v>0.59199999999999997</c:v>
                </c:pt>
                <c:pt idx="2215">
                  <c:v>0.59199999999999997</c:v>
                </c:pt>
                <c:pt idx="2216">
                  <c:v>0.59199999999999997</c:v>
                </c:pt>
                <c:pt idx="2217">
                  <c:v>0.59199999999999997</c:v>
                </c:pt>
                <c:pt idx="2218">
                  <c:v>0.59199999999999997</c:v>
                </c:pt>
                <c:pt idx="2219">
                  <c:v>0.59199999999999997</c:v>
                </c:pt>
                <c:pt idx="2220">
                  <c:v>0.59199999999999997</c:v>
                </c:pt>
                <c:pt idx="2221">
                  <c:v>0.59199999999999997</c:v>
                </c:pt>
                <c:pt idx="2222">
                  <c:v>0.59199999999999997</c:v>
                </c:pt>
                <c:pt idx="2223">
                  <c:v>0.59199999999999997</c:v>
                </c:pt>
                <c:pt idx="2224">
                  <c:v>0.59199999999999997</c:v>
                </c:pt>
                <c:pt idx="2225">
                  <c:v>0.59199999999999997</c:v>
                </c:pt>
                <c:pt idx="2226">
                  <c:v>0.59199999999999997</c:v>
                </c:pt>
                <c:pt idx="2227">
                  <c:v>0.59199999999999997</c:v>
                </c:pt>
                <c:pt idx="2228">
                  <c:v>0.59199999999999997</c:v>
                </c:pt>
                <c:pt idx="2229">
                  <c:v>0.59199999999999997</c:v>
                </c:pt>
                <c:pt idx="2230">
                  <c:v>0.59199999999999997</c:v>
                </c:pt>
                <c:pt idx="2231">
                  <c:v>0.59199999999999997</c:v>
                </c:pt>
                <c:pt idx="2232">
                  <c:v>0.59199999999999997</c:v>
                </c:pt>
                <c:pt idx="2233">
                  <c:v>0.59199999999999997</c:v>
                </c:pt>
                <c:pt idx="2234">
                  <c:v>0.59199999999999997</c:v>
                </c:pt>
                <c:pt idx="2235">
                  <c:v>0.59199999999999997</c:v>
                </c:pt>
                <c:pt idx="2236">
                  <c:v>0.59199999999999997</c:v>
                </c:pt>
                <c:pt idx="2237">
                  <c:v>0.59199999999999997</c:v>
                </c:pt>
                <c:pt idx="2238">
                  <c:v>0.59199999999999997</c:v>
                </c:pt>
                <c:pt idx="2239">
                  <c:v>0.59199999999999997</c:v>
                </c:pt>
                <c:pt idx="2240">
                  <c:v>0.59199999999999997</c:v>
                </c:pt>
                <c:pt idx="2241">
                  <c:v>0.59199999999999997</c:v>
                </c:pt>
                <c:pt idx="2242">
                  <c:v>0.59199999999999997</c:v>
                </c:pt>
                <c:pt idx="2243">
                  <c:v>0.59199999999999997</c:v>
                </c:pt>
                <c:pt idx="2244">
                  <c:v>0.59199999999999997</c:v>
                </c:pt>
                <c:pt idx="2245">
                  <c:v>0.59199999999999997</c:v>
                </c:pt>
                <c:pt idx="2246">
                  <c:v>0.59199999999999997</c:v>
                </c:pt>
                <c:pt idx="2247">
                  <c:v>0.59199999999999997</c:v>
                </c:pt>
                <c:pt idx="2248">
                  <c:v>0.59199999999999997</c:v>
                </c:pt>
                <c:pt idx="2249">
                  <c:v>0.59199999999999997</c:v>
                </c:pt>
                <c:pt idx="2250">
                  <c:v>0.59199999999999997</c:v>
                </c:pt>
                <c:pt idx="2251">
                  <c:v>0.59199999999999997</c:v>
                </c:pt>
                <c:pt idx="2252">
                  <c:v>0.59199999999999997</c:v>
                </c:pt>
                <c:pt idx="2253">
                  <c:v>0.59199999999999997</c:v>
                </c:pt>
                <c:pt idx="2254">
                  <c:v>0.59199999999999997</c:v>
                </c:pt>
                <c:pt idx="2255">
                  <c:v>0.59199999999999997</c:v>
                </c:pt>
                <c:pt idx="2256">
                  <c:v>0.59199999999999997</c:v>
                </c:pt>
                <c:pt idx="2257">
                  <c:v>0.59199999999999997</c:v>
                </c:pt>
                <c:pt idx="2258">
                  <c:v>0.59199999999999997</c:v>
                </c:pt>
                <c:pt idx="2259">
                  <c:v>0.59199999999999997</c:v>
                </c:pt>
                <c:pt idx="2260">
                  <c:v>0.59199999999999997</c:v>
                </c:pt>
                <c:pt idx="2261">
                  <c:v>0.59199999999999997</c:v>
                </c:pt>
                <c:pt idx="2262">
                  <c:v>0.59199999999999997</c:v>
                </c:pt>
                <c:pt idx="2263">
                  <c:v>0.59199999999999997</c:v>
                </c:pt>
                <c:pt idx="2264">
                  <c:v>0.59199999999999997</c:v>
                </c:pt>
                <c:pt idx="2265">
                  <c:v>0.59199999999999997</c:v>
                </c:pt>
                <c:pt idx="2266">
                  <c:v>0.59199999999999997</c:v>
                </c:pt>
                <c:pt idx="2267">
                  <c:v>0.59199999999999997</c:v>
                </c:pt>
                <c:pt idx="2268">
                  <c:v>0.59199999999999997</c:v>
                </c:pt>
                <c:pt idx="2269">
                  <c:v>0.59199999999999997</c:v>
                </c:pt>
                <c:pt idx="2270">
                  <c:v>0.59199999999999997</c:v>
                </c:pt>
                <c:pt idx="2271">
                  <c:v>0.59199999999999997</c:v>
                </c:pt>
                <c:pt idx="2272">
                  <c:v>0.59199999999999997</c:v>
                </c:pt>
                <c:pt idx="2273">
                  <c:v>0.59199999999999997</c:v>
                </c:pt>
                <c:pt idx="2274">
                  <c:v>0.59199999999999997</c:v>
                </c:pt>
                <c:pt idx="2275">
                  <c:v>0.59199999999999997</c:v>
                </c:pt>
                <c:pt idx="2276">
                  <c:v>0.59199999999999997</c:v>
                </c:pt>
                <c:pt idx="2277">
                  <c:v>0.59199999999999997</c:v>
                </c:pt>
                <c:pt idx="2278">
                  <c:v>0.59199999999999997</c:v>
                </c:pt>
                <c:pt idx="2279">
                  <c:v>0.59199999999999997</c:v>
                </c:pt>
                <c:pt idx="2280">
                  <c:v>0.59199999999999997</c:v>
                </c:pt>
                <c:pt idx="2281">
                  <c:v>0.59199999999999997</c:v>
                </c:pt>
                <c:pt idx="2282">
                  <c:v>0.59199999999999997</c:v>
                </c:pt>
                <c:pt idx="2283">
                  <c:v>0.59199999999999997</c:v>
                </c:pt>
                <c:pt idx="2284">
                  <c:v>0.59199999999999997</c:v>
                </c:pt>
                <c:pt idx="2285">
                  <c:v>0.59199999999999997</c:v>
                </c:pt>
                <c:pt idx="2286">
                  <c:v>0.59199999999999997</c:v>
                </c:pt>
                <c:pt idx="2287">
                  <c:v>0.59199999999999997</c:v>
                </c:pt>
                <c:pt idx="2288">
                  <c:v>0.59199999999999997</c:v>
                </c:pt>
                <c:pt idx="2289">
                  <c:v>0.59199999999999997</c:v>
                </c:pt>
                <c:pt idx="2290">
                  <c:v>0.59199999999999997</c:v>
                </c:pt>
                <c:pt idx="2291">
                  <c:v>0.59199999999999997</c:v>
                </c:pt>
                <c:pt idx="2292">
                  <c:v>0.59199999999999997</c:v>
                </c:pt>
                <c:pt idx="2293">
                  <c:v>0.59199999999999997</c:v>
                </c:pt>
                <c:pt idx="2294">
                  <c:v>0.59199999999999997</c:v>
                </c:pt>
                <c:pt idx="2295">
                  <c:v>0.59199999999999997</c:v>
                </c:pt>
                <c:pt idx="2296">
                  <c:v>0.59199999999999997</c:v>
                </c:pt>
                <c:pt idx="2297">
                  <c:v>0.59199999999999997</c:v>
                </c:pt>
                <c:pt idx="2298">
                  <c:v>0.59199999999999997</c:v>
                </c:pt>
                <c:pt idx="2299">
                  <c:v>0.59199999999999997</c:v>
                </c:pt>
                <c:pt idx="2300">
                  <c:v>0.59199999999999997</c:v>
                </c:pt>
                <c:pt idx="2301">
                  <c:v>0.59199999999999997</c:v>
                </c:pt>
                <c:pt idx="2302">
                  <c:v>0.59199999999999997</c:v>
                </c:pt>
                <c:pt idx="2303">
                  <c:v>0.59199999999999997</c:v>
                </c:pt>
                <c:pt idx="2304">
                  <c:v>0.59199999999999997</c:v>
                </c:pt>
                <c:pt idx="2305">
                  <c:v>0.59199999999999997</c:v>
                </c:pt>
                <c:pt idx="2306">
                  <c:v>0.59199999999999997</c:v>
                </c:pt>
                <c:pt idx="2307">
                  <c:v>0.59199999999999997</c:v>
                </c:pt>
                <c:pt idx="2308">
                  <c:v>0.59199999999999997</c:v>
                </c:pt>
                <c:pt idx="2309">
                  <c:v>0.59199999999999997</c:v>
                </c:pt>
                <c:pt idx="2310">
                  <c:v>0.59199999999999997</c:v>
                </c:pt>
                <c:pt idx="2311">
                  <c:v>0.59199999999999997</c:v>
                </c:pt>
                <c:pt idx="2312">
                  <c:v>0.59199999999999997</c:v>
                </c:pt>
                <c:pt idx="2313">
                  <c:v>0.59199999999999997</c:v>
                </c:pt>
                <c:pt idx="2314">
                  <c:v>0.59199999999999997</c:v>
                </c:pt>
                <c:pt idx="2315">
                  <c:v>0.59199999999999997</c:v>
                </c:pt>
                <c:pt idx="2316">
                  <c:v>0.59199999999999997</c:v>
                </c:pt>
                <c:pt idx="2317">
                  <c:v>0.59199999999999997</c:v>
                </c:pt>
                <c:pt idx="2318">
                  <c:v>0.59199999999999997</c:v>
                </c:pt>
                <c:pt idx="2319">
                  <c:v>0.59199999999999997</c:v>
                </c:pt>
                <c:pt idx="2320">
                  <c:v>0.59199999999999997</c:v>
                </c:pt>
                <c:pt idx="2321">
                  <c:v>0.59199999999999997</c:v>
                </c:pt>
                <c:pt idx="2322">
                  <c:v>0.59199999999999997</c:v>
                </c:pt>
                <c:pt idx="2323">
                  <c:v>0.59199999999999997</c:v>
                </c:pt>
                <c:pt idx="2324">
                  <c:v>0.59199999999999997</c:v>
                </c:pt>
                <c:pt idx="2325">
                  <c:v>0.59199999999999997</c:v>
                </c:pt>
                <c:pt idx="2326">
                  <c:v>0.59199999999999997</c:v>
                </c:pt>
                <c:pt idx="2327">
                  <c:v>0.59199999999999997</c:v>
                </c:pt>
                <c:pt idx="2328">
                  <c:v>0.59199999999999997</c:v>
                </c:pt>
                <c:pt idx="2329">
                  <c:v>0.59199999999999997</c:v>
                </c:pt>
                <c:pt idx="2330">
                  <c:v>0.59199999999999997</c:v>
                </c:pt>
                <c:pt idx="2331">
                  <c:v>0.59199999999999997</c:v>
                </c:pt>
                <c:pt idx="2332">
                  <c:v>0.59199999999999997</c:v>
                </c:pt>
                <c:pt idx="2333">
                  <c:v>0.59199999999999997</c:v>
                </c:pt>
                <c:pt idx="2334">
                  <c:v>0.59199999999999997</c:v>
                </c:pt>
                <c:pt idx="2335">
                  <c:v>0.59199999999999997</c:v>
                </c:pt>
                <c:pt idx="2336">
                  <c:v>0.59199999999999997</c:v>
                </c:pt>
                <c:pt idx="2337">
                  <c:v>0.59199999999999997</c:v>
                </c:pt>
                <c:pt idx="2338">
                  <c:v>0.59199999999999997</c:v>
                </c:pt>
                <c:pt idx="2339">
                  <c:v>0.59199999999999997</c:v>
                </c:pt>
                <c:pt idx="2340">
                  <c:v>0.59199999999999997</c:v>
                </c:pt>
                <c:pt idx="2341">
                  <c:v>0.59199999999999997</c:v>
                </c:pt>
                <c:pt idx="2342">
                  <c:v>0.59199999999999997</c:v>
                </c:pt>
                <c:pt idx="2343">
                  <c:v>0.59199999999999997</c:v>
                </c:pt>
                <c:pt idx="2344">
                  <c:v>0.59199999999999997</c:v>
                </c:pt>
                <c:pt idx="2345">
                  <c:v>0.59199999999999997</c:v>
                </c:pt>
                <c:pt idx="2346">
                  <c:v>0.59199999999999997</c:v>
                </c:pt>
                <c:pt idx="2347">
                  <c:v>0.59199999999999997</c:v>
                </c:pt>
                <c:pt idx="2348">
                  <c:v>0.59199999999999997</c:v>
                </c:pt>
                <c:pt idx="2349">
                  <c:v>0.59199999999999997</c:v>
                </c:pt>
                <c:pt idx="2350">
                  <c:v>0.59199999999999997</c:v>
                </c:pt>
                <c:pt idx="2351">
                  <c:v>0.59199999999999997</c:v>
                </c:pt>
                <c:pt idx="2352">
                  <c:v>0.59199999999999997</c:v>
                </c:pt>
                <c:pt idx="2353">
                  <c:v>0.59199999999999997</c:v>
                </c:pt>
                <c:pt idx="2354">
                  <c:v>0.59199999999999997</c:v>
                </c:pt>
                <c:pt idx="2355">
                  <c:v>0.59199999999999997</c:v>
                </c:pt>
                <c:pt idx="2356">
                  <c:v>0.59199999999999997</c:v>
                </c:pt>
                <c:pt idx="2357">
                  <c:v>0.59199999999999997</c:v>
                </c:pt>
                <c:pt idx="2358">
                  <c:v>0.59199999999999997</c:v>
                </c:pt>
                <c:pt idx="2359">
                  <c:v>0.59199999999999997</c:v>
                </c:pt>
                <c:pt idx="2360">
                  <c:v>0.59199999999999997</c:v>
                </c:pt>
                <c:pt idx="2361">
                  <c:v>0.59199999999999997</c:v>
                </c:pt>
                <c:pt idx="2362">
                  <c:v>0.59199999999999997</c:v>
                </c:pt>
                <c:pt idx="2363">
                  <c:v>0.59199999999999997</c:v>
                </c:pt>
                <c:pt idx="2364">
                  <c:v>0.59199999999999997</c:v>
                </c:pt>
                <c:pt idx="2365">
                  <c:v>0.59199999999999997</c:v>
                </c:pt>
                <c:pt idx="2366">
                  <c:v>0.59199999999999997</c:v>
                </c:pt>
                <c:pt idx="2367">
                  <c:v>0.59199999999999997</c:v>
                </c:pt>
                <c:pt idx="2368">
                  <c:v>0.59199999999999997</c:v>
                </c:pt>
                <c:pt idx="2369">
                  <c:v>0.59199999999999997</c:v>
                </c:pt>
                <c:pt idx="2370">
                  <c:v>0.59199999999999997</c:v>
                </c:pt>
                <c:pt idx="2371">
                  <c:v>0.59199999999999997</c:v>
                </c:pt>
                <c:pt idx="2372">
                  <c:v>0.59199999999999997</c:v>
                </c:pt>
                <c:pt idx="2373">
                  <c:v>0.59199999999999997</c:v>
                </c:pt>
                <c:pt idx="2374">
                  <c:v>0.59199999999999997</c:v>
                </c:pt>
                <c:pt idx="2375">
                  <c:v>0.59199999999999997</c:v>
                </c:pt>
                <c:pt idx="2376">
                  <c:v>0.59199999999999997</c:v>
                </c:pt>
                <c:pt idx="2377">
                  <c:v>0.59199999999999997</c:v>
                </c:pt>
                <c:pt idx="2378">
                  <c:v>0.59199999999999997</c:v>
                </c:pt>
                <c:pt idx="2379">
                  <c:v>0.59199999999999997</c:v>
                </c:pt>
                <c:pt idx="2380">
                  <c:v>0.59199999999999997</c:v>
                </c:pt>
                <c:pt idx="2381">
                  <c:v>0.59199999999999997</c:v>
                </c:pt>
                <c:pt idx="2382">
                  <c:v>0.59199999999999997</c:v>
                </c:pt>
                <c:pt idx="2383">
                  <c:v>0.59199999999999997</c:v>
                </c:pt>
                <c:pt idx="2384">
                  <c:v>0.58399999999999996</c:v>
                </c:pt>
                <c:pt idx="2385">
                  <c:v>0.59199999999999997</c:v>
                </c:pt>
                <c:pt idx="2386">
                  <c:v>0.59199999999999997</c:v>
                </c:pt>
                <c:pt idx="2387">
                  <c:v>0.58399999999999996</c:v>
                </c:pt>
                <c:pt idx="2388">
                  <c:v>0.58399999999999996</c:v>
                </c:pt>
                <c:pt idx="2389">
                  <c:v>0.58399999999999996</c:v>
                </c:pt>
                <c:pt idx="2390">
                  <c:v>0.58399999999999996</c:v>
                </c:pt>
                <c:pt idx="2391">
                  <c:v>0.58399999999999996</c:v>
                </c:pt>
                <c:pt idx="2392">
                  <c:v>0.58399999999999996</c:v>
                </c:pt>
                <c:pt idx="2393">
                  <c:v>0.58399999999999996</c:v>
                </c:pt>
                <c:pt idx="2394">
                  <c:v>0.58399999999999996</c:v>
                </c:pt>
                <c:pt idx="2395">
                  <c:v>0.58399999999999996</c:v>
                </c:pt>
                <c:pt idx="2396">
                  <c:v>0.58399999999999996</c:v>
                </c:pt>
                <c:pt idx="2397">
                  <c:v>0.58399999999999996</c:v>
                </c:pt>
                <c:pt idx="2398">
                  <c:v>0.58399999999999996</c:v>
                </c:pt>
                <c:pt idx="2399">
                  <c:v>0.58399999999999996</c:v>
                </c:pt>
                <c:pt idx="2400">
                  <c:v>0.58399999999999996</c:v>
                </c:pt>
                <c:pt idx="2401">
                  <c:v>0.58399999999999996</c:v>
                </c:pt>
                <c:pt idx="2402">
                  <c:v>0.58399999999999996</c:v>
                </c:pt>
                <c:pt idx="2403">
                  <c:v>0.58399999999999996</c:v>
                </c:pt>
                <c:pt idx="2404">
                  <c:v>0.58399999999999996</c:v>
                </c:pt>
                <c:pt idx="2405">
                  <c:v>0.58399999999999996</c:v>
                </c:pt>
                <c:pt idx="2406">
                  <c:v>0.58399999999999996</c:v>
                </c:pt>
                <c:pt idx="2407">
                  <c:v>0.58399999999999996</c:v>
                </c:pt>
                <c:pt idx="2408">
                  <c:v>0.58399999999999996</c:v>
                </c:pt>
                <c:pt idx="2409">
                  <c:v>0.58399999999999996</c:v>
                </c:pt>
                <c:pt idx="2410">
                  <c:v>0.58399999999999996</c:v>
                </c:pt>
                <c:pt idx="2411">
                  <c:v>0.58399999999999996</c:v>
                </c:pt>
                <c:pt idx="2412">
                  <c:v>0.58399999999999996</c:v>
                </c:pt>
                <c:pt idx="2413">
                  <c:v>0.58399999999999996</c:v>
                </c:pt>
                <c:pt idx="2414">
                  <c:v>0.58399999999999996</c:v>
                </c:pt>
                <c:pt idx="2415">
                  <c:v>0.58399999999999996</c:v>
                </c:pt>
                <c:pt idx="2416">
                  <c:v>0.58399999999999996</c:v>
                </c:pt>
                <c:pt idx="2417">
                  <c:v>0.58399999999999996</c:v>
                </c:pt>
                <c:pt idx="2418">
                  <c:v>0.58399999999999996</c:v>
                </c:pt>
                <c:pt idx="2419">
                  <c:v>0.58399999999999996</c:v>
                </c:pt>
                <c:pt idx="2420">
                  <c:v>0.58399999999999996</c:v>
                </c:pt>
                <c:pt idx="2421">
                  <c:v>0.58399999999999996</c:v>
                </c:pt>
                <c:pt idx="2422">
                  <c:v>0.58399999999999996</c:v>
                </c:pt>
                <c:pt idx="2423">
                  <c:v>0.58399999999999996</c:v>
                </c:pt>
                <c:pt idx="2424">
                  <c:v>0.58399999999999996</c:v>
                </c:pt>
                <c:pt idx="2425">
                  <c:v>0.58399999999999996</c:v>
                </c:pt>
                <c:pt idx="2426">
                  <c:v>0.58399999999999996</c:v>
                </c:pt>
                <c:pt idx="2427">
                  <c:v>0.58399999999999996</c:v>
                </c:pt>
                <c:pt idx="2428">
                  <c:v>0.58399999999999996</c:v>
                </c:pt>
                <c:pt idx="2429">
                  <c:v>0.58399999999999996</c:v>
                </c:pt>
                <c:pt idx="2430">
                  <c:v>0.58399999999999996</c:v>
                </c:pt>
                <c:pt idx="2431">
                  <c:v>0.58399999999999996</c:v>
                </c:pt>
                <c:pt idx="2432">
                  <c:v>0.58399999999999996</c:v>
                </c:pt>
                <c:pt idx="2433">
                  <c:v>0.58399999999999996</c:v>
                </c:pt>
                <c:pt idx="2434">
                  <c:v>0.58399999999999996</c:v>
                </c:pt>
                <c:pt idx="2435">
                  <c:v>0.58399999999999996</c:v>
                </c:pt>
                <c:pt idx="2436">
                  <c:v>0.58399999999999996</c:v>
                </c:pt>
                <c:pt idx="2437">
                  <c:v>0.58399999999999996</c:v>
                </c:pt>
                <c:pt idx="2438">
                  <c:v>0.58399999999999996</c:v>
                </c:pt>
                <c:pt idx="2439">
                  <c:v>0.58399999999999996</c:v>
                </c:pt>
                <c:pt idx="2440">
                  <c:v>0.58399999999999996</c:v>
                </c:pt>
                <c:pt idx="2441">
                  <c:v>0.58399999999999996</c:v>
                </c:pt>
                <c:pt idx="2442">
                  <c:v>0.58399999999999996</c:v>
                </c:pt>
                <c:pt idx="2443">
                  <c:v>0.58399999999999996</c:v>
                </c:pt>
                <c:pt idx="2444">
                  <c:v>0.58399999999999996</c:v>
                </c:pt>
                <c:pt idx="2445">
                  <c:v>0.58399999999999996</c:v>
                </c:pt>
                <c:pt idx="2446">
                  <c:v>0.58399999999999996</c:v>
                </c:pt>
                <c:pt idx="2447">
                  <c:v>0.58399999999999996</c:v>
                </c:pt>
                <c:pt idx="2448">
                  <c:v>0.58399999999999996</c:v>
                </c:pt>
                <c:pt idx="2449">
                  <c:v>0.58399999999999996</c:v>
                </c:pt>
                <c:pt idx="2450">
                  <c:v>0.58399999999999996</c:v>
                </c:pt>
                <c:pt idx="2451">
                  <c:v>0.58399999999999996</c:v>
                </c:pt>
                <c:pt idx="2452">
                  <c:v>0.58399999999999996</c:v>
                </c:pt>
                <c:pt idx="2453">
                  <c:v>0.58399999999999996</c:v>
                </c:pt>
                <c:pt idx="2454">
                  <c:v>0.58399999999999996</c:v>
                </c:pt>
                <c:pt idx="2455">
                  <c:v>0.58399999999999996</c:v>
                </c:pt>
                <c:pt idx="2456">
                  <c:v>0.58399999999999996</c:v>
                </c:pt>
                <c:pt idx="2457">
                  <c:v>0.58399999999999996</c:v>
                </c:pt>
                <c:pt idx="2458">
                  <c:v>0.58399999999999996</c:v>
                </c:pt>
                <c:pt idx="2459">
                  <c:v>0.58399999999999996</c:v>
                </c:pt>
                <c:pt idx="2460">
                  <c:v>0.58399999999999996</c:v>
                </c:pt>
                <c:pt idx="2461">
                  <c:v>0.58399999999999996</c:v>
                </c:pt>
                <c:pt idx="2462">
                  <c:v>0.58399999999999996</c:v>
                </c:pt>
                <c:pt idx="2463">
                  <c:v>0.58399999999999996</c:v>
                </c:pt>
                <c:pt idx="2464">
                  <c:v>0.58399999999999996</c:v>
                </c:pt>
                <c:pt idx="2465">
                  <c:v>0.58399999999999996</c:v>
                </c:pt>
                <c:pt idx="2466">
                  <c:v>0.58399999999999996</c:v>
                </c:pt>
                <c:pt idx="2467">
                  <c:v>0.58399999999999996</c:v>
                </c:pt>
                <c:pt idx="2468">
                  <c:v>0.58399999999999996</c:v>
                </c:pt>
                <c:pt idx="2469">
                  <c:v>0.58399999999999996</c:v>
                </c:pt>
                <c:pt idx="2470">
                  <c:v>0.58399999999999996</c:v>
                </c:pt>
                <c:pt idx="2471">
                  <c:v>0.58399999999999996</c:v>
                </c:pt>
                <c:pt idx="2472">
                  <c:v>0.58399999999999996</c:v>
                </c:pt>
                <c:pt idx="2473">
                  <c:v>0.58399999999999996</c:v>
                </c:pt>
                <c:pt idx="2474">
                  <c:v>0.58399999999999996</c:v>
                </c:pt>
                <c:pt idx="2475">
                  <c:v>0.58399999999999996</c:v>
                </c:pt>
                <c:pt idx="2476">
                  <c:v>0.57599999999999996</c:v>
                </c:pt>
                <c:pt idx="2477">
                  <c:v>0.57599999999999996</c:v>
                </c:pt>
                <c:pt idx="2478">
                  <c:v>0.57599999999999996</c:v>
                </c:pt>
                <c:pt idx="2479">
                  <c:v>0.57599999999999996</c:v>
                </c:pt>
                <c:pt idx="2480">
                  <c:v>0.57599999999999996</c:v>
                </c:pt>
                <c:pt idx="2481">
                  <c:v>0.57599999999999996</c:v>
                </c:pt>
                <c:pt idx="2482">
                  <c:v>0.57599999999999996</c:v>
                </c:pt>
                <c:pt idx="2483">
                  <c:v>0.57599999999999996</c:v>
                </c:pt>
                <c:pt idx="2484">
                  <c:v>0.57599999999999996</c:v>
                </c:pt>
                <c:pt idx="2485">
                  <c:v>0.57599999999999996</c:v>
                </c:pt>
                <c:pt idx="2486">
                  <c:v>0.57599999999999996</c:v>
                </c:pt>
                <c:pt idx="2487">
                  <c:v>0.57599999999999996</c:v>
                </c:pt>
                <c:pt idx="2488">
                  <c:v>0.57599999999999996</c:v>
                </c:pt>
                <c:pt idx="2489">
                  <c:v>0.57599999999999996</c:v>
                </c:pt>
                <c:pt idx="2490">
                  <c:v>0.57599999999999996</c:v>
                </c:pt>
                <c:pt idx="2491">
                  <c:v>0.57599999999999996</c:v>
                </c:pt>
                <c:pt idx="2492">
                  <c:v>0.57599999999999996</c:v>
                </c:pt>
                <c:pt idx="2493">
                  <c:v>0.57599999999999996</c:v>
                </c:pt>
                <c:pt idx="2494">
                  <c:v>0.57599999999999996</c:v>
                </c:pt>
                <c:pt idx="2495">
                  <c:v>0.57599999999999996</c:v>
                </c:pt>
                <c:pt idx="2496">
                  <c:v>0.57599999999999996</c:v>
                </c:pt>
                <c:pt idx="2497">
                  <c:v>0.57599999999999996</c:v>
                </c:pt>
                <c:pt idx="2498">
                  <c:v>0.57599999999999996</c:v>
                </c:pt>
                <c:pt idx="2499">
                  <c:v>0.57599999999999996</c:v>
                </c:pt>
              </c:numCache>
            </c:numRef>
          </c:yVal>
          <c:smooth val="0"/>
        </c:ser>
        <c:ser>
          <c:idx val="2"/>
          <c:order val="2"/>
          <c:spPr>
            <a:ln w="28575">
              <a:noFill/>
            </a:ln>
          </c:spPr>
          <c:marker>
            <c:symbol val="diamond"/>
            <c:size val="2"/>
          </c:marker>
          <c:xVal>
            <c:numRef>
              <c:f>Sheet1!$B$3:$B$2502</c:f>
              <c:numCache>
                <c:formatCode>General</c:formatCode>
                <c:ptCount val="2500"/>
                <c:pt idx="0">
                  <c:v>-2.4E-8</c:v>
                </c:pt>
                <c:pt idx="1">
                  <c:v>-2.398E-8</c:v>
                </c:pt>
                <c:pt idx="2">
                  <c:v>-2.3960000000000001E-8</c:v>
                </c:pt>
                <c:pt idx="3">
                  <c:v>-2.3940000000000001E-8</c:v>
                </c:pt>
                <c:pt idx="4">
                  <c:v>-2.3919999999999998E-8</c:v>
                </c:pt>
                <c:pt idx="5">
                  <c:v>-2.3899999999999999E-8</c:v>
                </c:pt>
                <c:pt idx="6">
                  <c:v>-2.3879999999999999E-8</c:v>
                </c:pt>
                <c:pt idx="7">
                  <c:v>-2.386E-8</c:v>
                </c:pt>
                <c:pt idx="8">
                  <c:v>-2.384E-8</c:v>
                </c:pt>
                <c:pt idx="9">
                  <c:v>-2.3820000000000001E-8</c:v>
                </c:pt>
                <c:pt idx="10">
                  <c:v>-2.3800000000000001E-8</c:v>
                </c:pt>
                <c:pt idx="11">
                  <c:v>-2.3779999999999999E-8</c:v>
                </c:pt>
                <c:pt idx="12">
                  <c:v>-2.3759999999999999E-8</c:v>
                </c:pt>
                <c:pt idx="13">
                  <c:v>-2.3739999999999999E-8</c:v>
                </c:pt>
                <c:pt idx="14">
                  <c:v>-2.372E-8</c:v>
                </c:pt>
                <c:pt idx="15">
                  <c:v>-2.37E-8</c:v>
                </c:pt>
                <c:pt idx="16">
                  <c:v>-2.3680000000000001E-8</c:v>
                </c:pt>
                <c:pt idx="17">
                  <c:v>-2.3660000000000001E-8</c:v>
                </c:pt>
                <c:pt idx="18">
                  <c:v>-2.3639999999999999E-8</c:v>
                </c:pt>
                <c:pt idx="19">
                  <c:v>-2.3619999999999999E-8</c:v>
                </c:pt>
                <c:pt idx="20">
                  <c:v>-2.36E-8</c:v>
                </c:pt>
                <c:pt idx="21">
                  <c:v>-2.358E-8</c:v>
                </c:pt>
                <c:pt idx="22">
                  <c:v>-2.3560000000000001E-8</c:v>
                </c:pt>
                <c:pt idx="23">
                  <c:v>-2.3540000000000001E-8</c:v>
                </c:pt>
                <c:pt idx="24">
                  <c:v>-2.3520000000000001E-8</c:v>
                </c:pt>
                <c:pt idx="25">
                  <c:v>-2.3499999999999999E-8</c:v>
                </c:pt>
                <c:pt idx="26">
                  <c:v>-2.3479999999999999E-8</c:v>
                </c:pt>
                <c:pt idx="27">
                  <c:v>-2.346E-8</c:v>
                </c:pt>
                <c:pt idx="28">
                  <c:v>-2.344E-8</c:v>
                </c:pt>
                <c:pt idx="29">
                  <c:v>-2.3420000000000001E-8</c:v>
                </c:pt>
                <c:pt idx="30">
                  <c:v>-2.3400000000000001E-8</c:v>
                </c:pt>
                <c:pt idx="31">
                  <c:v>-2.3380000000000002E-8</c:v>
                </c:pt>
                <c:pt idx="32">
                  <c:v>-2.3359999999999999E-8</c:v>
                </c:pt>
                <c:pt idx="33">
                  <c:v>-2.3339999999999999E-8</c:v>
                </c:pt>
                <c:pt idx="34">
                  <c:v>-2.332E-8</c:v>
                </c:pt>
                <c:pt idx="35">
                  <c:v>-2.33E-8</c:v>
                </c:pt>
                <c:pt idx="36">
                  <c:v>-2.3280000000000001E-8</c:v>
                </c:pt>
                <c:pt idx="37">
                  <c:v>-2.3260000000000001E-8</c:v>
                </c:pt>
                <c:pt idx="38">
                  <c:v>-2.3240000000000002E-8</c:v>
                </c:pt>
                <c:pt idx="39">
                  <c:v>-2.3219999999999999E-8</c:v>
                </c:pt>
                <c:pt idx="40">
                  <c:v>-2.3199999999999999E-8</c:v>
                </c:pt>
                <c:pt idx="41">
                  <c:v>-2.318E-8</c:v>
                </c:pt>
                <c:pt idx="42">
                  <c:v>-2.316E-8</c:v>
                </c:pt>
                <c:pt idx="43">
                  <c:v>-2.3140000000000001E-8</c:v>
                </c:pt>
                <c:pt idx="44">
                  <c:v>-2.3120000000000001E-8</c:v>
                </c:pt>
                <c:pt idx="45">
                  <c:v>-2.3099999999999998E-8</c:v>
                </c:pt>
                <c:pt idx="46">
                  <c:v>-2.3079999999999999E-8</c:v>
                </c:pt>
                <c:pt idx="47">
                  <c:v>-2.3059999999999999E-8</c:v>
                </c:pt>
                <c:pt idx="48">
                  <c:v>-2.304E-8</c:v>
                </c:pt>
                <c:pt idx="49">
                  <c:v>-2.302E-8</c:v>
                </c:pt>
                <c:pt idx="50">
                  <c:v>-2.3000000000000001E-8</c:v>
                </c:pt>
                <c:pt idx="51">
                  <c:v>-2.2980000000000001E-8</c:v>
                </c:pt>
                <c:pt idx="52">
                  <c:v>-2.2959999999999998E-8</c:v>
                </c:pt>
                <c:pt idx="53">
                  <c:v>-2.2939999999999999E-8</c:v>
                </c:pt>
                <c:pt idx="54">
                  <c:v>-2.2919999999999999E-8</c:v>
                </c:pt>
                <c:pt idx="55">
                  <c:v>-2.29E-8</c:v>
                </c:pt>
                <c:pt idx="56">
                  <c:v>-2.288E-8</c:v>
                </c:pt>
                <c:pt idx="57">
                  <c:v>-2.2860000000000001E-8</c:v>
                </c:pt>
                <c:pt idx="58">
                  <c:v>-2.2840000000000001E-8</c:v>
                </c:pt>
                <c:pt idx="59">
                  <c:v>-2.2819999999999999E-8</c:v>
                </c:pt>
                <c:pt idx="60">
                  <c:v>-2.2799999999999999E-8</c:v>
                </c:pt>
                <c:pt idx="61">
                  <c:v>-2.278E-8</c:v>
                </c:pt>
                <c:pt idx="62">
                  <c:v>-2.276E-8</c:v>
                </c:pt>
                <c:pt idx="63">
                  <c:v>-2.274E-8</c:v>
                </c:pt>
                <c:pt idx="64">
                  <c:v>-2.2720000000000001E-8</c:v>
                </c:pt>
                <c:pt idx="65">
                  <c:v>-2.2700000000000001E-8</c:v>
                </c:pt>
                <c:pt idx="66">
                  <c:v>-2.2679999999999999E-8</c:v>
                </c:pt>
                <c:pt idx="67">
                  <c:v>-2.2659999999999999E-8</c:v>
                </c:pt>
                <c:pt idx="68">
                  <c:v>-2.264E-8</c:v>
                </c:pt>
                <c:pt idx="69">
                  <c:v>-2.262E-8</c:v>
                </c:pt>
                <c:pt idx="70">
                  <c:v>-2.2600000000000001E-8</c:v>
                </c:pt>
                <c:pt idx="71">
                  <c:v>-2.2580000000000001E-8</c:v>
                </c:pt>
                <c:pt idx="72">
                  <c:v>-2.2560000000000002E-8</c:v>
                </c:pt>
                <c:pt idx="73">
                  <c:v>-2.2539999999999999E-8</c:v>
                </c:pt>
                <c:pt idx="74">
                  <c:v>-2.2519999999999999E-8</c:v>
                </c:pt>
                <c:pt idx="75">
                  <c:v>-2.25E-8</c:v>
                </c:pt>
                <c:pt idx="76">
                  <c:v>-2.248E-8</c:v>
                </c:pt>
                <c:pt idx="77">
                  <c:v>-2.2460000000000001E-8</c:v>
                </c:pt>
                <c:pt idx="78">
                  <c:v>-2.2440000000000001E-8</c:v>
                </c:pt>
                <c:pt idx="79">
                  <c:v>-2.2420000000000002E-8</c:v>
                </c:pt>
                <c:pt idx="80">
                  <c:v>-2.2399999999999999E-8</c:v>
                </c:pt>
                <c:pt idx="81">
                  <c:v>-2.2379999999999999E-8</c:v>
                </c:pt>
                <c:pt idx="82">
                  <c:v>-2.236E-8</c:v>
                </c:pt>
                <c:pt idx="83">
                  <c:v>-2.234E-8</c:v>
                </c:pt>
                <c:pt idx="84">
                  <c:v>-2.2320000000000001E-8</c:v>
                </c:pt>
                <c:pt idx="85">
                  <c:v>-2.2300000000000001E-8</c:v>
                </c:pt>
                <c:pt idx="86">
                  <c:v>-2.2280000000000002E-8</c:v>
                </c:pt>
                <c:pt idx="87">
                  <c:v>-2.2259999999999999E-8</c:v>
                </c:pt>
                <c:pt idx="88">
                  <c:v>-2.2239999999999999E-8</c:v>
                </c:pt>
                <c:pt idx="89">
                  <c:v>-2.222E-8</c:v>
                </c:pt>
                <c:pt idx="90">
                  <c:v>-2.22E-8</c:v>
                </c:pt>
                <c:pt idx="91">
                  <c:v>-2.2180000000000001E-8</c:v>
                </c:pt>
                <c:pt idx="92">
                  <c:v>-2.2160000000000001E-8</c:v>
                </c:pt>
                <c:pt idx="93">
                  <c:v>-2.2139999999999998E-8</c:v>
                </c:pt>
                <c:pt idx="94">
                  <c:v>-2.2119999999999999E-8</c:v>
                </c:pt>
                <c:pt idx="95">
                  <c:v>-2.2099999999999999E-8</c:v>
                </c:pt>
                <c:pt idx="96">
                  <c:v>-2.208E-8</c:v>
                </c:pt>
                <c:pt idx="97">
                  <c:v>-2.206E-8</c:v>
                </c:pt>
                <c:pt idx="98">
                  <c:v>-2.2040000000000001E-8</c:v>
                </c:pt>
                <c:pt idx="99">
                  <c:v>-2.2020000000000001E-8</c:v>
                </c:pt>
                <c:pt idx="100">
                  <c:v>-2.1999999999999998E-8</c:v>
                </c:pt>
                <c:pt idx="101">
                  <c:v>-2.1979999999999999E-8</c:v>
                </c:pt>
                <c:pt idx="102">
                  <c:v>-2.1959999999999999E-8</c:v>
                </c:pt>
                <c:pt idx="103">
                  <c:v>-2.194E-8</c:v>
                </c:pt>
                <c:pt idx="104">
                  <c:v>-2.192E-8</c:v>
                </c:pt>
                <c:pt idx="105">
                  <c:v>-2.1900000000000001E-8</c:v>
                </c:pt>
                <c:pt idx="106">
                  <c:v>-2.1880000000000001E-8</c:v>
                </c:pt>
                <c:pt idx="107">
                  <c:v>-2.1859999999999999E-8</c:v>
                </c:pt>
                <c:pt idx="108">
                  <c:v>-2.1839999999999999E-8</c:v>
                </c:pt>
                <c:pt idx="109">
                  <c:v>-2.182E-8</c:v>
                </c:pt>
                <c:pt idx="110">
                  <c:v>-2.18E-8</c:v>
                </c:pt>
                <c:pt idx="111">
                  <c:v>-2.178E-8</c:v>
                </c:pt>
                <c:pt idx="112">
                  <c:v>-2.1760000000000001E-8</c:v>
                </c:pt>
                <c:pt idx="113">
                  <c:v>-2.1740000000000001E-8</c:v>
                </c:pt>
                <c:pt idx="114">
                  <c:v>-2.1719999999999999E-8</c:v>
                </c:pt>
                <c:pt idx="115">
                  <c:v>-2.1699999999999999E-8</c:v>
                </c:pt>
                <c:pt idx="116">
                  <c:v>-2.168E-8</c:v>
                </c:pt>
                <c:pt idx="117">
                  <c:v>-2.166E-8</c:v>
                </c:pt>
                <c:pt idx="118">
                  <c:v>-2.1640000000000001E-8</c:v>
                </c:pt>
                <c:pt idx="119">
                  <c:v>-2.1620000000000001E-8</c:v>
                </c:pt>
                <c:pt idx="120">
                  <c:v>-2.1600000000000002E-8</c:v>
                </c:pt>
                <c:pt idx="121">
                  <c:v>-2.1579999999999999E-8</c:v>
                </c:pt>
                <c:pt idx="122">
                  <c:v>-2.1559999999999999E-8</c:v>
                </c:pt>
                <c:pt idx="123">
                  <c:v>-2.154E-8</c:v>
                </c:pt>
                <c:pt idx="124">
                  <c:v>-2.152E-8</c:v>
                </c:pt>
                <c:pt idx="125">
                  <c:v>-2.1500000000000001E-8</c:v>
                </c:pt>
                <c:pt idx="126">
                  <c:v>-2.1480000000000001E-8</c:v>
                </c:pt>
                <c:pt idx="127">
                  <c:v>-2.1460000000000002E-8</c:v>
                </c:pt>
                <c:pt idx="128">
                  <c:v>-2.1439999999999999E-8</c:v>
                </c:pt>
                <c:pt idx="129">
                  <c:v>-2.1419999999999999E-8</c:v>
                </c:pt>
                <c:pt idx="130">
                  <c:v>-2.14E-8</c:v>
                </c:pt>
                <c:pt idx="131">
                  <c:v>-2.138E-8</c:v>
                </c:pt>
                <c:pt idx="132">
                  <c:v>-2.1360000000000001E-8</c:v>
                </c:pt>
                <c:pt idx="133">
                  <c:v>-2.1340000000000001E-8</c:v>
                </c:pt>
                <c:pt idx="134">
                  <c:v>-2.1320000000000002E-8</c:v>
                </c:pt>
                <c:pt idx="135">
                  <c:v>-2.1299999999999999E-8</c:v>
                </c:pt>
                <c:pt idx="136">
                  <c:v>-2.1279999999999999E-8</c:v>
                </c:pt>
                <c:pt idx="137">
                  <c:v>-2.126E-8</c:v>
                </c:pt>
                <c:pt idx="138">
                  <c:v>-2.124E-8</c:v>
                </c:pt>
                <c:pt idx="139">
                  <c:v>-2.1220000000000001E-8</c:v>
                </c:pt>
                <c:pt idx="140">
                  <c:v>-2.1200000000000001E-8</c:v>
                </c:pt>
                <c:pt idx="141">
                  <c:v>-2.1179999999999998E-8</c:v>
                </c:pt>
                <c:pt idx="142">
                  <c:v>-2.1159999999999999E-8</c:v>
                </c:pt>
                <c:pt idx="143">
                  <c:v>-2.1139999999999999E-8</c:v>
                </c:pt>
                <c:pt idx="144">
                  <c:v>-2.112E-8</c:v>
                </c:pt>
                <c:pt idx="145">
                  <c:v>-2.11E-8</c:v>
                </c:pt>
                <c:pt idx="146">
                  <c:v>-2.1080000000000001E-8</c:v>
                </c:pt>
                <c:pt idx="147">
                  <c:v>-2.1060000000000001E-8</c:v>
                </c:pt>
                <c:pt idx="148">
                  <c:v>-2.1039999999999998E-8</c:v>
                </c:pt>
                <c:pt idx="149">
                  <c:v>-2.1019999999999999E-8</c:v>
                </c:pt>
                <c:pt idx="150">
                  <c:v>-2.0999999999999999E-8</c:v>
                </c:pt>
                <c:pt idx="151">
                  <c:v>-2.098E-8</c:v>
                </c:pt>
                <c:pt idx="152">
                  <c:v>-2.096E-8</c:v>
                </c:pt>
                <c:pt idx="153">
                  <c:v>-2.0940000000000001E-8</c:v>
                </c:pt>
                <c:pt idx="154">
                  <c:v>-2.0920000000000001E-8</c:v>
                </c:pt>
                <c:pt idx="155">
                  <c:v>-2.0899999999999999E-8</c:v>
                </c:pt>
                <c:pt idx="156">
                  <c:v>-2.0879999999999999E-8</c:v>
                </c:pt>
                <c:pt idx="157">
                  <c:v>-2.086E-8</c:v>
                </c:pt>
                <c:pt idx="158">
                  <c:v>-2.084E-8</c:v>
                </c:pt>
                <c:pt idx="159">
                  <c:v>-2.082E-8</c:v>
                </c:pt>
                <c:pt idx="160">
                  <c:v>-2.0800000000000001E-8</c:v>
                </c:pt>
                <c:pt idx="161">
                  <c:v>-2.0780000000000001E-8</c:v>
                </c:pt>
                <c:pt idx="162">
                  <c:v>-2.0759999999999999E-8</c:v>
                </c:pt>
                <c:pt idx="163">
                  <c:v>-2.0739999999999999E-8</c:v>
                </c:pt>
                <c:pt idx="164">
                  <c:v>-2.072E-8</c:v>
                </c:pt>
                <c:pt idx="165">
                  <c:v>-2.07E-8</c:v>
                </c:pt>
                <c:pt idx="166">
                  <c:v>-2.0680000000000001E-8</c:v>
                </c:pt>
                <c:pt idx="167">
                  <c:v>-2.0660000000000001E-8</c:v>
                </c:pt>
                <c:pt idx="168">
                  <c:v>-2.0640000000000002E-8</c:v>
                </c:pt>
                <c:pt idx="169">
                  <c:v>-2.0619999999999999E-8</c:v>
                </c:pt>
                <c:pt idx="170">
                  <c:v>-2.0599999999999999E-8</c:v>
                </c:pt>
                <c:pt idx="171">
                  <c:v>-2.058E-8</c:v>
                </c:pt>
                <c:pt idx="172">
                  <c:v>-2.056E-8</c:v>
                </c:pt>
                <c:pt idx="173">
                  <c:v>-2.0540000000000001E-8</c:v>
                </c:pt>
                <c:pt idx="174">
                  <c:v>-2.0520000000000001E-8</c:v>
                </c:pt>
                <c:pt idx="175">
                  <c:v>-2.0500000000000002E-8</c:v>
                </c:pt>
                <c:pt idx="176">
                  <c:v>-2.0479999999999999E-8</c:v>
                </c:pt>
                <c:pt idx="177">
                  <c:v>-2.0459999999999999E-8</c:v>
                </c:pt>
                <c:pt idx="178">
                  <c:v>-2.044E-8</c:v>
                </c:pt>
                <c:pt idx="179">
                  <c:v>-2.042E-8</c:v>
                </c:pt>
                <c:pt idx="180">
                  <c:v>-2.0400000000000001E-8</c:v>
                </c:pt>
                <c:pt idx="181">
                  <c:v>-2.0380000000000001E-8</c:v>
                </c:pt>
                <c:pt idx="182">
                  <c:v>-2.0359999999999998E-8</c:v>
                </c:pt>
                <c:pt idx="183">
                  <c:v>-2.0339999999999999E-8</c:v>
                </c:pt>
                <c:pt idx="184">
                  <c:v>-2.0319999999999999E-8</c:v>
                </c:pt>
                <c:pt idx="185">
                  <c:v>-2.03E-8</c:v>
                </c:pt>
                <c:pt idx="186">
                  <c:v>-2.028E-8</c:v>
                </c:pt>
                <c:pt idx="187">
                  <c:v>-2.0260000000000001E-8</c:v>
                </c:pt>
                <c:pt idx="188">
                  <c:v>-2.0240000000000001E-8</c:v>
                </c:pt>
                <c:pt idx="189">
                  <c:v>-2.0219999999999998E-8</c:v>
                </c:pt>
                <c:pt idx="190">
                  <c:v>-2.0199999999999999E-8</c:v>
                </c:pt>
                <c:pt idx="191">
                  <c:v>-2.0179999999999999E-8</c:v>
                </c:pt>
                <c:pt idx="192">
                  <c:v>-2.016E-8</c:v>
                </c:pt>
                <c:pt idx="193">
                  <c:v>-2.014E-8</c:v>
                </c:pt>
                <c:pt idx="194">
                  <c:v>-2.0120000000000001E-8</c:v>
                </c:pt>
                <c:pt idx="195">
                  <c:v>-2.0100000000000001E-8</c:v>
                </c:pt>
                <c:pt idx="196">
                  <c:v>-2.0079999999999998E-8</c:v>
                </c:pt>
                <c:pt idx="197">
                  <c:v>-2.0059999999999999E-8</c:v>
                </c:pt>
                <c:pt idx="198">
                  <c:v>-2.0039999999999999E-8</c:v>
                </c:pt>
                <c:pt idx="199">
                  <c:v>-2.002E-8</c:v>
                </c:pt>
                <c:pt idx="200">
                  <c:v>-2E-8</c:v>
                </c:pt>
                <c:pt idx="201">
                  <c:v>-1.9980000000000001E-8</c:v>
                </c:pt>
                <c:pt idx="202">
                  <c:v>-1.9960000000000001E-8</c:v>
                </c:pt>
                <c:pt idx="203">
                  <c:v>-1.9939999999999999E-8</c:v>
                </c:pt>
                <c:pt idx="204">
                  <c:v>-1.9919999999999999E-8</c:v>
                </c:pt>
                <c:pt idx="205">
                  <c:v>-1.99E-8</c:v>
                </c:pt>
                <c:pt idx="206">
                  <c:v>-1.988E-8</c:v>
                </c:pt>
                <c:pt idx="207">
                  <c:v>-1.986E-8</c:v>
                </c:pt>
                <c:pt idx="208">
                  <c:v>-1.9840000000000001E-8</c:v>
                </c:pt>
                <c:pt idx="209">
                  <c:v>-1.9820000000000001E-8</c:v>
                </c:pt>
                <c:pt idx="210">
                  <c:v>-1.9799999999999999E-8</c:v>
                </c:pt>
                <c:pt idx="211">
                  <c:v>-1.9779999999999999E-8</c:v>
                </c:pt>
                <c:pt idx="212">
                  <c:v>-1.976E-8</c:v>
                </c:pt>
                <c:pt idx="213">
                  <c:v>-1.974E-8</c:v>
                </c:pt>
                <c:pt idx="214">
                  <c:v>-1.9720000000000001E-8</c:v>
                </c:pt>
                <c:pt idx="215">
                  <c:v>-1.9700000000000001E-8</c:v>
                </c:pt>
                <c:pt idx="216">
                  <c:v>-1.9680000000000002E-8</c:v>
                </c:pt>
                <c:pt idx="217">
                  <c:v>-1.9659999999999999E-8</c:v>
                </c:pt>
                <c:pt idx="218">
                  <c:v>-1.9639999999999999E-8</c:v>
                </c:pt>
                <c:pt idx="219">
                  <c:v>-1.962E-8</c:v>
                </c:pt>
                <c:pt idx="220">
                  <c:v>-1.96E-8</c:v>
                </c:pt>
                <c:pt idx="221">
                  <c:v>-1.9580000000000001E-8</c:v>
                </c:pt>
                <c:pt idx="222">
                  <c:v>-1.9560000000000001E-8</c:v>
                </c:pt>
                <c:pt idx="223">
                  <c:v>-1.9540000000000002E-8</c:v>
                </c:pt>
                <c:pt idx="224">
                  <c:v>-1.9519999999999999E-8</c:v>
                </c:pt>
                <c:pt idx="225">
                  <c:v>-1.9499999999999999E-8</c:v>
                </c:pt>
                <c:pt idx="226">
                  <c:v>-1.948E-8</c:v>
                </c:pt>
                <c:pt idx="227">
                  <c:v>-1.946E-8</c:v>
                </c:pt>
                <c:pt idx="228">
                  <c:v>-1.9440000000000001E-8</c:v>
                </c:pt>
                <c:pt idx="229">
                  <c:v>-1.9420000000000001E-8</c:v>
                </c:pt>
                <c:pt idx="230">
                  <c:v>-1.9399999999999998E-8</c:v>
                </c:pt>
                <c:pt idx="231">
                  <c:v>-1.9379999999999999E-8</c:v>
                </c:pt>
                <c:pt idx="232">
                  <c:v>-1.9359999999999999E-8</c:v>
                </c:pt>
                <c:pt idx="233">
                  <c:v>-1.934E-8</c:v>
                </c:pt>
                <c:pt idx="234">
                  <c:v>-1.932E-8</c:v>
                </c:pt>
                <c:pt idx="235">
                  <c:v>-1.9300000000000001E-8</c:v>
                </c:pt>
                <c:pt idx="236">
                  <c:v>-1.9280000000000001E-8</c:v>
                </c:pt>
                <c:pt idx="237">
                  <c:v>-1.9259999999999998E-8</c:v>
                </c:pt>
                <c:pt idx="238">
                  <c:v>-1.9239999999999999E-8</c:v>
                </c:pt>
                <c:pt idx="239">
                  <c:v>-1.9219999999999999E-8</c:v>
                </c:pt>
                <c:pt idx="240">
                  <c:v>-1.92E-8</c:v>
                </c:pt>
                <c:pt idx="241">
                  <c:v>-1.918E-8</c:v>
                </c:pt>
                <c:pt idx="242">
                  <c:v>-1.9160000000000001E-8</c:v>
                </c:pt>
                <c:pt idx="243">
                  <c:v>-1.9140000000000001E-8</c:v>
                </c:pt>
                <c:pt idx="244">
                  <c:v>-1.9119999999999998E-8</c:v>
                </c:pt>
                <c:pt idx="245">
                  <c:v>-1.9099999999999999E-8</c:v>
                </c:pt>
                <c:pt idx="246">
                  <c:v>-1.9079999999999999E-8</c:v>
                </c:pt>
                <c:pt idx="247">
                  <c:v>-1.906E-8</c:v>
                </c:pt>
                <c:pt idx="248">
                  <c:v>-1.904E-8</c:v>
                </c:pt>
                <c:pt idx="249">
                  <c:v>-1.9020000000000001E-8</c:v>
                </c:pt>
                <c:pt idx="250">
                  <c:v>-1.9000000000000001E-8</c:v>
                </c:pt>
                <c:pt idx="251">
                  <c:v>-1.8979999999999999E-8</c:v>
                </c:pt>
                <c:pt idx="252">
                  <c:v>-1.8959999999999999E-8</c:v>
                </c:pt>
                <c:pt idx="253">
                  <c:v>-1.894E-8</c:v>
                </c:pt>
                <c:pt idx="254">
                  <c:v>-1.892E-8</c:v>
                </c:pt>
                <c:pt idx="255">
                  <c:v>-1.89E-8</c:v>
                </c:pt>
                <c:pt idx="256">
                  <c:v>-1.8880000000000001E-8</c:v>
                </c:pt>
                <c:pt idx="257">
                  <c:v>-1.8860000000000001E-8</c:v>
                </c:pt>
                <c:pt idx="258">
                  <c:v>-1.8839999999999999E-8</c:v>
                </c:pt>
                <c:pt idx="259">
                  <c:v>-1.8819999999999999E-8</c:v>
                </c:pt>
                <c:pt idx="260">
                  <c:v>-1.88E-8</c:v>
                </c:pt>
                <c:pt idx="261">
                  <c:v>-1.878E-8</c:v>
                </c:pt>
                <c:pt idx="262">
                  <c:v>-1.8760000000000001E-8</c:v>
                </c:pt>
                <c:pt idx="263">
                  <c:v>-1.8740000000000001E-8</c:v>
                </c:pt>
                <c:pt idx="264">
                  <c:v>-1.8720000000000002E-8</c:v>
                </c:pt>
                <c:pt idx="265">
                  <c:v>-1.8699999999999999E-8</c:v>
                </c:pt>
                <c:pt idx="266">
                  <c:v>-1.8679999999999999E-8</c:v>
                </c:pt>
                <c:pt idx="267">
                  <c:v>-1.866E-8</c:v>
                </c:pt>
                <c:pt idx="268">
                  <c:v>-1.864E-8</c:v>
                </c:pt>
                <c:pt idx="269">
                  <c:v>-1.8620000000000001E-8</c:v>
                </c:pt>
                <c:pt idx="270">
                  <c:v>-1.8600000000000001E-8</c:v>
                </c:pt>
                <c:pt idx="271">
                  <c:v>-1.8580000000000002E-8</c:v>
                </c:pt>
                <c:pt idx="272">
                  <c:v>-1.8559999999999999E-8</c:v>
                </c:pt>
                <c:pt idx="273">
                  <c:v>-1.8539999999999999E-8</c:v>
                </c:pt>
                <c:pt idx="274">
                  <c:v>-1.852E-8</c:v>
                </c:pt>
                <c:pt idx="275">
                  <c:v>-1.85E-8</c:v>
                </c:pt>
                <c:pt idx="276">
                  <c:v>-1.8480000000000001E-8</c:v>
                </c:pt>
                <c:pt idx="277">
                  <c:v>-1.8460000000000001E-8</c:v>
                </c:pt>
                <c:pt idx="278">
                  <c:v>-1.8439999999999998E-8</c:v>
                </c:pt>
                <c:pt idx="279">
                  <c:v>-1.8419999999999999E-8</c:v>
                </c:pt>
                <c:pt idx="280">
                  <c:v>-1.8399999999999999E-8</c:v>
                </c:pt>
                <c:pt idx="281">
                  <c:v>-1.838E-8</c:v>
                </c:pt>
                <c:pt idx="282">
                  <c:v>-1.836E-8</c:v>
                </c:pt>
                <c:pt idx="283">
                  <c:v>-1.8340000000000001E-8</c:v>
                </c:pt>
                <c:pt idx="284">
                  <c:v>-1.8320000000000001E-8</c:v>
                </c:pt>
                <c:pt idx="285">
                  <c:v>-1.8299999999999998E-8</c:v>
                </c:pt>
                <c:pt idx="286">
                  <c:v>-1.8279999999999999E-8</c:v>
                </c:pt>
                <c:pt idx="287">
                  <c:v>-1.8259999999999999E-8</c:v>
                </c:pt>
                <c:pt idx="288">
                  <c:v>-1.824E-8</c:v>
                </c:pt>
                <c:pt idx="289">
                  <c:v>-1.822E-8</c:v>
                </c:pt>
                <c:pt idx="290">
                  <c:v>-1.8200000000000001E-8</c:v>
                </c:pt>
                <c:pt idx="291">
                  <c:v>-1.8180000000000001E-8</c:v>
                </c:pt>
                <c:pt idx="292">
                  <c:v>-1.8159999999999999E-8</c:v>
                </c:pt>
                <c:pt idx="293">
                  <c:v>-1.8139999999999999E-8</c:v>
                </c:pt>
                <c:pt idx="294">
                  <c:v>-1.8119999999999999E-8</c:v>
                </c:pt>
                <c:pt idx="295">
                  <c:v>-1.81E-8</c:v>
                </c:pt>
                <c:pt idx="296">
                  <c:v>-1.808E-8</c:v>
                </c:pt>
                <c:pt idx="297">
                  <c:v>-1.8060000000000001E-8</c:v>
                </c:pt>
                <c:pt idx="298">
                  <c:v>-1.8040000000000001E-8</c:v>
                </c:pt>
                <c:pt idx="299">
                  <c:v>-1.8019999999999999E-8</c:v>
                </c:pt>
                <c:pt idx="300">
                  <c:v>-1.7999999999999999E-8</c:v>
                </c:pt>
                <c:pt idx="301">
                  <c:v>-1.798E-8</c:v>
                </c:pt>
                <c:pt idx="302">
                  <c:v>-1.796E-8</c:v>
                </c:pt>
                <c:pt idx="303">
                  <c:v>-1.7940000000000001E-8</c:v>
                </c:pt>
                <c:pt idx="304">
                  <c:v>-1.7920000000000001E-8</c:v>
                </c:pt>
                <c:pt idx="305">
                  <c:v>-1.7900000000000001E-8</c:v>
                </c:pt>
                <c:pt idx="306">
                  <c:v>-1.7879999999999999E-8</c:v>
                </c:pt>
                <c:pt idx="307">
                  <c:v>-1.7859999999999999E-8</c:v>
                </c:pt>
                <c:pt idx="308">
                  <c:v>-1.784E-8</c:v>
                </c:pt>
                <c:pt idx="309">
                  <c:v>-1.782E-8</c:v>
                </c:pt>
                <c:pt idx="310">
                  <c:v>-1.7800000000000001E-8</c:v>
                </c:pt>
                <c:pt idx="311">
                  <c:v>-1.7780000000000001E-8</c:v>
                </c:pt>
                <c:pt idx="312">
                  <c:v>-1.7760000000000002E-8</c:v>
                </c:pt>
                <c:pt idx="313">
                  <c:v>-1.7739999999999999E-8</c:v>
                </c:pt>
                <c:pt idx="314">
                  <c:v>-1.7719999999999999E-8</c:v>
                </c:pt>
                <c:pt idx="315">
                  <c:v>-1.77E-8</c:v>
                </c:pt>
                <c:pt idx="316">
                  <c:v>-1.768E-8</c:v>
                </c:pt>
                <c:pt idx="317">
                  <c:v>-1.7660000000000001E-8</c:v>
                </c:pt>
                <c:pt idx="318">
                  <c:v>-1.7640000000000001E-8</c:v>
                </c:pt>
                <c:pt idx="319">
                  <c:v>-1.7620000000000002E-8</c:v>
                </c:pt>
                <c:pt idx="320">
                  <c:v>-1.7599999999999999E-8</c:v>
                </c:pt>
                <c:pt idx="321">
                  <c:v>-1.7579999999999999E-8</c:v>
                </c:pt>
                <c:pt idx="322">
                  <c:v>-1.756E-8</c:v>
                </c:pt>
                <c:pt idx="323">
                  <c:v>-1.754E-8</c:v>
                </c:pt>
                <c:pt idx="324">
                  <c:v>-1.7520000000000001E-8</c:v>
                </c:pt>
                <c:pt idx="325">
                  <c:v>-1.7500000000000001E-8</c:v>
                </c:pt>
                <c:pt idx="326">
                  <c:v>-1.7479999999999998E-8</c:v>
                </c:pt>
                <c:pt idx="327">
                  <c:v>-1.7459999999999999E-8</c:v>
                </c:pt>
                <c:pt idx="328">
                  <c:v>-1.7439999999999999E-8</c:v>
                </c:pt>
                <c:pt idx="329">
                  <c:v>-1.742E-8</c:v>
                </c:pt>
                <c:pt idx="330">
                  <c:v>-1.74E-8</c:v>
                </c:pt>
                <c:pt idx="331">
                  <c:v>-1.7380000000000001E-8</c:v>
                </c:pt>
                <c:pt idx="332">
                  <c:v>-1.7360000000000001E-8</c:v>
                </c:pt>
                <c:pt idx="333">
                  <c:v>-1.7339999999999998E-8</c:v>
                </c:pt>
                <c:pt idx="334">
                  <c:v>-1.7319999999999999E-8</c:v>
                </c:pt>
                <c:pt idx="335">
                  <c:v>-1.7299999999999999E-8</c:v>
                </c:pt>
                <c:pt idx="336">
                  <c:v>-1.728E-8</c:v>
                </c:pt>
                <c:pt idx="337">
                  <c:v>-1.726E-8</c:v>
                </c:pt>
                <c:pt idx="338">
                  <c:v>-1.7240000000000001E-8</c:v>
                </c:pt>
                <c:pt idx="339">
                  <c:v>-1.7220000000000001E-8</c:v>
                </c:pt>
                <c:pt idx="340">
                  <c:v>-1.7199999999999999E-8</c:v>
                </c:pt>
                <c:pt idx="341">
                  <c:v>-1.7179999999999999E-8</c:v>
                </c:pt>
                <c:pt idx="342">
                  <c:v>-1.7159999999999999E-8</c:v>
                </c:pt>
                <c:pt idx="343">
                  <c:v>-1.714E-8</c:v>
                </c:pt>
                <c:pt idx="344">
                  <c:v>-1.712E-8</c:v>
                </c:pt>
                <c:pt idx="345">
                  <c:v>-1.7100000000000001E-8</c:v>
                </c:pt>
                <c:pt idx="346">
                  <c:v>-1.7080000000000001E-8</c:v>
                </c:pt>
                <c:pt idx="347">
                  <c:v>-1.7059999999999999E-8</c:v>
                </c:pt>
                <c:pt idx="348">
                  <c:v>-1.7039999999999999E-8</c:v>
                </c:pt>
                <c:pt idx="349">
                  <c:v>-1.702E-8</c:v>
                </c:pt>
                <c:pt idx="350">
                  <c:v>-1.7E-8</c:v>
                </c:pt>
                <c:pt idx="351">
                  <c:v>-1.6980000000000001E-8</c:v>
                </c:pt>
                <c:pt idx="352">
                  <c:v>-1.6960000000000001E-8</c:v>
                </c:pt>
                <c:pt idx="353">
                  <c:v>-1.6940000000000001E-8</c:v>
                </c:pt>
                <c:pt idx="354">
                  <c:v>-1.6919999999999999E-8</c:v>
                </c:pt>
                <c:pt idx="355">
                  <c:v>-1.6899999999999999E-8</c:v>
                </c:pt>
                <c:pt idx="356">
                  <c:v>-1.688E-8</c:v>
                </c:pt>
                <c:pt idx="357">
                  <c:v>-1.686E-8</c:v>
                </c:pt>
                <c:pt idx="358">
                  <c:v>-1.6840000000000001E-8</c:v>
                </c:pt>
                <c:pt idx="359">
                  <c:v>-1.6820000000000001E-8</c:v>
                </c:pt>
                <c:pt idx="360">
                  <c:v>-1.6800000000000002E-8</c:v>
                </c:pt>
                <c:pt idx="361">
                  <c:v>-1.6779999999999999E-8</c:v>
                </c:pt>
                <c:pt idx="362">
                  <c:v>-1.6759999999999999E-8</c:v>
                </c:pt>
                <c:pt idx="363">
                  <c:v>-1.674E-8</c:v>
                </c:pt>
                <c:pt idx="364">
                  <c:v>-1.672E-8</c:v>
                </c:pt>
                <c:pt idx="365">
                  <c:v>-1.6700000000000001E-8</c:v>
                </c:pt>
                <c:pt idx="366">
                  <c:v>-1.6680000000000001E-8</c:v>
                </c:pt>
                <c:pt idx="367">
                  <c:v>-1.6660000000000002E-8</c:v>
                </c:pt>
                <c:pt idx="368">
                  <c:v>-1.6639999999999999E-8</c:v>
                </c:pt>
                <c:pt idx="369">
                  <c:v>-1.6619999999999999E-8</c:v>
                </c:pt>
                <c:pt idx="370">
                  <c:v>-1.66E-8</c:v>
                </c:pt>
                <c:pt idx="371">
                  <c:v>-1.658E-8</c:v>
                </c:pt>
                <c:pt idx="372">
                  <c:v>-1.6560000000000001E-8</c:v>
                </c:pt>
                <c:pt idx="373">
                  <c:v>-1.6540000000000001E-8</c:v>
                </c:pt>
                <c:pt idx="374">
                  <c:v>-1.6519999999999998E-8</c:v>
                </c:pt>
                <c:pt idx="375">
                  <c:v>-1.6499999999999999E-8</c:v>
                </c:pt>
                <c:pt idx="376">
                  <c:v>-1.6479999999999999E-8</c:v>
                </c:pt>
                <c:pt idx="377">
                  <c:v>-1.646E-8</c:v>
                </c:pt>
                <c:pt idx="378">
                  <c:v>-1.644E-8</c:v>
                </c:pt>
                <c:pt idx="379">
                  <c:v>-1.6420000000000001E-8</c:v>
                </c:pt>
                <c:pt idx="380">
                  <c:v>-1.6400000000000001E-8</c:v>
                </c:pt>
                <c:pt idx="381">
                  <c:v>-1.6379999999999998E-8</c:v>
                </c:pt>
                <c:pt idx="382">
                  <c:v>-1.6359999999999999E-8</c:v>
                </c:pt>
                <c:pt idx="383">
                  <c:v>-1.6339999999999999E-8</c:v>
                </c:pt>
                <c:pt idx="384">
                  <c:v>-1.632E-8</c:v>
                </c:pt>
                <c:pt idx="385">
                  <c:v>-1.63E-8</c:v>
                </c:pt>
                <c:pt idx="386">
                  <c:v>-1.6280000000000001E-8</c:v>
                </c:pt>
                <c:pt idx="387">
                  <c:v>-1.6260000000000001E-8</c:v>
                </c:pt>
                <c:pt idx="388">
                  <c:v>-1.6239999999999999E-8</c:v>
                </c:pt>
                <c:pt idx="389">
                  <c:v>-1.6219999999999999E-8</c:v>
                </c:pt>
                <c:pt idx="390">
                  <c:v>-1.6199999999999999E-8</c:v>
                </c:pt>
                <c:pt idx="391">
                  <c:v>-1.618E-8</c:v>
                </c:pt>
                <c:pt idx="392">
                  <c:v>-1.616E-8</c:v>
                </c:pt>
                <c:pt idx="393">
                  <c:v>-1.6140000000000001E-8</c:v>
                </c:pt>
                <c:pt idx="394">
                  <c:v>-1.6120000000000001E-8</c:v>
                </c:pt>
                <c:pt idx="395">
                  <c:v>-1.6099999999999999E-8</c:v>
                </c:pt>
                <c:pt idx="396">
                  <c:v>-1.6079999999999999E-8</c:v>
                </c:pt>
                <c:pt idx="397">
                  <c:v>-1.606E-8</c:v>
                </c:pt>
                <c:pt idx="398">
                  <c:v>-1.604E-8</c:v>
                </c:pt>
                <c:pt idx="399">
                  <c:v>-1.6020000000000001E-8</c:v>
                </c:pt>
                <c:pt idx="400">
                  <c:v>-1.6000000000000001E-8</c:v>
                </c:pt>
                <c:pt idx="401">
                  <c:v>-1.5980000000000001E-8</c:v>
                </c:pt>
                <c:pt idx="402">
                  <c:v>-1.5959999999999999E-8</c:v>
                </c:pt>
                <c:pt idx="403">
                  <c:v>-1.5939999999999999E-8</c:v>
                </c:pt>
                <c:pt idx="404">
                  <c:v>-1.592E-8</c:v>
                </c:pt>
                <c:pt idx="405">
                  <c:v>-1.59E-8</c:v>
                </c:pt>
                <c:pt idx="406">
                  <c:v>-1.5880000000000001E-8</c:v>
                </c:pt>
                <c:pt idx="407">
                  <c:v>-1.5860000000000001E-8</c:v>
                </c:pt>
                <c:pt idx="408">
                  <c:v>-1.5840000000000002E-8</c:v>
                </c:pt>
                <c:pt idx="409">
                  <c:v>-1.5819999999999999E-8</c:v>
                </c:pt>
                <c:pt idx="410">
                  <c:v>-1.5799999999999999E-8</c:v>
                </c:pt>
                <c:pt idx="411">
                  <c:v>-1.578E-8</c:v>
                </c:pt>
                <c:pt idx="412">
                  <c:v>-1.576E-8</c:v>
                </c:pt>
                <c:pt idx="413">
                  <c:v>-1.5740000000000001E-8</c:v>
                </c:pt>
                <c:pt idx="414">
                  <c:v>-1.5720000000000001E-8</c:v>
                </c:pt>
                <c:pt idx="415">
                  <c:v>-1.5700000000000002E-8</c:v>
                </c:pt>
                <c:pt idx="416">
                  <c:v>-1.5679999999999999E-8</c:v>
                </c:pt>
                <c:pt idx="417">
                  <c:v>-1.5659999999999999E-8</c:v>
                </c:pt>
                <c:pt idx="418">
                  <c:v>-1.564E-8</c:v>
                </c:pt>
                <c:pt idx="419">
                  <c:v>-1.562E-8</c:v>
                </c:pt>
                <c:pt idx="420">
                  <c:v>-1.5600000000000001E-8</c:v>
                </c:pt>
                <c:pt idx="421">
                  <c:v>-1.5580000000000001E-8</c:v>
                </c:pt>
                <c:pt idx="422">
                  <c:v>-1.5559999999999998E-8</c:v>
                </c:pt>
                <c:pt idx="423">
                  <c:v>-1.5539999999999999E-8</c:v>
                </c:pt>
                <c:pt idx="424">
                  <c:v>-1.5519999999999999E-8</c:v>
                </c:pt>
                <c:pt idx="425">
                  <c:v>-1.55E-8</c:v>
                </c:pt>
                <c:pt idx="426">
                  <c:v>-1.548E-8</c:v>
                </c:pt>
                <c:pt idx="427">
                  <c:v>-1.5460000000000001E-8</c:v>
                </c:pt>
                <c:pt idx="428">
                  <c:v>-1.5440000000000001E-8</c:v>
                </c:pt>
                <c:pt idx="429">
                  <c:v>-1.5419999999999998E-8</c:v>
                </c:pt>
                <c:pt idx="430">
                  <c:v>-1.5399999999999999E-8</c:v>
                </c:pt>
                <c:pt idx="431">
                  <c:v>-1.5379999999999999E-8</c:v>
                </c:pt>
                <c:pt idx="432">
                  <c:v>-1.536E-8</c:v>
                </c:pt>
                <c:pt idx="433">
                  <c:v>-1.534E-8</c:v>
                </c:pt>
                <c:pt idx="434">
                  <c:v>-1.5320000000000001E-8</c:v>
                </c:pt>
                <c:pt idx="435">
                  <c:v>-1.5300000000000001E-8</c:v>
                </c:pt>
                <c:pt idx="436">
                  <c:v>-1.5279999999999999E-8</c:v>
                </c:pt>
                <c:pt idx="437">
                  <c:v>-1.5259999999999999E-8</c:v>
                </c:pt>
                <c:pt idx="438">
                  <c:v>-1.5239999999999999E-8</c:v>
                </c:pt>
                <c:pt idx="439">
                  <c:v>-1.522E-8</c:v>
                </c:pt>
                <c:pt idx="440">
                  <c:v>-1.52E-8</c:v>
                </c:pt>
                <c:pt idx="441">
                  <c:v>-1.5180000000000001E-8</c:v>
                </c:pt>
                <c:pt idx="442">
                  <c:v>-1.5160000000000001E-8</c:v>
                </c:pt>
                <c:pt idx="443">
                  <c:v>-1.5139999999999999E-8</c:v>
                </c:pt>
                <c:pt idx="444">
                  <c:v>-1.5119999999999999E-8</c:v>
                </c:pt>
                <c:pt idx="445">
                  <c:v>-1.51E-8</c:v>
                </c:pt>
                <c:pt idx="446">
                  <c:v>-1.508E-8</c:v>
                </c:pt>
                <c:pt idx="447">
                  <c:v>-1.5060000000000001E-8</c:v>
                </c:pt>
                <c:pt idx="448">
                  <c:v>-1.5040000000000001E-8</c:v>
                </c:pt>
                <c:pt idx="449">
                  <c:v>-1.5020000000000001E-8</c:v>
                </c:pt>
                <c:pt idx="450">
                  <c:v>-1.4999999999999999E-8</c:v>
                </c:pt>
                <c:pt idx="451">
                  <c:v>-1.4979999999999999E-8</c:v>
                </c:pt>
                <c:pt idx="452">
                  <c:v>-1.496E-8</c:v>
                </c:pt>
                <c:pt idx="453">
                  <c:v>-1.494E-8</c:v>
                </c:pt>
                <c:pt idx="454">
                  <c:v>-1.4920000000000001E-8</c:v>
                </c:pt>
                <c:pt idx="455">
                  <c:v>-1.4899999999999999E-8</c:v>
                </c:pt>
                <c:pt idx="456">
                  <c:v>-1.488E-8</c:v>
                </c:pt>
                <c:pt idx="457">
                  <c:v>-1.486E-8</c:v>
                </c:pt>
                <c:pt idx="458">
                  <c:v>-1.4839999999999999E-8</c:v>
                </c:pt>
                <c:pt idx="459">
                  <c:v>-1.482E-8</c:v>
                </c:pt>
                <c:pt idx="460">
                  <c:v>-1.48E-8</c:v>
                </c:pt>
                <c:pt idx="461">
                  <c:v>-1.4780000000000001E-8</c:v>
                </c:pt>
                <c:pt idx="462">
                  <c:v>-1.4759999999999999E-8</c:v>
                </c:pt>
                <c:pt idx="463">
                  <c:v>-1.474E-8</c:v>
                </c:pt>
                <c:pt idx="464">
                  <c:v>-1.472E-8</c:v>
                </c:pt>
                <c:pt idx="465">
                  <c:v>-1.4699999999999999E-8</c:v>
                </c:pt>
                <c:pt idx="466">
                  <c:v>-1.468E-8</c:v>
                </c:pt>
                <c:pt idx="467">
                  <c:v>-1.466E-8</c:v>
                </c:pt>
                <c:pt idx="468">
                  <c:v>-1.4640000000000001E-8</c:v>
                </c:pt>
                <c:pt idx="469">
                  <c:v>-1.462E-8</c:v>
                </c:pt>
                <c:pt idx="470">
                  <c:v>-1.46E-8</c:v>
                </c:pt>
                <c:pt idx="471">
                  <c:v>-1.4580000000000001E-8</c:v>
                </c:pt>
                <c:pt idx="472">
                  <c:v>-1.4559999999999999E-8</c:v>
                </c:pt>
                <c:pt idx="473">
                  <c:v>-1.454E-8</c:v>
                </c:pt>
                <c:pt idx="474">
                  <c:v>-1.452E-8</c:v>
                </c:pt>
                <c:pt idx="475">
                  <c:v>-1.4500000000000001E-8</c:v>
                </c:pt>
                <c:pt idx="476">
                  <c:v>-1.448E-8</c:v>
                </c:pt>
                <c:pt idx="477">
                  <c:v>-1.446E-8</c:v>
                </c:pt>
                <c:pt idx="478">
                  <c:v>-1.4440000000000001E-8</c:v>
                </c:pt>
                <c:pt idx="479">
                  <c:v>-1.4419999999999999E-8</c:v>
                </c:pt>
                <c:pt idx="480">
                  <c:v>-1.44E-8</c:v>
                </c:pt>
                <c:pt idx="481">
                  <c:v>-1.438E-8</c:v>
                </c:pt>
                <c:pt idx="482">
                  <c:v>-1.4359999999999999E-8</c:v>
                </c:pt>
                <c:pt idx="483">
                  <c:v>-1.434E-8</c:v>
                </c:pt>
                <c:pt idx="484">
                  <c:v>-1.432E-8</c:v>
                </c:pt>
                <c:pt idx="485">
                  <c:v>-1.4300000000000001E-8</c:v>
                </c:pt>
                <c:pt idx="486">
                  <c:v>-1.4279999999999999E-8</c:v>
                </c:pt>
                <c:pt idx="487">
                  <c:v>-1.426E-8</c:v>
                </c:pt>
                <c:pt idx="488">
                  <c:v>-1.424E-8</c:v>
                </c:pt>
                <c:pt idx="489">
                  <c:v>-1.4219999999999999E-8</c:v>
                </c:pt>
                <c:pt idx="490">
                  <c:v>-1.42E-8</c:v>
                </c:pt>
                <c:pt idx="491">
                  <c:v>-1.418E-8</c:v>
                </c:pt>
                <c:pt idx="492">
                  <c:v>-1.4160000000000001E-8</c:v>
                </c:pt>
                <c:pt idx="493">
                  <c:v>-1.414E-8</c:v>
                </c:pt>
                <c:pt idx="494">
                  <c:v>-1.412E-8</c:v>
                </c:pt>
                <c:pt idx="495">
                  <c:v>-1.4100000000000001E-8</c:v>
                </c:pt>
                <c:pt idx="496">
                  <c:v>-1.4079999999999999E-8</c:v>
                </c:pt>
                <c:pt idx="497">
                  <c:v>-1.406E-8</c:v>
                </c:pt>
                <c:pt idx="498">
                  <c:v>-1.404E-8</c:v>
                </c:pt>
                <c:pt idx="499">
                  <c:v>-1.4020000000000001E-8</c:v>
                </c:pt>
                <c:pt idx="500">
                  <c:v>-1.4E-8</c:v>
                </c:pt>
                <c:pt idx="501">
                  <c:v>-1.398E-8</c:v>
                </c:pt>
                <c:pt idx="502">
                  <c:v>-1.3960000000000001E-8</c:v>
                </c:pt>
                <c:pt idx="503">
                  <c:v>-1.3939999999999999E-8</c:v>
                </c:pt>
                <c:pt idx="504">
                  <c:v>-1.392E-8</c:v>
                </c:pt>
                <c:pt idx="505">
                  <c:v>-1.39E-8</c:v>
                </c:pt>
                <c:pt idx="506">
                  <c:v>-1.3879999999999999E-8</c:v>
                </c:pt>
                <c:pt idx="507">
                  <c:v>-1.386E-8</c:v>
                </c:pt>
                <c:pt idx="508">
                  <c:v>-1.384E-8</c:v>
                </c:pt>
                <c:pt idx="509">
                  <c:v>-1.3820000000000001E-8</c:v>
                </c:pt>
                <c:pt idx="510">
                  <c:v>-1.3799999999999999E-8</c:v>
                </c:pt>
                <c:pt idx="511">
                  <c:v>-1.378E-8</c:v>
                </c:pt>
                <c:pt idx="512">
                  <c:v>-1.376E-8</c:v>
                </c:pt>
                <c:pt idx="513">
                  <c:v>-1.3739999999999999E-8</c:v>
                </c:pt>
                <c:pt idx="514">
                  <c:v>-1.372E-8</c:v>
                </c:pt>
                <c:pt idx="515">
                  <c:v>-1.37E-8</c:v>
                </c:pt>
                <c:pt idx="516">
                  <c:v>-1.3680000000000001E-8</c:v>
                </c:pt>
                <c:pt idx="517">
                  <c:v>-1.366E-8</c:v>
                </c:pt>
                <c:pt idx="518">
                  <c:v>-1.364E-8</c:v>
                </c:pt>
                <c:pt idx="519">
                  <c:v>-1.3620000000000001E-8</c:v>
                </c:pt>
                <c:pt idx="520">
                  <c:v>-1.3599999999999999E-8</c:v>
                </c:pt>
                <c:pt idx="521">
                  <c:v>-1.358E-8</c:v>
                </c:pt>
                <c:pt idx="522">
                  <c:v>-1.356E-8</c:v>
                </c:pt>
                <c:pt idx="523">
                  <c:v>-1.3540000000000001E-8</c:v>
                </c:pt>
                <c:pt idx="524">
                  <c:v>-1.352E-8</c:v>
                </c:pt>
                <c:pt idx="525">
                  <c:v>-1.35E-8</c:v>
                </c:pt>
                <c:pt idx="526">
                  <c:v>-1.3480000000000001E-8</c:v>
                </c:pt>
                <c:pt idx="527">
                  <c:v>-1.3459999999999999E-8</c:v>
                </c:pt>
                <c:pt idx="528">
                  <c:v>-1.344E-8</c:v>
                </c:pt>
                <c:pt idx="529">
                  <c:v>-1.342E-8</c:v>
                </c:pt>
                <c:pt idx="530">
                  <c:v>-1.3399999999999999E-8</c:v>
                </c:pt>
                <c:pt idx="531">
                  <c:v>-1.338E-8</c:v>
                </c:pt>
                <c:pt idx="532">
                  <c:v>-1.336E-8</c:v>
                </c:pt>
                <c:pt idx="533">
                  <c:v>-1.3340000000000001E-8</c:v>
                </c:pt>
                <c:pt idx="534">
                  <c:v>-1.3319999999999999E-8</c:v>
                </c:pt>
                <c:pt idx="535">
                  <c:v>-1.33E-8</c:v>
                </c:pt>
                <c:pt idx="536">
                  <c:v>-1.328E-8</c:v>
                </c:pt>
                <c:pt idx="537">
                  <c:v>-1.3259999999999999E-8</c:v>
                </c:pt>
                <c:pt idx="538">
                  <c:v>-1.324E-8</c:v>
                </c:pt>
                <c:pt idx="539">
                  <c:v>-1.322E-8</c:v>
                </c:pt>
                <c:pt idx="540">
                  <c:v>-1.3200000000000001E-8</c:v>
                </c:pt>
                <c:pt idx="541">
                  <c:v>-1.318E-8</c:v>
                </c:pt>
                <c:pt idx="542">
                  <c:v>-1.316E-8</c:v>
                </c:pt>
                <c:pt idx="543">
                  <c:v>-1.3140000000000001E-8</c:v>
                </c:pt>
                <c:pt idx="544">
                  <c:v>-1.3119999999999999E-8</c:v>
                </c:pt>
                <c:pt idx="545">
                  <c:v>-1.31E-8</c:v>
                </c:pt>
                <c:pt idx="546">
                  <c:v>-1.308E-8</c:v>
                </c:pt>
                <c:pt idx="547">
                  <c:v>-1.3060000000000001E-8</c:v>
                </c:pt>
                <c:pt idx="548">
                  <c:v>-1.304E-8</c:v>
                </c:pt>
                <c:pt idx="549">
                  <c:v>-1.302E-8</c:v>
                </c:pt>
                <c:pt idx="550">
                  <c:v>-1.3000000000000001E-8</c:v>
                </c:pt>
                <c:pt idx="551">
                  <c:v>-1.2979999999999999E-8</c:v>
                </c:pt>
                <c:pt idx="552">
                  <c:v>-1.296E-8</c:v>
                </c:pt>
                <c:pt idx="553">
                  <c:v>-1.294E-8</c:v>
                </c:pt>
                <c:pt idx="554">
                  <c:v>-1.2919999999999999E-8</c:v>
                </c:pt>
                <c:pt idx="555">
                  <c:v>-1.29E-8</c:v>
                </c:pt>
                <c:pt idx="556">
                  <c:v>-1.288E-8</c:v>
                </c:pt>
                <c:pt idx="557">
                  <c:v>-1.2860000000000001E-8</c:v>
                </c:pt>
                <c:pt idx="558">
                  <c:v>-1.284E-8</c:v>
                </c:pt>
                <c:pt idx="559">
                  <c:v>-1.282E-8</c:v>
                </c:pt>
                <c:pt idx="560">
                  <c:v>-1.28E-8</c:v>
                </c:pt>
                <c:pt idx="561">
                  <c:v>-1.2779999999999999E-8</c:v>
                </c:pt>
                <c:pt idx="562">
                  <c:v>-1.276E-8</c:v>
                </c:pt>
                <c:pt idx="563">
                  <c:v>-1.274E-8</c:v>
                </c:pt>
                <c:pt idx="564">
                  <c:v>-1.2720000000000001E-8</c:v>
                </c:pt>
                <c:pt idx="565">
                  <c:v>-1.27E-8</c:v>
                </c:pt>
                <c:pt idx="566">
                  <c:v>-1.268E-8</c:v>
                </c:pt>
                <c:pt idx="567">
                  <c:v>-1.2660000000000001E-8</c:v>
                </c:pt>
                <c:pt idx="568">
                  <c:v>-1.2639999999999999E-8</c:v>
                </c:pt>
                <c:pt idx="569">
                  <c:v>-1.262E-8</c:v>
                </c:pt>
                <c:pt idx="570">
                  <c:v>-1.26E-8</c:v>
                </c:pt>
                <c:pt idx="571">
                  <c:v>-1.2580000000000001E-8</c:v>
                </c:pt>
                <c:pt idx="572">
                  <c:v>-1.256E-8</c:v>
                </c:pt>
                <c:pt idx="573">
                  <c:v>-1.254E-8</c:v>
                </c:pt>
                <c:pt idx="574">
                  <c:v>-1.2520000000000001E-8</c:v>
                </c:pt>
                <c:pt idx="575">
                  <c:v>-1.2499999999999999E-8</c:v>
                </c:pt>
                <c:pt idx="576">
                  <c:v>-1.248E-8</c:v>
                </c:pt>
                <c:pt idx="577">
                  <c:v>-1.246E-8</c:v>
                </c:pt>
                <c:pt idx="578">
                  <c:v>-1.2439999999999999E-8</c:v>
                </c:pt>
                <c:pt idx="579">
                  <c:v>-1.242E-8</c:v>
                </c:pt>
                <c:pt idx="580">
                  <c:v>-1.24E-8</c:v>
                </c:pt>
                <c:pt idx="581">
                  <c:v>-1.2380000000000001E-8</c:v>
                </c:pt>
                <c:pt idx="582">
                  <c:v>-1.236E-8</c:v>
                </c:pt>
                <c:pt idx="583">
                  <c:v>-1.234E-8</c:v>
                </c:pt>
                <c:pt idx="584">
                  <c:v>-1.232E-8</c:v>
                </c:pt>
                <c:pt idx="585">
                  <c:v>-1.2299999999999999E-8</c:v>
                </c:pt>
                <c:pt idx="586">
                  <c:v>-1.228E-8</c:v>
                </c:pt>
                <c:pt idx="587">
                  <c:v>-1.226E-8</c:v>
                </c:pt>
                <c:pt idx="588">
                  <c:v>-1.2240000000000001E-8</c:v>
                </c:pt>
                <c:pt idx="589">
                  <c:v>-1.222E-8</c:v>
                </c:pt>
                <c:pt idx="590">
                  <c:v>-1.22E-8</c:v>
                </c:pt>
                <c:pt idx="591">
                  <c:v>-1.2180000000000001E-8</c:v>
                </c:pt>
                <c:pt idx="592">
                  <c:v>-1.2159999999999999E-8</c:v>
                </c:pt>
                <c:pt idx="593">
                  <c:v>-1.214E-8</c:v>
                </c:pt>
                <c:pt idx="594">
                  <c:v>-1.212E-8</c:v>
                </c:pt>
                <c:pt idx="595">
                  <c:v>-1.2100000000000001E-8</c:v>
                </c:pt>
                <c:pt idx="596">
                  <c:v>-1.208E-8</c:v>
                </c:pt>
                <c:pt idx="597">
                  <c:v>-1.206E-8</c:v>
                </c:pt>
                <c:pt idx="598">
                  <c:v>-1.2040000000000001E-8</c:v>
                </c:pt>
                <c:pt idx="599">
                  <c:v>-1.2019999999999999E-8</c:v>
                </c:pt>
                <c:pt idx="600">
                  <c:v>-1.2E-8</c:v>
                </c:pt>
                <c:pt idx="601">
                  <c:v>-1.198E-8</c:v>
                </c:pt>
                <c:pt idx="602">
                  <c:v>-1.1959999999999999E-8</c:v>
                </c:pt>
                <c:pt idx="603">
                  <c:v>-1.194E-8</c:v>
                </c:pt>
                <c:pt idx="604">
                  <c:v>-1.192E-8</c:v>
                </c:pt>
                <c:pt idx="605">
                  <c:v>-1.1900000000000001E-8</c:v>
                </c:pt>
                <c:pt idx="606">
                  <c:v>-1.188E-8</c:v>
                </c:pt>
                <c:pt idx="607">
                  <c:v>-1.186E-8</c:v>
                </c:pt>
                <c:pt idx="608">
                  <c:v>-1.184E-8</c:v>
                </c:pt>
                <c:pt idx="609">
                  <c:v>-1.1819999999999999E-8</c:v>
                </c:pt>
                <c:pt idx="610">
                  <c:v>-1.18E-8</c:v>
                </c:pt>
                <c:pt idx="611">
                  <c:v>-1.178E-8</c:v>
                </c:pt>
                <c:pt idx="612">
                  <c:v>-1.1760000000000001E-8</c:v>
                </c:pt>
                <c:pt idx="613">
                  <c:v>-1.174E-8</c:v>
                </c:pt>
                <c:pt idx="614">
                  <c:v>-1.172E-8</c:v>
                </c:pt>
                <c:pt idx="615">
                  <c:v>-1.1700000000000001E-8</c:v>
                </c:pt>
                <c:pt idx="616">
                  <c:v>-1.1679999999999999E-8</c:v>
                </c:pt>
                <c:pt idx="617">
                  <c:v>-1.166E-8</c:v>
                </c:pt>
                <c:pt idx="618">
                  <c:v>-1.164E-8</c:v>
                </c:pt>
                <c:pt idx="619">
                  <c:v>-1.1620000000000001E-8</c:v>
                </c:pt>
                <c:pt idx="620">
                  <c:v>-1.16E-8</c:v>
                </c:pt>
                <c:pt idx="621">
                  <c:v>-1.158E-8</c:v>
                </c:pt>
                <c:pt idx="622">
                  <c:v>-1.1560000000000001E-8</c:v>
                </c:pt>
                <c:pt idx="623">
                  <c:v>-1.1539999999999999E-8</c:v>
                </c:pt>
                <c:pt idx="624">
                  <c:v>-1.152E-8</c:v>
                </c:pt>
                <c:pt idx="625">
                  <c:v>-1.15E-8</c:v>
                </c:pt>
                <c:pt idx="626">
                  <c:v>-1.1479999999999999E-8</c:v>
                </c:pt>
                <c:pt idx="627">
                  <c:v>-1.146E-8</c:v>
                </c:pt>
                <c:pt idx="628">
                  <c:v>-1.144E-8</c:v>
                </c:pt>
                <c:pt idx="629">
                  <c:v>-1.1420000000000001E-8</c:v>
                </c:pt>
                <c:pt idx="630">
                  <c:v>-1.14E-8</c:v>
                </c:pt>
                <c:pt idx="631">
                  <c:v>-1.138E-8</c:v>
                </c:pt>
                <c:pt idx="632">
                  <c:v>-1.136E-8</c:v>
                </c:pt>
                <c:pt idx="633">
                  <c:v>-1.1339999999999999E-8</c:v>
                </c:pt>
                <c:pt idx="634">
                  <c:v>-1.132E-8</c:v>
                </c:pt>
                <c:pt idx="635">
                  <c:v>-1.13E-8</c:v>
                </c:pt>
                <c:pt idx="636">
                  <c:v>-1.1280000000000001E-8</c:v>
                </c:pt>
                <c:pt idx="637">
                  <c:v>-1.126E-8</c:v>
                </c:pt>
                <c:pt idx="638">
                  <c:v>-1.124E-8</c:v>
                </c:pt>
                <c:pt idx="639">
                  <c:v>-1.1220000000000001E-8</c:v>
                </c:pt>
                <c:pt idx="640">
                  <c:v>-1.1199999999999999E-8</c:v>
                </c:pt>
                <c:pt idx="641">
                  <c:v>-1.118E-8</c:v>
                </c:pt>
                <c:pt idx="642">
                  <c:v>-1.116E-8</c:v>
                </c:pt>
                <c:pt idx="643">
                  <c:v>-1.1140000000000001E-8</c:v>
                </c:pt>
                <c:pt idx="644">
                  <c:v>-1.112E-8</c:v>
                </c:pt>
                <c:pt idx="645">
                  <c:v>-1.11E-8</c:v>
                </c:pt>
                <c:pt idx="646">
                  <c:v>-1.1080000000000001E-8</c:v>
                </c:pt>
                <c:pt idx="647">
                  <c:v>-1.1059999999999999E-8</c:v>
                </c:pt>
                <c:pt idx="648">
                  <c:v>-1.104E-8</c:v>
                </c:pt>
                <c:pt idx="649">
                  <c:v>-1.102E-8</c:v>
                </c:pt>
                <c:pt idx="650">
                  <c:v>-1.0999999999999999E-8</c:v>
                </c:pt>
                <c:pt idx="651">
                  <c:v>-1.098E-8</c:v>
                </c:pt>
                <c:pt idx="652">
                  <c:v>-1.096E-8</c:v>
                </c:pt>
                <c:pt idx="653">
                  <c:v>-1.0940000000000001E-8</c:v>
                </c:pt>
                <c:pt idx="654">
                  <c:v>-1.092E-8</c:v>
                </c:pt>
                <c:pt idx="655">
                  <c:v>-1.09E-8</c:v>
                </c:pt>
                <c:pt idx="656">
                  <c:v>-1.088E-8</c:v>
                </c:pt>
                <c:pt idx="657">
                  <c:v>-1.0859999999999999E-8</c:v>
                </c:pt>
                <c:pt idx="658">
                  <c:v>-1.084E-8</c:v>
                </c:pt>
                <c:pt idx="659">
                  <c:v>-1.082E-8</c:v>
                </c:pt>
                <c:pt idx="660">
                  <c:v>-1.0800000000000001E-8</c:v>
                </c:pt>
                <c:pt idx="661">
                  <c:v>-1.078E-8</c:v>
                </c:pt>
                <c:pt idx="662">
                  <c:v>-1.076E-8</c:v>
                </c:pt>
                <c:pt idx="663">
                  <c:v>-1.0740000000000001E-8</c:v>
                </c:pt>
                <c:pt idx="664">
                  <c:v>-1.0719999999999999E-8</c:v>
                </c:pt>
                <c:pt idx="665">
                  <c:v>-1.07E-8</c:v>
                </c:pt>
                <c:pt idx="666">
                  <c:v>-1.068E-8</c:v>
                </c:pt>
                <c:pt idx="667">
                  <c:v>-1.0660000000000001E-8</c:v>
                </c:pt>
                <c:pt idx="668">
                  <c:v>-1.064E-8</c:v>
                </c:pt>
                <c:pt idx="669">
                  <c:v>-1.062E-8</c:v>
                </c:pt>
                <c:pt idx="670">
                  <c:v>-1.0600000000000001E-8</c:v>
                </c:pt>
                <c:pt idx="671">
                  <c:v>-1.0579999999999999E-8</c:v>
                </c:pt>
                <c:pt idx="672">
                  <c:v>-1.056E-8</c:v>
                </c:pt>
                <c:pt idx="673">
                  <c:v>-1.054E-8</c:v>
                </c:pt>
                <c:pt idx="674">
                  <c:v>-1.0519999999999999E-8</c:v>
                </c:pt>
                <c:pt idx="675">
                  <c:v>-1.05E-8</c:v>
                </c:pt>
                <c:pt idx="676">
                  <c:v>-1.048E-8</c:v>
                </c:pt>
                <c:pt idx="677">
                  <c:v>-1.0460000000000001E-8</c:v>
                </c:pt>
                <c:pt idx="678">
                  <c:v>-1.044E-8</c:v>
                </c:pt>
                <c:pt idx="679">
                  <c:v>-1.042E-8</c:v>
                </c:pt>
                <c:pt idx="680">
                  <c:v>-1.04E-8</c:v>
                </c:pt>
                <c:pt idx="681">
                  <c:v>-1.0379999999999999E-8</c:v>
                </c:pt>
                <c:pt idx="682">
                  <c:v>-1.036E-8</c:v>
                </c:pt>
                <c:pt idx="683">
                  <c:v>-1.034E-8</c:v>
                </c:pt>
                <c:pt idx="684">
                  <c:v>-1.0320000000000001E-8</c:v>
                </c:pt>
                <c:pt idx="685">
                  <c:v>-1.03E-8</c:v>
                </c:pt>
                <c:pt idx="686">
                  <c:v>-1.028E-8</c:v>
                </c:pt>
                <c:pt idx="687">
                  <c:v>-1.0260000000000001E-8</c:v>
                </c:pt>
                <c:pt idx="688">
                  <c:v>-1.0239999999999999E-8</c:v>
                </c:pt>
                <c:pt idx="689">
                  <c:v>-1.022E-8</c:v>
                </c:pt>
                <c:pt idx="690">
                  <c:v>-1.02E-8</c:v>
                </c:pt>
                <c:pt idx="691">
                  <c:v>-1.0179999999999999E-8</c:v>
                </c:pt>
                <c:pt idx="692">
                  <c:v>-1.016E-8</c:v>
                </c:pt>
                <c:pt idx="693">
                  <c:v>-1.014E-8</c:v>
                </c:pt>
                <c:pt idx="694">
                  <c:v>-1.0120000000000001E-8</c:v>
                </c:pt>
                <c:pt idx="695">
                  <c:v>-1.0099999999999999E-8</c:v>
                </c:pt>
                <c:pt idx="696">
                  <c:v>-1.008E-8</c:v>
                </c:pt>
                <c:pt idx="697">
                  <c:v>-1.006E-8</c:v>
                </c:pt>
                <c:pt idx="698">
                  <c:v>-1.0039999999999999E-8</c:v>
                </c:pt>
                <c:pt idx="699">
                  <c:v>-1.002E-8</c:v>
                </c:pt>
                <c:pt idx="700">
                  <c:v>-1E-8</c:v>
                </c:pt>
                <c:pt idx="701">
                  <c:v>-9.9800000000000007E-9</c:v>
                </c:pt>
                <c:pt idx="702">
                  <c:v>-9.9599999999999995E-9</c:v>
                </c:pt>
                <c:pt idx="703">
                  <c:v>-9.94E-9</c:v>
                </c:pt>
                <c:pt idx="704">
                  <c:v>-9.9200000000000005E-9</c:v>
                </c:pt>
                <c:pt idx="705">
                  <c:v>-9.8999999999999993E-9</c:v>
                </c:pt>
                <c:pt idx="706">
                  <c:v>-9.8799999999999998E-9</c:v>
                </c:pt>
                <c:pt idx="707">
                  <c:v>-9.8600000000000003E-9</c:v>
                </c:pt>
                <c:pt idx="708">
                  <c:v>-9.8400000000000008E-9</c:v>
                </c:pt>
                <c:pt idx="709">
                  <c:v>-9.8199999999999996E-9</c:v>
                </c:pt>
                <c:pt idx="710">
                  <c:v>-9.8000000000000001E-9</c:v>
                </c:pt>
                <c:pt idx="711">
                  <c:v>-9.7800000000000006E-9</c:v>
                </c:pt>
                <c:pt idx="712">
                  <c:v>-9.7599999999999994E-9</c:v>
                </c:pt>
                <c:pt idx="713">
                  <c:v>-9.7399999999999999E-9</c:v>
                </c:pt>
                <c:pt idx="714">
                  <c:v>-9.7200000000000003E-9</c:v>
                </c:pt>
                <c:pt idx="715">
                  <c:v>-9.6999999999999992E-9</c:v>
                </c:pt>
                <c:pt idx="716">
                  <c:v>-9.6799999999999997E-9</c:v>
                </c:pt>
                <c:pt idx="717">
                  <c:v>-9.6600000000000001E-9</c:v>
                </c:pt>
                <c:pt idx="718">
                  <c:v>-9.6400000000000006E-9</c:v>
                </c:pt>
                <c:pt idx="719">
                  <c:v>-9.6199999999999995E-9</c:v>
                </c:pt>
                <c:pt idx="720">
                  <c:v>-9.5999999999999999E-9</c:v>
                </c:pt>
                <c:pt idx="721">
                  <c:v>-9.5800000000000004E-9</c:v>
                </c:pt>
                <c:pt idx="722">
                  <c:v>-9.5599999999999992E-9</c:v>
                </c:pt>
                <c:pt idx="723">
                  <c:v>-9.5399999999999997E-9</c:v>
                </c:pt>
                <c:pt idx="724">
                  <c:v>-9.5200000000000002E-9</c:v>
                </c:pt>
                <c:pt idx="725">
                  <c:v>-9.5000000000000007E-9</c:v>
                </c:pt>
                <c:pt idx="726">
                  <c:v>-9.4799999999999995E-9</c:v>
                </c:pt>
                <c:pt idx="727">
                  <c:v>-9.46E-9</c:v>
                </c:pt>
                <c:pt idx="728">
                  <c:v>-9.4400000000000005E-9</c:v>
                </c:pt>
                <c:pt idx="729">
                  <c:v>-9.4199999999999993E-9</c:v>
                </c:pt>
                <c:pt idx="730">
                  <c:v>-9.3999999999999998E-9</c:v>
                </c:pt>
                <c:pt idx="731">
                  <c:v>-9.3800000000000003E-9</c:v>
                </c:pt>
                <c:pt idx="732">
                  <c:v>-9.3600000000000008E-9</c:v>
                </c:pt>
                <c:pt idx="733">
                  <c:v>-9.3399999999999996E-9</c:v>
                </c:pt>
                <c:pt idx="734">
                  <c:v>-9.3200000000000001E-9</c:v>
                </c:pt>
                <c:pt idx="735">
                  <c:v>-9.3000000000000006E-9</c:v>
                </c:pt>
                <c:pt idx="736">
                  <c:v>-9.2799999999999994E-9</c:v>
                </c:pt>
                <c:pt idx="737">
                  <c:v>-9.2599999999999999E-9</c:v>
                </c:pt>
                <c:pt idx="738">
                  <c:v>-9.2400000000000004E-9</c:v>
                </c:pt>
                <c:pt idx="739">
                  <c:v>-9.2199999999999992E-9</c:v>
                </c:pt>
                <c:pt idx="740">
                  <c:v>-9.1999999999999997E-9</c:v>
                </c:pt>
                <c:pt idx="741">
                  <c:v>-9.1800000000000001E-9</c:v>
                </c:pt>
                <c:pt idx="742">
                  <c:v>-9.1600000000000006E-9</c:v>
                </c:pt>
                <c:pt idx="743">
                  <c:v>-9.1399999999999995E-9</c:v>
                </c:pt>
                <c:pt idx="744">
                  <c:v>-9.1199999999999999E-9</c:v>
                </c:pt>
                <c:pt idx="745">
                  <c:v>-9.1000000000000004E-9</c:v>
                </c:pt>
                <c:pt idx="746">
                  <c:v>-9.0799999999999993E-9</c:v>
                </c:pt>
                <c:pt idx="747">
                  <c:v>-9.0599999999999997E-9</c:v>
                </c:pt>
                <c:pt idx="748">
                  <c:v>-9.0400000000000002E-9</c:v>
                </c:pt>
                <c:pt idx="749">
                  <c:v>-9.0200000000000007E-9</c:v>
                </c:pt>
                <c:pt idx="750">
                  <c:v>-8.9999999999999995E-9</c:v>
                </c:pt>
                <c:pt idx="751">
                  <c:v>-8.98E-9</c:v>
                </c:pt>
                <c:pt idx="752">
                  <c:v>-8.9600000000000005E-9</c:v>
                </c:pt>
                <c:pt idx="753">
                  <c:v>-8.9399999999999993E-9</c:v>
                </c:pt>
                <c:pt idx="754">
                  <c:v>-8.9199999999999998E-9</c:v>
                </c:pt>
                <c:pt idx="755">
                  <c:v>-8.9000000000000003E-9</c:v>
                </c:pt>
                <c:pt idx="756">
                  <c:v>-8.8800000000000008E-9</c:v>
                </c:pt>
                <c:pt idx="757">
                  <c:v>-8.8599999999999996E-9</c:v>
                </c:pt>
                <c:pt idx="758">
                  <c:v>-8.8400000000000001E-9</c:v>
                </c:pt>
                <c:pt idx="759">
                  <c:v>-8.8200000000000006E-9</c:v>
                </c:pt>
                <c:pt idx="760">
                  <c:v>-8.7999999999999994E-9</c:v>
                </c:pt>
                <c:pt idx="761">
                  <c:v>-8.7799999999999999E-9</c:v>
                </c:pt>
                <c:pt idx="762">
                  <c:v>-8.7600000000000004E-9</c:v>
                </c:pt>
                <c:pt idx="763">
                  <c:v>-8.7399999999999992E-9</c:v>
                </c:pt>
                <c:pt idx="764">
                  <c:v>-8.7199999999999997E-9</c:v>
                </c:pt>
                <c:pt idx="765">
                  <c:v>-8.7000000000000001E-9</c:v>
                </c:pt>
                <c:pt idx="766">
                  <c:v>-8.6800000000000006E-9</c:v>
                </c:pt>
                <c:pt idx="767">
                  <c:v>-8.6599999999999995E-9</c:v>
                </c:pt>
                <c:pt idx="768">
                  <c:v>-8.6399999999999999E-9</c:v>
                </c:pt>
                <c:pt idx="769">
                  <c:v>-8.6200000000000004E-9</c:v>
                </c:pt>
                <c:pt idx="770">
                  <c:v>-8.5999999999999993E-9</c:v>
                </c:pt>
                <c:pt idx="771">
                  <c:v>-8.5799999999999997E-9</c:v>
                </c:pt>
                <c:pt idx="772">
                  <c:v>-8.5600000000000002E-9</c:v>
                </c:pt>
                <c:pt idx="773">
                  <c:v>-8.5400000000000007E-9</c:v>
                </c:pt>
                <c:pt idx="774">
                  <c:v>-8.5199999999999995E-9</c:v>
                </c:pt>
                <c:pt idx="775">
                  <c:v>-8.5E-9</c:v>
                </c:pt>
                <c:pt idx="776">
                  <c:v>-8.4800000000000005E-9</c:v>
                </c:pt>
                <c:pt idx="777">
                  <c:v>-8.4599999999999993E-9</c:v>
                </c:pt>
                <c:pt idx="778">
                  <c:v>-8.4399999999999998E-9</c:v>
                </c:pt>
                <c:pt idx="779">
                  <c:v>-8.4200000000000003E-9</c:v>
                </c:pt>
                <c:pt idx="780">
                  <c:v>-8.4000000000000008E-9</c:v>
                </c:pt>
                <c:pt idx="781">
                  <c:v>-8.3799999999999996E-9</c:v>
                </c:pt>
                <c:pt idx="782">
                  <c:v>-8.3600000000000001E-9</c:v>
                </c:pt>
                <c:pt idx="783">
                  <c:v>-8.3400000000000006E-9</c:v>
                </c:pt>
                <c:pt idx="784">
                  <c:v>-8.3199999999999994E-9</c:v>
                </c:pt>
                <c:pt idx="785">
                  <c:v>-8.2999999999999999E-9</c:v>
                </c:pt>
                <c:pt idx="786">
                  <c:v>-8.2800000000000004E-9</c:v>
                </c:pt>
                <c:pt idx="787">
                  <c:v>-8.2599999999999992E-9</c:v>
                </c:pt>
                <c:pt idx="788">
                  <c:v>-8.2399999999999997E-9</c:v>
                </c:pt>
                <c:pt idx="789">
                  <c:v>-8.2200000000000002E-9</c:v>
                </c:pt>
                <c:pt idx="790">
                  <c:v>-8.2000000000000006E-9</c:v>
                </c:pt>
                <c:pt idx="791">
                  <c:v>-8.1799999999999995E-9</c:v>
                </c:pt>
                <c:pt idx="792">
                  <c:v>-8.1599999999999999E-9</c:v>
                </c:pt>
                <c:pt idx="793">
                  <c:v>-8.1400000000000004E-9</c:v>
                </c:pt>
                <c:pt idx="794">
                  <c:v>-8.1199999999999993E-9</c:v>
                </c:pt>
                <c:pt idx="795">
                  <c:v>-8.0999999999999997E-9</c:v>
                </c:pt>
                <c:pt idx="796">
                  <c:v>-8.0800000000000002E-9</c:v>
                </c:pt>
                <c:pt idx="797">
                  <c:v>-8.0600000000000007E-9</c:v>
                </c:pt>
                <c:pt idx="798">
                  <c:v>-8.0399999999999995E-9</c:v>
                </c:pt>
                <c:pt idx="799">
                  <c:v>-8.02E-9</c:v>
                </c:pt>
                <c:pt idx="800">
                  <c:v>-8.0000000000000005E-9</c:v>
                </c:pt>
                <c:pt idx="801">
                  <c:v>-7.9799999999999993E-9</c:v>
                </c:pt>
                <c:pt idx="802">
                  <c:v>-7.9599999999999998E-9</c:v>
                </c:pt>
                <c:pt idx="803">
                  <c:v>-7.9400000000000003E-9</c:v>
                </c:pt>
                <c:pt idx="804">
                  <c:v>-7.9200000000000008E-9</c:v>
                </c:pt>
                <c:pt idx="805">
                  <c:v>-7.8999999999999996E-9</c:v>
                </c:pt>
                <c:pt idx="806">
                  <c:v>-7.8800000000000001E-9</c:v>
                </c:pt>
                <c:pt idx="807">
                  <c:v>-7.8600000000000006E-9</c:v>
                </c:pt>
                <c:pt idx="808">
                  <c:v>-7.8399999999999994E-9</c:v>
                </c:pt>
                <c:pt idx="809">
                  <c:v>-7.8199999999999999E-9</c:v>
                </c:pt>
                <c:pt idx="810">
                  <c:v>-7.8000000000000004E-9</c:v>
                </c:pt>
                <c:pt idx="811">
                  <c:v>-7.7799999999999992E-9</c:v>
                </c:pt>
                <c:pt idx="812">
                  <c:v>-7.7599999999999997E-9</c:v>
                </c:pt>
                <c:pt idx="813">
                  <c:v>-7.7400000000000002E-9</c:v>
                </c:pt>
                <c:pt idx="814">
                  <c:v>-7.7200000000000006E-9</c:v>
                </c:pt>
                <c:pt idx="815">
                  <c:v>-7.6999999999999995E-9</c:v>
                </c:pt>
                <c:pt idx="816">
                  <c:v>-7.6799999999999999E-9</c:v>
                </c:pt>
                <c:pt idx="817">
                  <c:v>-7.6600000000000004E-9</c:v>
                </c:pt>
                <c:pt idx="818">
                  <c:v>-7.6399999999999993E-9</c:v>
                </c:pt>
                <c:pt idx="819">
                  <c:v>-7.6199999999999997E-9</c:v>
                </c:pt>
                <c:pt idx="820">
                  <c:v>-7.6000000000000002E-9</c:v>
                </c:pt>
                <c:pt idx="821">
                  <c:v>-7.5800000000000007E-9</c:v>
                </c:pt>
                <c:pt idx="822">
                  <c:v>-7.5599999999999995E-9</c:v>
                </c:pt>
                <c:pt idx="823">
                  <c:v>-7.54E-9</c:v>
                </c:pt>
                <c:pt idx="824">
                  <c:v>-7.5200000000000005E-9</c:v>
                </c:pt>
                <c:pt idx="825">
                  <c:v>-7.4999999999999993E-9</c:v>
                </c:pt>
                <c:pt idx="826">
                  <c:v>-7.4799999999999998E-9</c:v>
                </c:pt>
                <c:pt idx="827">
                  <c:v>-7.4600000000000003E-9</c:v>
                </c:pt>
                <c:pt idx="828">
                  <c:v>-7.44E-9</c:v>
                </c:pt>
                <c:pt idx="829">
                  <c:v>-7.4199999999999996E-9</c:v>
                </c:pt>
                <c:pt idx="830">
                  <c:v>-7.4000000000000001E-9</c:v>
                </c:pt>
                <c:pt idx="831">
                  <c:v>-7.3799999999999997E-9</c:v>
                </c:pt>
                <c:pt idx="832">
                  <c:v>-7.3600000000000002E-9</c:v>
                </c:pt>
                <c:pt idx="833">
                  <c:v>-7.3399999999999999E-9</c:v>
                </c:pt>
                <c:pt idx="834">
                  <c:v>-7.3200000000000004E-9</c:v>
                </c:pt>
                <c:pt idx="835">
                  <c:v>-7.3E-9</c:v>
                </c:pt>
                <c:pt idx="836">
                  <c:v>-7.2799999999999997E-9</c:v>
                </c:pt>
                <c:pt idx="837">
                  <c:v>-7.2600000000000002E-9</c:v>
                </c:pt>
                <c:pt idx="838">
                  <c:v>-7.2399999999999998E-9</c:v>
                </c:pt>
                <c:pt idx="839">
                  <c:v>-7.2200000000000003E-9</c:v>
                </c:pt>
                <c:pt idx="840">
                  <c:v>-7.2E-9</c:v>
                </c:pt>
                <c:pt idx="841">
                  <c:v>-7.1799999999999996E-9</c:v>
                </c:pt>
                <c:pt idx="842">
                  <c:v>-7.1600000000000001E-9</c:v>
                </c:pt>
                <c:pt idx="843">
                  <c:v>-7.1399999999999997E-9</c:v>
                </c:pt>
                <c:pt idx="844">
                  <c:v>-7.1200000000000002E-9</c:v>
                </c:pt>
                <c:pt idx="845">
                  <c:v>-7.0999999999999999E-9</c:v>
                </c:pt>
                <c:pt idx="846">
                  <c:v>-7.0800000000000004E-9</c:v>
                </c:pt>
                <c:pt idx="847">
                  <c:v>-7.06E-9</c:v>
                </c:pt>
                <c:pt idx="848">
                  <c:v>-7.0399999999999997E-9</c:v>
                </c:pt>
                <c:pt idx="849">
                  <c:v>-7.0200000000000002E-9</c:v>
                </c:pt>
                <c:pt idx="850">
                  <c:v>-6.9999999999999998E-9</c:v>
                </c:pt>
                <c:pt idx="851">
                  <c:v>-6.9800000000000003E-9</c:v>
                </c:pt>
                <c:pt idx="852">
                  <c:v>-6.96E-9</c:v>
                </c:pt>
                <c:pt idx="853">
                  <c:v>-6.9399999999999996E-9</c:v>
                </c:pt>
                <c:pt idx="854">
                  <c:v>-6.9200000000000001E-9</c:v>
                </c:pt>
                <c:pt idx="855">
                  <c:v>-6.8999999999999997E-9</c:v>
                </c:pt>
                <c:pt idx="856">
                  <c:v>-6.8800000000000002E-9</c:v>
                </c:pt>
                <c:pt idx="857">
                  <c:v>-6.8599999999999999E-9</c:v>
                </c:pt>
                <c:pt idx="858">
                  <c:v>-6.8400000000000004E-9</c:v>
                </c:pt>
                <c:pt idx="859">
                  <c:v>-6.82E-9</c:v>
                </c:pt>
                <c:pt idx="860">
                  <c:v>-6.7999999999999997E-9</c:v>
                </c:pt>
                <c:pt idx="861">
                  <c:v>-6.7800000000000002E-9</c:v>
                </c:pt>
                <c:pt idx="862">
                  <c:v>-6.7599999999999998E-9</c:v>
                </c:pt>
                <c:pt idx="863">
                  <c:v>-6.7400000000000003E-9</c:v>
                </c:pt>
                <c:pt idx="864">
                  <c:v>-6.72E-9</c:v>
                </c:pt>
                <c:pt idx="865">
                  <c:v>-6.6999999999999996E-9</c:v>
                </c:pt>
                <c:pt idx="866">
                  <c:v>-6.6800000000000001E-9</c:v>
                </c:pt>
                <c:pt idx="867">
                  <c:v>-6.6599999999999997E-9</c:v>
                </c:pt>
                <c:pt idx="868">
                  <c:v>-6.6400000000000002E-9</c:v>
                </c:pt>
                <c:pt idx="869">
                  <c:v>-6.6199999999999999E-9</c:v>
                </c:pt>
                <c:pt idx="870">
                  <c:v>-6.6000000000000004E-9</c:v>
                </c:pt>
                <c:pt idx="871">
                  <c:v>-6.58E-9</c:v>
                </c:pt>
                <c:pt idx="872">
                  <c:v>-6.5599999999999997E-9</c:v>
                </c:pt>
                <c:pt idx="873">
                  <c:v>-6.5400000000000002E-9</c:v>
                </c:pt>
                <c:pt idx="874">
                  <c:v>-6.5199999999999998E-9</c:v>
                </c:pt>
                <c:pt idx="875">
                  <c:v>-6.5000000000000003E-9</c:v>
                </c:pt>
                <c:pt idx="876">
                  <c:v>-6.48E-9</c:v>
                </c:pt>
                <c:pt idx="877">
                  <c:v>-6.4599999999999996E-9</c:v>
                </c:pt>
                <c:pt idx="878">
                  <c:v>-6.4400000000000001E-9</c:v>
                </c:pt>
                <c:pt idx="879">
                  <c:v>-6.4199999999999998E-9</c:v>
                </c:pt>
                <c:pt idx="880">
                  <c:v>-6.4000000000000002E-9</c:v>
                </c:pt>
                <c:pt idx="881">
                  <c:v>-6.3799999999999999E-9</c:v>
                </c:pt>
                <c:pt idx="882">
                  <c:v>-6.3600000000000004E-9</c:v>
                </c:pt>
                <c:pt idx="883">
                  <c:v>-6.34E-9</c:v>
                </c:pt>
                <c:pt idx="884">
                  <c:v>-6.3199999999999997E-9</c:v>
                </c:pt>
                <c:pt idx="885">
                  <c:v>-6.3000000000000002E-9</c:v>
                </c:pt>
                <c:pt idx="886">
                  <c:v>-6.2799999999999998E-9</c:v>
                </c:pt>
                <c:pt idx="887">
                  <c:v>-6.2600000000000003E-9</c:v>
                </c:pt>
                <c:pt idx="888">
                  <c:v>-6.24E-9</c:v>
                </c:pt>
                <c:pt idx="889">
                  <c:v>-6.2199999999999996E-9</c:v>
                </c:pt>
                <c:pt idx="890">
                  <c:v>-6.2000000000000001E-9</c:v>
                </c:pt>
                <c:pt idx="891">
                  <c:v>-6.1799999999999998E-9</c:v>
                </c:pt>
                <c:pt idx="892">
                  <c:v>-6.1600000000000002E-9</c:v>
                </c:pt>
                <c:pt idx="893">
                  <c:v>-6.1399999999999999E-9</c:v>
                </c:pt>
                <c:pt idx="894">
                  <c:v>-6.1200000000000004E-9</c:v>
                </c:pt>
                <c:pt idx="895">
                  <c:v>-6.1E-9</c:v>
                </c:pt>
                <c:pt idx="896">
                  <c:v>-6.0799999999999997E-9</c:v>
                </c:pt>
                <c:pt idx="897">
                  <c:v>-6.0600000000000002E-9</c:v>
                </c:pt>
                <c:pt idx="898">
                  <c:v>-6.0399999999999998E-9</c:v>
                </c:pt>
                <c:pt idx="899">
                  <c:v>-6.0200000000000003E-9</c:v>
                </c:pt>
                <c:pt idx="900">
                  <c:v>-6E-9</c:v>
                </c:pt>
                <c:pt idx="901">
                  <c:v>-5.9799999999999996E-9</c:v>
                </c:pt>
                <c:pt idx="902">
                  <c:v>-5.9600000000000001E-9</c:v>
                </c:pt>
                <c:pt idx="903">
                  <c:v>-5.9399999999999998E-9</c:v>
                </c:pt>
                <c:pt idx="904">
                  <c:v>-5.9200000000000002E-9</c:v>
                </c:pt>
                <c:pt idx="905">
                  <c:v>-5.8999999999999999E-9</c:v>
                </c:pt>
                <c:pt idx="906">
                  <c:v>-5.8800000000000004E-9</c:v>
                </c:pt>
                <c:pt idx="907">
                  <c:v>-5.86E-9</c:v>
                </c:pt>
                <c:pt idx="908">
                  <c:v>-5.8399999999999997E-9</c:v>
                </c:pt>
                <c:pt idx="909">
                  <c:v>-5.8200000000000002E-9</c:v>
                </c:pt>
                <c:pt idx="910">
                  <c:v>-5.7999999999999998E-9</c:v>
                </c:pt>
                <c:pt idx="911">
                  <c:v>-5.7800000000000003E-9</c:v>
                </c:pt>
                <c:pt idx="912">
                  <c:v>-5.76E-9</c:v>
                </c:pt>
                <c:pt idx="913">
                  <c:v>-5.7399999999999996E-9</c:v>
                </c:pt>
                <c:pt idx="914">
                  <c:v>-5.7200000000000001E-9</c:v>
                </c:pt>
                <c:pt idx="915">
                  <c:v>-5.6999999999999998E-9</c:v>
                </c:pt>
                <c:pt idx="916">
                  <c:v>-5.6800000000000002E-9</c:v>
                </c:pt>
                <c:pt idx="917">
                  <c:v>-5.6599999999999999E-9</c:v>
                </c:pt>
                <c:pt idx="918">
                  <c:v>-5.6400000000000004E-9</c:v>
                </c:pt>
                <c:pt idx="919">
                  <c:v>-5.62E-9</c:v>
                </c:pt>
                <c:pt idx="920">
                  <c:v>-5.5999999999999997E-9</c:v>
                </c:pt>
                <c:pt idx="921">
                  <c:v>-5.5800000000000002E-9</c:v>
                </c:pt>
                <c:pt idx="922">
                  <c:v>-5.5599999999999998E-9</c:v>
                </c:pt>
                <c:pt idx="923">
                  <c:v>-5.5400000000000003E-9</c:v>
                </c:pt>
                <c:pt idx="924">
                  <c:v>-5.52E-9</c:v>
                </c:pt>
                <c:pt idx="925">
                  <c:v>-5.4999999999999996E-9</c:v>
                </c:pt>
                <c:pt idx="926">
                  <c:v>-5.4800000000000001E-9</c:v>
                </c:pt>
                <c:pt idx="927">
                  <c:v>-5.4599999999999998E-9</c:v>
                </c:pt>
                <c:pt idx="928">
                  <c:v>-5.4400000000000002E-9</c:v>
                </c:pt>
                <c:pt idx="929">
                  <c:v>-5.4199999999999999E-9</c:v>
                </c:pt>
                <c:pt idx="930">
                  <c:v>-5.4000000000000004E-9</c:v>
                </c:pt>
                <c:pt idx="931">
                  <c:v>-5.38E-9</c:v>
                </c:pt>
                <c:pt idx="932">
                  <c:v>-5.3599999999999997E-9</c:v>
                </c:pt>
                <c:pt idx="933">
                  <c:v>-5.3400000000000002E-9</c:v>
                </c:pt>
                <c:pt idx="934">
                  <c:v>-5.3199999999999998E-9</c:v>
                </c:pt>
                <c:pt idx="935">
                  <c:v>-5.3000000000000003E-9</c:v>
                </c:pt>
                <c:pt idx="936">
                  <c:v>-5.28E-9</c:v>
                </c:pt>
                <c:pt idx="937">
                  <c:v>-5.2599999999999996E-9</c:v>
                </c:pt>
                <c:pt idx="938">
                  <c:v>-5.2400000000000001E-9</c:v>
                </c:pt>
                <c:pt idx="939">
                  <c:v>-5.2199999999999998E-9</c:v>
                </c:pt>
                <c:pt idx="940">
                  <c:v>-5.2000000000000002E-9</c:v>
                </c:pt>
                <c:pt idx="941">
                  <c:v>-5.1799999999999999E-9</c:v>
                </c:pt>
                <c:pt idx="942">
                  <c:v>-5.1600000000000004E-9</c:v>
                </c:pt>
                <c:pt idx="943">
                  <c:v>-5.14E-9</c:v>
                </c:pt>
                <c:pt idx="944">
                  <c:v>-5.1199999999999997E-9</c:v>
                </c:pt>
                <c:pt idx="945">
                  <c:v>-5.1000000000000002E-9</c:v>
                </c:pt>
                <c:pt idx="946">
                  <c:v>-5.0799999999999998E-9</c:v>
                </c:pt>
                <c:pt idx="947">
                  <c:v>-5.0600000000000003E-9</c:v>
                </c:pt>
                <c:pt idx="948">
                  <c:v>-5.04E-9</c:v>
                </c:pt>
                <c:pt idx="949">
                  <c:v>-5.0199999999999996E-9</c:v>
                </c:pt>
                <c:pt idx="950">
                  <c:v>-5.0000000000000001E-9</c:v>
                </c:pt>
                <c:pt idx="951">
                  <c:v>-4.9799999999999998E-9</c:v>
                </c:pt>
                <c:pt idx="952">
                  <c:v>-4.9600000000000002E-9</c:v>
                </c:pt>
                <c:pt idx="953">
                  <c:v>-4.9399999999999999E-9</c:v>
                </c:pt>
                <c:pt idx="954">
                  <c:v>-4.9200000000000004E-9</c:v>
                </c:pt>
                <c:pt idx="955">
                  <c:v>-4.9E-9</c:v>
                </c:pt>
                <c:pt idx="956">
                  <c:v>-4.8799999999999997E-9</c:v>
                </c:pt>
                <c:pt idx="957">
                  <c:v>-4.8600000000000002E-9</c:v>
                </c:pt>
                <c:pt idx="958">
                  <c:v>-4.8399999999999998E-9</c:v>
                </c:pt>
                <c:pt idx="959">
                  <c:v>-4.8200000000000003E-9</c:v>
                </c:pt>
                <c:pt idx="960">
                  <c:v>-4.8E-9</c:v>
                </c:pt>
                <c:pt idx="961">
                  <c:v>-4.7799999999999996E-9</c:v>
                </c:pt>
                <c:pt idx="962">
                  <c:v>-4.7600000000000001E-9</c:v>
                </c:pt>
                <c:pt idx="963">
                  <c:v>-4.7399999999999998E-9</c:v>
                </c:pt>
                <c:pt idx="964">
                  <c:v>-4.7200000000000002E-9</c:v>
                </c:pt>
                <c:pt idx="965">
                  <c:v>-4.6999999999999999E-9</c:v>
                </c:pt>
                <c:pt idx="966">
                  <c:v>-4.6800000000000004E-9</c:v>
                </c:pt>
                <c:pt idx="967">
                  <c:v>-4.66E-9</c:v>
                </c:pt>
                <c:pt idx="968">
                  <c:v>-4.6399999999999997E-9</c:v>
                </c:pt>
                <c:pt idx="969">
                  <c:v>-4.6200000000000002E-9</c:v>
                </c:pt>
                <c:pt idx="970">
                  <c:v>-4.5999999999999998E-9</c:v>
                </c:pt>
                <c:pt idx="971">
                  <c:v>-4.5800000000000003E-9</c:v>
                </c:pt>
                <c:pt idx="972">
                  <c:v>-4.56E-9</c:v>
                </c:pt>
                <c:pt idx="973">
                  <c:v>-4.5399999999999996E-9</c:v>
                </c:pt>
                <c:pt idx="974">
                  <c:v>-4.5200000000000001E-9</c:v>
                </c:pt>
                <c:pt idx="975">
                  <c:v>-4.4999999999999998E-9</c:v>
                </c:pt>
                <c:pt idx="976">
                  <c:v>-4.4800000000000002E-9</c:v>
                </c:pt>
                <c:pt idx="977">
                  <c:v>-4.4599999999999999E-9</c:v>
                </c:pt>
                <c:pt idx="978">
                  <c:v>-4.4400000000000004E-9</c:v>
                </c:pt>
                <c:pt idx="979">
                  <c:v>-4.42E-9</c:v>
                </c:pt>
                <c:pt idx="980">
                  <c:v>-4.3999999999999997E-9</c:v>
                </c:pt>
                <c:pt idx="981">
                  <c:v>-4.3800000000000002E-9</c:v>
                </c:pt>
                <c:pt idx="982">
                  <c:v>-4.3599999999999998E-9</c:v>
                </c:pt>
                <c:pt idx="983">
                  <c:v>-4.3400000000000003E-9</c:v>
                </c:pt>
                <c:pt idx="984">
                  <c:v>-4.32E-9</c:v>
                </c:pt>
                <c:pt idx="985">
                  <c:v>-4.2999999999999996E-9</c:v>
                </c:pt>
                <c:pt idx="986">
                  <c:v>-4.2800000000000001E-9</c:v>
                </c:pt>
                <c:pt idx="987">
                  <c:v>-4.2599999999999998E-9</c:v>
                </c:pt>
                <c:pt idx="988">
                  <c:v>-4.2400000000000002E-9</c:v>
                </c:pt>
                <c:pt idx="989">
                  <c:v>-4.2199999999999999E-9</c:v>
                </c:pt>
                <c:pt idx="990">
                  <c:v>-4.2000000000000004E-9</c:v>
                </c:pt>
                <c:pt idx="991">
                  <c:v>-4.18E-9</c:v>
                </c:pt>
                <c:pt idx="992">
                  <c:v>-4.1599999999999997E-9</c:v>
                </c:pt>
                <c:pt idx="993">
                  <c:v>-4.1400000000000002E-9</c:v>
                </c:pt>
                <c:pt idx="994">
                  <c:v>-4.1199999999999998E-9</c:v>
                </c:pt>
                <c:pt idx="995">
                  <c:v>-4.1000000000000003E-9</c:v>
                </c:pt>
                <c:pt idx="996">
                  <c:v>-4.08E-9</c:v>
                </c:pt>
                <c:pt idx="997">
                  <c:v>-4.0599999999999996E-9</c:v>
                </c:pt>
                <c:pt idx="998">
                  <c:v>-4.0400000000000001E-9</c:v>
                </c:pt>
                <c:pt idx="999">
                  <c:v>-4.0199999999999998E-9</c:v>
                </c:pt>
                <c:pt idx="1000">
                  <c:v>-4.0000000000000002E-9</c:v>
                </c:pt>
                <c:pt idx="1001">
                  <c:v>-3.9799999999999999E-9</c:v>
                </c:pt>
                <c:pt idx="1002">
                  <c:v>-3.9600000000000004E-9</c:v>
                </c:pt>
                <c:pt idx="1003">
                  <c:v>-3.94E-9</c:v>
                </c:pt>
                <c:pt idx="1004">
                  <c:v>-3.9199999999999997E-9</c:v>
                </c:pt>
                <c:pt idx="1005">
                  <c:v>-3.9000000000000002E-9</c:v>
                </c:pt>
                <c:pt idx="1006">
                  <c:v>-3.8799999999999998E-9</c:v>
                </c:pt>
                <c:pt idx="1007">
                  <c:v>-3.8600000000000003E-9</c:v>
                </c:pt>
                <c:pt idx="1008">
                  <c:v>-3.84E-9</c:v>
                </c:pt>
                <c:pt idx="1009">
                  <c:v>-3.8199999999999996E-9</c:v>
                </c:pt>
                <c:pt idx="1010">
                  <c:v>-3.8000000000000001E-9</c:v>
                </c:pt>
                <c:pt idx="1011">
                  <c:v>-3.7799999999999998E-9</c:v>
                </c:pt>
                <c:pt idx="1012">
                  <c:v>-3.7600000000000003E-9</c:v>
                </c:pt>
                <c:pt idx="1013">
                  <c:v>-3.7399999999999999E-9</c:v>
                </c:pt>
                <c:pt idx="1014">
                  <c:v>-3.72E-9</c:v>
                </c:pt>
                <c:pt idx="1015">
                  <c:v>-3.7E-9</c:v>
                </c:pt>
                <c:pt idx="1016">
                  <c:v>-3.6800000000000001E-9</c:v>
                </c:pt>
                <c:pt idx="1017">
                  <c:v>-3.6600000000000002E-9</c:v>
                </c:pt>
                <c:pt idx="1018">
                  <c:v>-3.6399999999999998E-9</c:v>
                </c:pt>
                <c:pt idx="1019">
                  <c:v>-3.6199999999999999E-9</c:v>
                </c:pt>
                <c:pt idx="1020">
                  <c:v>-3.6E-9</c:v>
                </c:pt>
                <c:pt idx="1021">
                  <c:v>-3.58E-9</c:v>
                </c:pt>
                <c:pt idx="1022">
                  <c:v>-3.5600000000000001E-9</c:v>
                </c:pt>
                <c:pt idx="1023">
                  <c:v>-3.5400000000000002E-9</c:v>
                </c:pt>
                <c:pt idx="1024">
                  <c:v>-3.5199999999999998E-9</c:v>
                </c:pt>
                <c:pt idx="1025">
                  <c:v>-3.4999999999999999E-9</c:v>
                </c:pt>
                <c:pt idx="1026">
                  <c:v>-3.48E-9</c:v>
                </c:pt>
                <c:pt idx="1027">
                  <c:v>-3.46E-9</c:v>
                </c:pt>
                <c:pt idx="1028">
                  <c:v>-3.4400000000000001E-9</c:v>
                </c:pt>
                <c:pt idx="1029">
                  <c:v>-3.4200000000000002E-9</c:v>
                </c:pt>
                <c:pt idx="1030">
                  <c:v>-3.3999999999999998E-9</c:v>
                </c:pt>
                <c:pt idx="1031">
                  <c:v>-3.3799999999999999E-9</c:v>
                </c:pt>
                <c:pt idx="1032">
                  <c:v>-3.36E-9</c:v>
                </c:pt>
                <c:pt idx="1033">
                  <c:v>-3.34E-9</c:v>
                </c:pt>
                <c:pt idx="1034">
                  <c:v>-3.3200000000000001E-9</c:v>
                </c:pt>
                <c:pt idx="1035">
                  <c:v>-3.3000000000000002E-9</c:v>
                </c:pt>
                <c:pt idx="1036">
                  <c:v>-3.2799999999999998E-9</c:v>
                </c:pt>
                <c:pt idx="1037">
                  <c:v>-3.2599999999999999E-9</c:v>
                </c:pt>
                <c:pt idx="1038">
                  <c:v>-3.24E-9</c:v>
                </c:pt>
                <c:pt idx="1039">
                  <c:v>-3.22E-9</c:v>
                </c:pt>
                <c:pt idx="1040">
                  <c:v>-3.2000000000000001E-9</c:v>
                </c:pt>
                <c:pt idx="1041">
                  <c:v>-3.1800000000000002E-9</c:v>
                </c:pt>
                <c:pt idx="1042">
                  <c:v>-3.1599999999999998E-9</c:v>
                </c:pt>
                <c:pt idx="1043">
                  <c:v>-3.1399999999999999E-9</c:v>
                </c:pt>
                <c:pt idx="1044">
                  <c:v>-3.12E-9</c:v>
                </c:pt>
                <c:pt idx="1045">
                  <c:v>-3.1E-9</c:v>
                </c:pt>
                <c:pt idx="1046">
                  <c:v>-3.0800000000000001E-9</c:v>
                </c:pt>
                <c:pt idx="1047">
                  <c:v>-3.0600000000000002E-9</c:v>
                </c:pt>
                <c:pt idx="1048">
                  <c:v>-3.0399999999999998E-9</c:v>
                </c:pt>
                <c:pt idx="1049">
                  <c:v>-3.0199999999999999E-9</c:v>
                </c:pt>
                <c:pt idx="1050">
                  <c:v>-3E-9</c:v>
                </c:pt>
                <c:pt idx="1051">
                  <c:v>-2.98E-9</c:v>
                </c:pt>
                <c:pt idx="1052">
                  <c:v>-2.9600000000000001E-9</c:v>
                </c:pt>
                <c:pt idx="1053">
                  <c:v>-2.9400000000000002E-9</c:v>
                </c:pt>
                <c:pt idx="1054">
                  <c:v>-2.9199999999999998E-9</c:v>
                </c:pt>
                <c:pt idx="1055">
                  <c:v>-2.8999999999999999E-9</c:v>
                </c:pt>
                <c:pt idx="1056">
                  <c:v>-2.88E-9</c:v>
                </c:pt>
                <c:pt idx="1057">
                  <c:v>-2.86E-9</c:v>
                </c:pt>
                <c:pt idx="1058">
                  <c:v>-2.8400000000000001E-9</c:v>
                </c:pt>
                <c:pt idx="1059">
                  <c:v>-2.8200000000000002E-9</c:v>
                </c:pt>
                <c:pt idx="1060">
                  <c:v>-2.7999999999999998E-9</c:v>
                </c:pt>
                <c:pt idx="1061">
                  <c:v>-2.7799999999999999E-9</c:v>
                </c:pt>
                <c:pt idx="1062">
                  <c:v>-2.76E-9</c:v>
                </c:pt>
                <c:pt idx="1063">
                  <c:v>-2.7400000000000001E-9</c:v>
                </c:pt>
                <c:pt idx="1064">
                  <c:v>-2.7200000000000001E-9</c:v>
                </c:pt>
                <c:pt idx="1065">
                  <c:v>-2.7000000000000002E-9</c:v>
                </c:pt>
                <c:pt idx="1066">
                  <c:v>-2.6799999999999998E-9</c:v>
                </c:pt>
                <c:pt idx="1067">
                  <c:v>-2.6599999999999999E-9</c:v>
                </c:pt>
                <c:pt idx="1068">
                  <c:v>-2.64E-9</c:v>
                </c:pt>
                <c:pt idx="1069">
                  <c:v>-2.6200000000000001E-9</c:v>
                </c:pt>
                <c:pt idx="1070">
                  <c:v>-2.6000000000000001E-9</c:v>
                </c:pt>
                <c:pt idx="1071">
                  <c:v>-2.5800000000000002E-9</c:v>
                </c:pt>
                <c:pt idx="1072">
                  <c:v>-2.5599999999999998E-9</c:v>
                </c:pt>
                <c:pt idx="1073">
                  <c:v>-2.5399999999999999E-9</c:v>
                </c:pt>
                <c:pt idx="1074">
                  <c:v>-2.52E-9</c:v>
                </c:pt>
                <c:pt idx="1075">
                  <c:v>-2.5000000000000001E-9</c:v>
                </c:pt>
                <c:pt idx="1076">
                  <c:v>-2.4800000000000001E-9</c:v>
                </c:pt>
                <c:pt idx="1077">
                  <c:v>-2.4600000000000002E-9</c:v>
                </c:pt>
                <c:pt idx="1078">
                  <c:v>-2.4399999999999998E-9</c:v>
                </c:pt>
                <c:pt idx="1079">
                  <c:v>-2.4199999999999999E-9</c:v>
                </c:pt>
                <c:pt idx="1080">
                  <c:v>-2.4E-9</c:v>
                </c:pt>
                <c:pt idx="1081">
                  <c:v>-2.3800000000000001E-9</c:v>
                </c:pt>
                <c:pt idx="1082">
                  <c:v>-2.3600000000000001E-9</c:v>
                </c:pt>
                <c:pt idx="1083">
                  <c:v>-2.3400000000000002E-9</c:v>
                </c:pt>
                <c:pt idx="1084">
                  <c:v>-2.3199999999999998E-9</c:v>
                </c:pt>
                <c:pt idx="1085">
                  <c:v>-2.2999999999999999E-9</c:v>
                </c:pt>
                <c:pt idx="1086">
                  <c:v>-2.28E-9</c:v>
                </c:pt>
                <c:pt idx="1087">
                  <c:v>-2.2600000000000001E-9</c:v>
                </c:pt>
                <c:pt idx="1088">
                  <c:v>-2.2400000000000001E-9</c:v>
                </c:pt>
                <c:pt idx="1089">
                  <c:v>-2.2200000000000002E-9</c:v>
                </c:pt>
                <c:pt idx="1090">
                  <c:v>-2.1999999999999998E-9</c:v>
                </c:pt>
                <c:pt idx="1091">
                  <c:v>-2.1799999999999999E-9</c:v>
                </c:pt>
                <c:pt idx="1092">
                  <c:v>-2.16E-9</c:v>
                </c:pt>
                <c:pt idx="1093">
                  <c:v>-2.1400000000000001E-9</c:v>
                </c:pt>
                <c:pt idx="1094">
                  <c:v>-2.1200000000000001E-9</c:v>
                </c:pt>
                <c:pt idx="1095">
                  <c:v>-2.1000000000000002E-9</c:v>
                </c:pt>
                <c:pt idx="1096">
                  <c:v>-2.0799999999999998E-9</c:v>
                </c:pt>
                <c:pt idx="1097">
                  <c:v>-2.0599999999999999E-9</c:v>
                </c:pt>
                <c:pt idx="1098">
                  <c:v>-2.04E-9</c:v>
                </c:pt>
                <c:pt idx="1099">
                  <c:v>-2.0200000000000001E-9</c:v>
                </c:pt>
                <c:pt idx="1100">
                  <c:v>-2.0000000000000001E-9</c:v>
                </c:pt>
                <c:pt idx="1101">
                  <c:v>-1.9800000000000002E-9</c:v>
                </c:pt>
                <c:pt idx="1102">
                  <c:v>-1.9599999999999998E-9</c:v>
                </c:pt>
                <c:pt idx="1103">
                  <c:v>-1.9399999999999999E-9</c:v>
                </c:pt>
                <c:pt idx="1104">
                  <c:v>-1.92E-9</c:v>
                </c:pt>
                <c:pt idx="1105">
                  <c:v>-1.9000000000000001E-9</c:v>
                </c:pt>
                <c:pt idx="1106">
                  <c:v>-1.8800000000000001E-9</c:v>
                </c:pt>
                <c:pt idx="1107">
                  <c:v>-1.86E-9</c:v>
                </c:pt>
                <c:pt idx="1108">
                  <c:v>-1.8400000000000001E-9</c:v>
                </c:pt>
                <c:pt idx="1109">
                  <c:v>-1.8199999999999999E-9</c:v>
                </c:pt>
                <c:pt idx="1110">
                  <c:v>-1.8E-9</c:v>
                </c:pt>
                <c:pt idx="1111">
                  <c:v>-1.7800000000000001E-9</c:v>
                </c:pt>
                <c:pt idx="1112">
                  <c:v>-1.7599999999999999E-9</c:v>
                </c:pt>
                <c:pt idx="1113">
                  <c:v>-1.74E-9</c:v>
                </c:pt>
                <c:pt idx="1114">
                  <c:v>-1.7200000000000001E-9</c:v>
                </c:pt>
                <c:pt idx="1115">
                  <c:v>-1.6999999999999999E-9</c:v>
                </c:pt>
                <c:pt idx="1116">
                  <c:v>-1.68E-9</c:v>
                </c:pt>
                <c:pt idx="1117">
                  <c:v>-1.6600000000000001E-9</c:v>
                </c:pt>
                <c:pt idx="1118">
                  <c:v>-1.6399999999999999E-9</c:v>
                </c:pt>
                <c:pt idx="1119">
                  <c:v>-1.62E-9</c:v>
                </c:pt>
                <c:pt idx="1120">
                  <c:v>-1.6000000000000001E-9</c:v>
                </c:pt>
                <c:pt idx="1121">
                  <c:v>-1.5799999999999999E-9</c:v>
                </c:pt>
                <c:pt idx="1122">
                  <c:v>-1.56E-9</c:v>
                </c:pt>
                <c:pt idx="1123">
                  <c:v>-1.5400000000000001E-9</c:v>
                </c:pt>
                <c:pt idx="1124">
                  <c:v>-1.5199999999999999E-9</c:v>
                </c:pt>
                <c:pt idx="1125">
                  <c:v>-1.5E-9</c:v>
                </c:pt>
                <c:pt idx="1126">
                  <c:v>-1.4800000000000001E-9</c:v>
                </c:pt>
                <c:pt idx="1127">
                  <c:v>-1.4599999999999999E-9</c:v>
                </c:pt>
                <c:pt idx="1128">
                  <c:v>-1.44E-9</c:v>
                </c:pt>
                <c:pt idx="1129">
                  <c:v>-1.4200000000000001E-9</c:v>
                </c:pt>
                <c:pt idx="1130">
                  <c:v>-1.3999999999999999E-9</c:v>
                </c:pt>
                <c:pt idx="1131">
                  <c:v>-1.38E-9</c:v>
                </c:pt>
                <c:pt idx="1132">
                  <c:v>-1.3600000000000001E-9</c:v>
                </c:pt>
                <c:pt idx="1133">
                  <c:v>-1.3399999999999999E-9</c:v>
                </c:pt>
                <c:pt idx="1134">
                  <c:v>-1.32E-9</c:v>
                </c:pt>
                <c:pt idx="1135">
                  <c:v>-1.3000000000000001E-9</c:v>
                </c:pt>
                <c:pt idx="1136">
                  <c:v>-1.2799999999999999E-9</c:v>
                </c:pt>
                <c:pt idx="1137">
                  <c:v>-1.26E-9</c:v>
                </c:pt>
                <c:pt idx="1138">
                  <c:v>-1.2400000000000001E-9</c:v>
                </c:pt>
                <c:pt idx="1139">
                  <c:v>-1.2199999999999999E-9</c:v>
                </c:pt>
                <c:pt idx="1140">
                  <c:v>-1.2E-9</c:v>
                </c:pt>
                <c:pt idx="1141">
                  <c:v>-1.1800000000000001E-9</c:v>
                </c:pt>
                <c:pt idx="1142">
                  <c:v>-1.1599999999999999E-9</c:v>
                </c:pt>
                <c:pt idx="1143">
                  <c:v>-1.14E-9</c:v>
                </c:pt>
                <c:pt idx="1144">
                  <c:v>-1.1200000000000001E-9</c:v>
                </c:pt>
                <c:pt idx="1145">
                  <c:v>-1.0999999999999999E-9</c:v>
                </c:pt>
                <c:pt idx="1146">
                  <c:v>-1.08E-9</c:v>
                </c:pt>
                <c:pt idx="1147">
                  <c:v>-1.0600000000000001E-9</c:v>
                </c:pt>
                <c:pt idx="1148">
                  <c:v>-1.0399999999999999E-9</c:v>
                </c:pt>
                <c:pt idx="1149">
                  <c:v>-1.02E-9</c:v>
                </c:pt>
                <c:pt idx="1150">
                  <c:v>-1.0000000000000001E-9</c:v>
                </c:pt>
                <c:pt idx="1151">
                  <c:v>-9.7999999999999992E-10</c:v>
                </c:pt>
                <c:pt idx="1152">
                  <c:v>-9.5999999999999999E-10</c:v>
                </c:pt>
                <c:pt idx="1153">
                  <c:v>-9.4000000000000006E-10</c:v>
                </c:pt>
                <c:pt idx="1154">
                  <c:v>-9.2000000000000003E-10</c:v>
                </c:pt>
                <c:pt idx="1155">
                  <c:v>-8.9999999999999999E-10</c:v>
                </c:pt>
                <c:pt idx="1156">
                  <c:v>-8.7999999999999996E-10</c:v>
                </c:pt>
                <c:pt idx="1157">
                  <c:v>-8.6000000000000003E-10</c:v>
                </c:pt>
                <c:pt idx="1158">
                  <c:v>-8.3999999999999999E-10</c:v>
                </c:pt>
                <c:pt idx="1159">
                  <c:v>-8.1999999999999996E-10</c:v>
                </c:pt>
                <c:pt idx="1160">
                  <c:v>-8.0000000000000003E-10</c:v>
                </c:pt>
                <c:pt idx="1161">
                  <c:v>-7.7999999999999999E-10</c:v>
                </c:pt>
                <c:pt idx="1162">
                  <c:v>-7.5999999999999996E-10</c:v>
                </c:pt>
                <c:pt idx="1163">
                  <c:v>-7.4000000000000003E-10</c:v>
                </c:pt>
                <c:pt idx="1164">
                  <c:v>-7.2E-10</c:v>
                </c:pt>
                <c:pt idx="1165">
                  <c:v>-6.9999999999999996E-10</c:v>
                </c:pt>
                <c:pt idx="1166">
                  <c:v>-6.8000000000000003E-10</c:v>
                </c:pt>
                <c:pt idx="1167">
                  <c:v>-6.6E-10</c:v>
                </c:pt>
                <c:pt idx="1168">
                  <c:v>-6.3999999999999996E-10</c:v>
                </c:pt>
                <c:pt idx="1169">
                  <c:v>-6.2000000000000003E-10</c:v>
                </c:pt>
                <c:pt idx="1170">
                  <c:v>-6E-10</c:v>
                </c:pt>
                <c:pt idx="1171">
                  <c:v>-5.7999999999999996E-10</c:v>
                </c:pt>
                <c:pt idx="1172">
                  <c:v>-5.6000000000000003E-10</c:v>
                </c:pt>
                <c:pt idx="1173">
                  <c:v>-5.4E-10</c:v>
                </c:pt>
                <c:pt idx="1174">
                  <c:v>-5.1999999999999996E-10</c:v>
                </c:pt>
                <c:pt idx="1175">
                  <c:v>-5.0000000000000003E-10</c:v>
                </c:pt>
                <c:pt idx="1176">
                  <c:v>-4.8E-10</c:v>
                </c:pt>
                <c:pt idx="1177">
                  <c:v>-4.6000000000000001E-10</c:v>
                </c:pt>
                <c:pt idx="1178">
                  <c:v>-4.3999999999999998E-10</c:v>
                </c:pt>
                <c:pt idx="1179">
                  <c:v>-4.2E-10</c:v>
                </c:pt>
                <c:pt idx="1180">
                  <c:v>-4.0000000000000001E-10</c:v>
                </c:pt>
                <c:pt idx="1181">
                  <c:v>-3.7999999999999998E-10</c:v>
                </c:pt>
                <c:pt idx="1182">
                  <c:v>-3.6E-10</c:v>
                </c:pt>
                <c:pt idx="1183">
                  <c:v>-3.4000000000000001E-10</c:v>
                </c:pt>
                <c:pt idx="1184">
                  <c:v>-3.1999999999999998E-10</c:v>
                </c:pt>
                <c:pt idx="1185">
                  <c:v>-3E-10</c:v>
                </c:pt>
                <c:pt idx="1186">
                  <c:v>-2.8000000000000002E-10</c:v>
                </c:pt>
                <c:pt idx="1187">
                  <c:v>-2.5999999999999998E-10</c:v>
                </c:pt>
                <c:pt idx="1188">
                  <c:v>-2.4E-10</c:v>
                </c:pt>
                <c:pt idx="1189">
                  <c:v>-2.1999999999999999E-10</c:v>
                </c:pt>
                <c:pt idx="1190">
                  <c:v>-2.0000000000000001E-10</c:v>
                </c:pt>
                <c:pt idx="1191">
                  <c:v>-1.8E-10</c:v>
                </c:pt>
                <c:pt idx="1192">
                  <c:v>-1.5999999999999999E-10</c:v>
                </c:pt>
                <c:pt idx="1193">
                  <c:v>-1.4000000000000001E-10</c:v>
                </c:pt>
                <c:pt idx="1194">
                  <c:v>-1.2E-10</c:v>
                </c:pt>
                <c:pt idx="1195">
                  <c:v>-1E-10</c:v>
                </c:pt>
                <c:pt idx="1196">
                  <c:v>-7.9999999999999995E-11</c:v>
                </c:pt>
                <c:pt idx="1197">
                  <c:v>-6E-11</c:v>
                </c:pt>
                <c:pt idx="1198">
                  <c:v>-3.9999999999999998E-11</c:v>
                </c:pt>
                <c:pt idx="1199">
                  <c:v>-1.9999999999999999E-11</c:v>
                </c:pt>
                <c:pt idx="1200">
                  <c:v>0</c:v>
                </c:pt>
                <c:pt idx="1201">
                  <c:v>1.9999999999999999E-11</c:v>
                </c:pt>
                <c:pt idx="1202">
                  <c:v>3.9999999999999998E-11</c:v>
                </c:pt>
                <c:pt idx="1203">
                  <c:v>6E-11</c:v>
                </c:pt>
                <c:pt idx="1204">
                  <c:v>7.9999999999999995E-11</c:v>
                </c:pt>
                <c:pt idx="1205">
                  <c:v>1E-10</c:v>
                </c:pt>
                <c:pt idx="1206">
                  <c:v>1.2E-10</c:v>
                </c:pt>
                <c:pt idx="1207">
                  <c:v>1.4000000000000001E-10</c:v>
                </c:pt>
                <c:pt idx="1208">
                  <c:v>1.5999999999999999E-10</c:v>
                </c:pt>
                <c:pt idx="1209">
                  <c:v>1.8E-10</c:v>
                </c:pt>
                <c:pt idx="1210">
                  <c:v>2.0000000000000001E-10</c:v>
                </c:pt>
                <c:pt idx="1211">
                  <c:v>2.1999999999999999E-10</c:v>
                </c:pt>
                <c:pt idx="1212">
                  <c:v>2.4E-10</c:v>
                </c:pt>
                <c:pt idx="1213">
                  <c:v>2.5999999999999998E-10</c:v>
                </c:pt>
                <c:pt idx="1214">
                  <c:v>2.8000000000000002E-10</c:v>
                </c:pt>
                <c:pt idx="1215">
                  <c:v>3E-10</c:v>
                </c:pt>
                <c:pt idx="1216">
                  <c:v>3.1999999999999998E-10</c:v>
                </c:pt>
                <c:pt idx="1217">
                  <c:v>3.4000000000000001E-10</c:v>
                </c:pt>
                <c:pt idx="1218">
                  <c:v>3.6E-10</c:v>
                </c:pt>
                <c:pt idx="1219">
                  <c:v>3.7999999999999998E-10</c:v>
                </c:pt>
                <c:pt idx="1220">
                  <c:v>4.0000000000000001E-10</c:v>
                </c:pt>
                <c:pt idx="1221">
                  <c:v>4.2E-10</c:v>
                </c:pt>
                <c:pt idx="1222">
                  <c:v>4.3999999999999998E-10</c:v>
                </c:pt>
                <c:pt idx="1223">
                  <c:v>4.6000000000000001E-10</c:v>
                </c:pt>
                <c:pt idx="1224">
                  <c:v>4.8E-10</c:v>
                </c:pt>
                <c:pt idx="1225">
                  <c:v>5.0000000000000003E-10</c:v>
                </c:pt>
                <c:pt idx="1226">
                  <c:v>5.1999999999999996E-10</c:v>
                </c:pt>
                <c:pt idx="1227">
                  <c:v>5.4E-10</c:v>
                </c:pt>
                <c:pt idx="1228">
                  <c:v>5.6000000000000003E-10</c:v>
                </c:pt>
                <c:pt idx="1229">
                  <c:v>5.7999999999999996E-10</c:v>
                </c:pt>
                <c:pt idx="1230">
                  <c:v>6E-10</c:v>
                </c:pt>
                <c:pt idx="1231">
                  <c:v>6.2000000000000003E-10</c:v>
                </c:pt>
                <c:pt idx="1232">
                  <c:v>6.3999999999999996E-10</c:v>
                </c:pt>
                <c:pt idx="1233">
                  <c:v>6.6E-10</c:v>
                </c:pt>
                <c:pt idx="1234">
                  <c:v>6.8000000000000003E-10</c:v>
                </c:pt>
                <c:pt idx="1235">
                  <c:v>6.9999999999999996E-10</c:v>
                </c:pt>
                <c:pt idx="1236">
                  <c:v>7.2E-10</c:v>
                </c:pt>
                <c:pt idx="1237">
                  <c:v>7.4000000000000003E-10</c:v>
                </c:pt>
                <c:pt idx="1238">
                  <c:v>7.5999999999999996E-10</c:v>
                </c:pt>
                <c:pt idx="1239">
                  <c:v>7.7999999999999999E-10</c:v>
                </c:pt>
                <c:pt idx="1240">
                  <c:v>8.0000000000000003E-10</c:v>
                </c:pt>
                <c:pt idx="1241">
                  <c:v>8.1999999999999996E-10</c:v>
                </c:pt>
                <c:pt idx="1242">
                  <c:v>8.3999999999999999E-10</c:v>
                </c:pt>
                <c:pt idx="1243">
                  <c:v>8.6000000000000003E-10</c:v>
                </c:pt>
                <c:pt idx="1244">
                  <c:v>8.7999999999999996E-10</c:v>
                </c:pt>
                <c:pt idx="1245">
                  <c:v>8.9999999999999999E-10</c:v>
                </c:pt>
                <c:pt idx="1246">
                  <c:v>9.2000000000000003E-10</c:v>
                </c:pt>
                <c:pt idx="1247">
                  <c:v>9.4000000000000006E-10</c:v>
                </c:pt>
                <c:pt idx="1248">
                  <c:v>9.5999999999999999E-10</c:v>
                </c:pt>
                <c:pt idx="1249">
                  <c:v>9.7999999999999992E-10</c:v>
                </c:pt>
                <c:pt idx="1250">
                  <c:v>1.0000000000000001E-9</c:v>
                </c:pt>
                <c:pt idx="1251">
                  <c:v>1.02E-9</c:v>
                </c:pt>
                <c:pt idx="1252">
                  <c:v>1.0399999999999999E-9</c:v>
                </c:pt>
                <c:pt idx="1253">
                  <c:v>1.0600000000000001E-9</c:v>
                </c:pt>
                <c:pt idx="1254">
                  <c:v>1.08E-9</c:v>
                </c:pt>
                <c:pt idx="1255">
                  <c:v>1.0999999999999999E-9</c:v>
                </c:pt>
                <c:pt idx="1256">
                  <c:v>1.1200000000000001E-9</c:v>
                </c:pt>
                <c:pt idx="1257">
                  <c:v>1.14E-9</c:v>
                </c:pt>
                <c:pt idx="1258">
                  <c:v>1.1599999999999999E-9</c:v>
                </c:pt>
                <c:pt idx="1259">
                  <c:v>1.1800000000000001E-9</c:v>
                </c:pt>
                <c:pt idx="1260">
                  <c:v>1.2E-9</c:v>
                </c:pt>
                <c:pt idx="1261">
                  <c:v>1.2199999999999999E-9</c:v>
                </c:pt>
                <c:pt idx="1262">
                  <c:v>1.2400000000000001E-9</c:v>
                </c:pt>
                <c:pt idx="1263">
                  <c:v>1.26E-9</c:v>
                </c:pt>
                <c:pt idx="1264">
                  <c:v>1.2799999999999999E-9</c:v>
                </c:pt>
                <c:pt idx="1265">
                  <c:v>1.3000000000000001E-9</c:v>
                </c:pt>
                <c:pt idx="1266">
                  <c:v>1.32E-9</c:v>
                </c:pt>
                <c:pt idx="1267">
                  <c:v>1.3399999999999999E-9</c:v>
                </c:pt>
                <c:pt idx="1268">
                  <c:v>1.3600000000000001E-9</c:v>
                </c:pt>
                <c:pt idx="1269">
                  <c:v>1.38E-9</c:v>
                </c:pt>
                <c:pt idx="1270">
                  <c:v>1.3999999999999999E-9</c:v>
                </c:pt>
                <c:pt idx="1271">
                  <c:v>1.4200000000000001E-9</c:v>
                </c:pt>
                <c:pt idx="1272">
                  <c:v>1.44E-9</c:v>
                </c:pt>
                <c:pt idx="1273">
                  <c:v>1.4599999999999999E-9</c:v>
                </c:pt>
                <c:pt idx="1274">
                  <c:v>1.4800000000000001E-9</c:v>
                </c:pt>
                <c:pt idx="1275">
                  <c:v>1.5E-9</c:v>
                </c:pt>
                <c:pt idx="1276">
                  <c:v>1.5199999999999999E-9</c:v>
                </c:pt>
                <c:pt idx="1277">
                  <c:v>1.5400000000000001E-9</c:v>
                </c:pt>
                <c:pt idx="1278">
                  <c:v>1.56E-9</c:v>
                </c:pt>
                <c:pt idx="1279">
                  <c:v>1.5799999999999999E-9</c:v>
                </c:pt>
                <c:pt idx="1280">
                  <c:v>1.6000000000000001E-9</c:v>
                </c:pt>
                <c:pt idx="1281">
                  <c:v>1.62E-9</c:v>
                </c:pt>
                <c:pt idx="1282">
                  <c:v>1.6399999999999999E-9</c:v>
                </c:pt>
                <c:pt idx="1283">
                  <c:v>1.6600000000000001E-9</c:v>
                </c:pt>
                <c:pt idx="1284">
                  <c:v>1.68E-9</c:v>
                </c:pt>
                <c:pt idx="1285">
                  <c:v>1.6999999999999999E-9</c:v>
                </c:pt>
                <c:pt idx="1286">
                  <c:v>1.7200000000000001E-9</c:v>
                </c:pt>
                <c:pt idx="1287">
                  <c:v>1.74E-9</c:v>
                </c:pt>
                <c:pt idx="1288">
                  <c:v>1.7599999999999999E-9</c:v>
                </c:pt>
                <c:pt idx="1289">
                  <c:v>1.7800000000000001E-9</c:v>
                </c:pt>
                <c:pt idx="1290">
                  <c:v>1.8E-9</c:v>
                </c:pt>
                <c:pt idx="1291">
                  <c:v>1.8199999999999999E-9</c:v>
                </c:pt>
                <c:pt idx="1292">
                  <c:v>1.8400000000000001E-9</c:v>
                </c:pt>
                <c:pt idx="1293">
                  <c:v>1.86E-9</c:v>
                </c:pt>
                <c:pt idx="1294">
                  <c:v>1.8800000000000001E-9</c:v>
                </c:pt>
                <c:pt idx="1295">
                  <c:v>1.9000000000000001E-9</c:v>
                </c:pt>
                <c:pt idx="1296">
                  <c:v>1.92E-9</c:v>
                </c:pt>
                <c:pt idx="1297">
                  <c:v>1.9399999999999999E-9</c:v>
                </c:pt>
                <c:pt idx="1298">
                  <c:v>1.9599999999999998E-9</c:v>
                </c:pt>
                <c:pt idx="1299">
                  <c:v>1.9800000000000002E-9</c:v>
                </c:pt>
                <c:pt idx="1300">
                  <c:v>2.0000000000000001E-9</c:v>
                </c:pt>
                <c:pt idx="1301">
                  <c:v>2.0200000000000001E-9</c:v>
                </c:pt>
                <c:pt idx="1302">
                  <c:v>2.04E-9</c:v>
                </c:pt>
                <c:pt idx="1303">
                  <c:v>2.0599999999999999E-9</c:v>
                </c:pt>
                <c:pt idx="1304">
                  <c:v>2.0799999999999998E-9</c:v>
                </c:pt>
                <c:pt idx="1305">
                  <c:v>2.1000000000000002E-9</c:v>
                </c:pt>
                <c:pt idx="1306">
                  <c:v>2.1200000000000001E-9</c:v>
                </c:pt>
                <c:pt idx="1307">
                  <c:v>2.1400000000000001E-9</c:v>
                </c:pt>
                <c:pt idx="1308">
                  <c:v>2.16E-9</c:v>
                </c:pt>
                <c:pt idx="1309">
                  <c:v>2.1799999999999999E-9</c:v>
                </c:pt>
                <c:pt idx="1310">
                  <c:v>2.1999999999999998E-9</c:v>
                </c:pt>
                <c:pt idx="1311">
                  <c:v>2.2200000000000002E-9</c:v>
                </c:pt>
                <c:pt idx="1312">
                  <c:v>2.2400000000000001E-9</c:v>
                </c:pt>
                <c:pt idx="1313">
                  <c:v>2.2600000000000001E-9</c:v>
                </c:pt>
                <c:pt idx="1314">
                  <c:v>2.28E-9</c:v>
                </c:pt>
                <c:pt idx="1315">
                  <c:v>2.2999999999999999E-9</c:v>
                </c:pt>
                <c:pt idx="1316">
                  <c:v>2.3199999999999998E-9</c:v>
                </c:pt>
                <c:pt idx="1317">
                  <c:v>2.3400000000000002E-9</c:v>
                </c:pt>
                <c:pt idx="1318">
                  <c:v>2.3600000000000001E-9</c:v>
                </c:pt>
                <c:pt idx="1319">
                  <c:v>2.3800000000000001E-9</c:v>
                </c:pt>
                <c:pt idx="1320">
                  <c:v>2.4E-9</c:v>
                </c:pt>
                <c:pt idx="1321">
                  <c:v>2.4199999999999999E-9</c:v>
                </c:pt>
                <c:pt idx="1322">
                  <c:v>2.4399999999999998E-9</c:v>
                </c:pt>
                <c:pt idx="1323">
                  <c:v>2.4600000000000002E-9</c:v>
                </c:pt>
                <c:pt idx="1324">
                  <c:v>2.4800000000000001E-9</c:v>
                </c:pt>
                <c:pt idx="1325">
                  <c:v>2.5000000000000001E-9</c:v>
                </c:pt>
                <c:pt idx="1326">
                  <c:v>2.52E-9</c:v>
                </c:pt>
                <c:pt idx="1327">
                  <c:v>2.5399999999999999E-9</c:v>
                </c:pt>
                <c:pt idx="1328">
                  <c:v>2.5599999999999998E-9</c:v>
                </c:pt>
                <c:pt idx="1329">
                  <c:v>2.5800000000000002E-9</c:v>
                </c:pt>
                <c:pt idx="1330">
                  <c:v>2.6000000000000001E-9</c:v>
                </c:pt>
                <c:pt idx="1331">
                  <c:v>2.6200000000000001E-9</c:v>
                </c:pt>
                <c:pt idx="1332">
                  <c:v>2.64E-9</c:v>
                </c:pt>
                <c:pt idx="1333">
                  <c:v>2.6599999999999999E-9</c:v>
                </c:pt>
                <c:pt idx="1334">
                  <c:v>2.6799999999999998E-9</c:v>
                </c:pt>
                <c:pt idx="1335">
                  <c:v>2.7000000000000002E-9</c:v>
                </c:pt>
                <c:pt idx="1336">
                  <c:v>2.7200000000000001E-9</c:v>
                </c:pt>
                <c:pt idx="1337">
                  <c:v>2.7400000000000001E-9</c:v>
                </c:pt>
                <c:pt idx="1338">
                  <c:v>2.76E-9</c:v>
                </c:pt>
                <c:pt idx="1339">
                  <c:v>2.7799999999999999E-9</c:v>
                </c:pt>
                <c:pt idx="1340">
                  <c:v>2.7999999999999998E-9</c:v>
                </c:pt>
                <c:pt idx="1341">
                  <c:v>2.8200000000000002E-9</c:v>
                </c:pt>
                <c:pt idx="1342">
                  <c:v>2.8400000000000001E-9</c:v>
                </c:pt>
                <c:pt idx="1343">
                  <c:v>2.86E-9</c:v>
                </c:pt>
                <c:pt idx="1344">
                  <c:v>2.88E-9</c:v>
                </c:pt>
                <c:pt idx="1345">
                  <c:v>2.8999999999999999E-9</c:v>
                </c:pt>
                <c:pt idx="1346">
                  <c:v>2.9199999999999998E-9</c:v>
                </c:pt>
                <c:pt idx="1347">
                  <c:v>2.9400000000000002E-9</c:v>
                </c:pt>
                <c:pt idx="1348">
                  <c:v>2.9600000000000001E-9</c:v>
                </c:pt>
                <c:pt idx="1349">
                  <c:v>2.98E-9</c:v>
                </c:pt>
                <c:pt idx="1350">
                  <c:v>3E-9</c:v>
                </c:pt>
                <c:pt idx="1351">
                  <c:v>3.0199999999999999E-9</c:v>
                </c:pt>
                <c:pt idx="1352">
                  <c:v>3.0399999999999998E-9</c:v>
                </c:pt>
                <c:pt idx="1353">
                  <c:v>3.0600000000000002E-9</c:v>
                </c:pt>
                <c:pt idx="1354">
                  <c:v>3.0800000000000001E-9</c:v>
                </c:pt>
                <c:pt idx="1355">
                  <c:v>3.1E-9</c:v>
                </c:pt>
                <c:pt idx="1356">
                  <c:v>3.12E-9</c:v>
                </c:pt>
                <c:pt idx="1357">
                  <c:v>3.1399999999999999E-9</c:v>
                </c:pt>
                <c:pt idx="1358">
                  <c:v>3.1599999999999998E-9</c:v>
                </c:pt>
                <c:pt idx="1359">
                  <c:v>3.1800000000000002E-9</c:v>
                </c:pt>
                <c:pt idx="1360">
                  <c:v>3.2000000000000001E-9</c:v>
                </c:pt>
                <c:pt idx="1361">
                  <c:v>3.22E-9</c:v>
                </c:pt>
                <c:pt idx="1362">
                  <c:v>3.24E-9</c:v>
                </c:pt>
                <c:pt idx="1363">
                  <c:v>3.2599999999999999E-9</c:v>
                </c:pt>
                <c:pt idx="1364">
                  <c:v>3.2799999999999998E-9</c:v>
                </c:pt>
                <c:pt idx="1365">
                  <c:v>3.3000000000000002E-9</c:v>
                </c:pt>
                <c:pt idx="1366">
                  <c:v>3.3200000000000001E-9</c:v>
                </c:pt>
                <c:pt idx="1367">
                  <c:v>3.34E-9</c:v>
                </c:pt>
                <c:pt idx="1368">
                  <c:v>3.36E-9</c:v>
                </c:pt>
                <c:pt idx="1369">
                  <c:v>3.3799999999999999E-9</c:v>
                </c:pt>
                <c:pt idx="1370">
                  <c:v>3.3999999999999998E-9</c:v>
                </c:pt>
                <c:pt idx="1371">
                  <c:v>3.4200000000000002E-9</c:v>
                </c:pt>
                <c:pt idx="1372">
                  <c:v>3.4400000000000001E-9</c:v>
                </c:pt>
                <c:pt idx="1373">
                  <c:v>3.46E-9</c:v>
                </c:pt>
                <c:pt idx="1374">
                  <c:v>3.48E-9</c:v>
                </c:pt>
                <c:pt idx="1375">
                  <c:v>3.4999999999999999E-9</c:v>
                </c:pt>
                <c:pt idx="1376">
                  <c:v>3.5199999999999998E-9</c:v>
                </c:pt>
                <c:pt idx="1377">
                  <c:v>3.5400000000000002E-9</c:v>
                </c:pt>
                <c:pt idx="1378">
                  <c:v>3.5600000000000001E-9</c:v>
                </c:pt>
                <c:pt idx="1379">
                  <c:v>3.58E-9</c:v>
                </c:pt>
                <c:pt idx="1380">
                  <c:v>3.6E-9</c:v>
                </c:pt>
                <c:pt idx="1381">
                  <c:v>3.6199999999999999E-9</c:v>
                </c:pt>
                <c:pt idx="1382">
                  <c:v>3.6399999999999998E-9</c:v>
                </c:pt>
                <c:pt idx="1383">
                  <c:v>3.6600000000000002E-9</c:v>
                </c:pt>
                <c:pt idx="1384">
                  <c:v>3.6800000000000001E-9</c:v>
                </c:pt>
                <c:pt idx="1385">
                  <c:v>3.7E-9</c:v>
                </c:pt>
                <c:pt idx="1386">
                  <c:v>3.72E-9</c:v>
                </c:pt>
                <c:pt idx="1387">
                  <c:v>3.7399999999999999E-9</c:v>
                </c:pt>
                <c:pt idx="1388">
                  <c:v>3.7600000000000003E-9</c:v>
                </c:pt>
                <c:pt idx="1389">
                  <c:v>3.7799999999999998E-9</c:v>
                </c:pt>
                <c:pt idx="1390">
                  <c:v>3.8000000000000001E-9</c:v>
                </c:pt>
                <c:pt idx="1391">
                  <c:v>3.8199999999999996E-9</c:v>
                </c:pt>
                <c:pt idx="1392">
                  <c:v>3.84E-9</c:v>
                </c:pt>
                <c:pt idx="1393">
                  <c:v>3.8600000000000003E-9</c:v>
                </c:pt>
                <c:pt idx="1394">
                  <c:v>3.8799999999999998E-9</c:v>
                </c:pt>
                <c:pt idx="1395">
                  <c:v>3.9000000000000002E-9</c:v>
                </c:pt>
                <c:pt idx="1396">
                  <c:v>3.9199999999999997E-9</c:v>
                </c:pt>
                <c:pt idx="1397">
                  <c:v>3.94E-9</c:v>
                </c:pt>
                <c:pt idx="1398">
                  <c:v>3.9600000000000004E-9</c:v>
                </c:pt>
                <c:pt idx="1399">
                  <c:v>3.9799999999999999E-9</c:v>
                </c:pt>
                <c:pt idx="1400">
                  <c:v>4.0000000000000002E-9</c:v>
                </c:pt>
                <c:pt idx="1401">
                  <c:v>4.0199999999999998E-9</c:v>
                </c:pt>
                <c:pt idx="1402">
                  <c:v>4.0400000000000001E-9</c:v>
                </c:pt>
                <c:pt idx="1403">
                  <c:v>4.0599999999999996E-9</c:v>
                </c:pt>
                <c:pt idx="1404">
                  <c:v>4.08E-9</c:v>
                </c:pt>
                <c:pt idx="1405">
                  <c:v>4.1000000000000003E-9</c:v>
                </c:pt>
                <c:pt idx="1406">
                  <c:v>4.1199999999999998E-9</c:v>
                </c:pt>
                <c:pt idx="1407">
                  <c:v>4.1400000000000002E-9</c:v>
                </c:pt>
                <c:pt idx="1408">
                  <c:v>4.1599999999999997E-9</c:v>
                </c:pt>
                <c:pt idx="1409">
                  <c:v>4.18E-9</c:v>
                </c:pt>
                <c:pt idx="1410">
                  <c:v>4.2000000000000004E-9</c:v>
                </c:pt>
                <c:pt idx="1411">
                  <c:v>4.2199999999999999E-9</c:v>
                </c:pt>
                <c:pt idx="1412">
                  <c:v>4.2400000000000002E-9</c:v>
                </c:pt>
                <c:pt idx="1413">
                  <c:v>4.2599999999999998E-9</c:v>
                </c:pt>
                <c:pt idx="1414">
                  <c:v>4.2800000000000001E-9</c:v>
                </c:pt>
                <c:pt idx="1415">
                  <c:v>4.2999999999999996E-9</c:v>
                </c:pt>
                <c:pt idx="1416">
                  <c:v>4.32E-9</c:v>
                </c:pt>
                <c:pt idx="1417">
                  <c:v>4.3400000000000003E-9</c:v>
                </c:pt>
                <c:pt idx="1418">
                  <c:v>4.3599999999999998E-9</c:v>
                </c:pt>
                <c:pt idx="1419">
                  <c:v>4.3800000000000002E-9</c:v>
                </c:pt>
                <c:pt idx="1420">
                  <c:v>4.3999999999999997E-9</c:v>
                </c:pt>
                <c:pt idx="1421">
                  <c:v>4.42E-9</c:v>
                </c:pt>
                <c:pt idx="1422">
                  <c:v>4.4400000000000004E-9</c:v>
                </c:pt>
                <c:pt idx="1423">
                  <c:v>4.4599999999999999E-9</c:v>
                </c:pt>
                <c:pt idx="1424">
                  <c:v>4.4800000000000002E-9</c:v>
                </c:pt>
                <c:pt idx="1425">
                  <c:v>4.4999999999999998E-9</c:v>
                </c:pt>
                <c:pt idx="1426">
                  <c:v>4.5200000000000001E-9</c:v>
                </c:pt>
                <c:pt idx="1427">
                  <c:v>4.5399999999999996E-9</c:v>
                </c:pt>
                <c:pt idx="1428">
                  <c:v>4.56E-9</c:v>
                </c:pt>
                <c:pt idx="1429">
                  <c:v>4.5800000000000003E-9</c:v>
                </c:pt>
                <c:pt idx="1430">
                  <c:v>4.5999999999999998E-9</c:v>
                </c:pt>
                <c:pt idx="1431">
                  <c:v>4.6200000000000002E-9</c:v>
                </c:pt>
                <c:pt idx="1432">
                  <c:v>4.6399999999999997E-9</c:v>
                </c:pt>
                <c:pt idx="1433">
                  <c:v>4.66E-9</c:v>
                </c:pt>
                <c:pt idx="1434">
                  <c:v>4.6800000000000004E-9</c:v>
                </c:pt>
                <c:pt idx="1435">
                  <c:v>4.6999999999999999E-9</c:v>
                </c:pt>
                <c:pt idx="1436">
                  <c:v>4.7200000000000002E-9</c:v>
                </c:pt>
                <c:pt idx="1437">
                  <c:v>4.7399999999999998E-9</c:v>
                </c:pt>
                <c:pt idx="1438">
                  <c:v>4.7600000000000001E-9</c:v>
                </c:pt>
                <c:pt idx="1439">
                  <c:v>4.7799999999999996E-9</c:v>
                </c:pt>
                <c:pt idx="1440">
                  <c:v>4.8E-9</c:v>
                </c:pt>
                <c:pt idx="1441">
                  <c:v>4.8200000000000003E-9</c:v>
                </c:pt>
                <c:pt idx="1442">
                  <c:v>4.8399999999999998E-9</c:v>
                </c:pt>
                <c:pt idx="1443">
                  <c:v>4.8600000000000002E-9</c:v>
                </c:pt>
                <c:pt idx="1444">
                  <c:v>4.8799999999999997E-9</c:v>
                </c:pt>
                <c:pt idx="1445">
                  <c:v>4.9E-9</c:v>
                </c:pt>
                <c:pt idx="1446">
                  <c:v>4.9200000000000004E-9</c:v>
                </c:pt>
                <c:pt idx="1447">
                  <c:v>4.9399999999999999E-9</c:v>
                </c:pt>
                <c:pt idx="1448">
                  <c:v>4.9600000000000002E-9</c:v>
                </c:pt>
                <c:pt idx="1449">
                  <c:v>4.9799999999999998E-9</c:v>
                </c:pt>
                <c:pt idx="1450">
                  <c:v>5.0000000000000001E-9</c:v>
                </c:pt>
                <c:pt idx="1451">
                  <c:v>5.0199999999999996E-9</c:v>
                </c:pt>
                <c:pt idx="1452">
                  <c:v>5.04E-9</c:v>
                </c:pt>
                <c:pt idx="1453">
                  <c:v>5.0600000000000003E-9</c:v>
                </c:pt>
                <c:pt idx="1454">
                  <c:v>5.0799999999999998E-9</c:v>
                </c:pt>
                <c:pt idx="1455">
                  <c:v>5.1000000000000002E-9</c:v>
                </c:pt>
                <c:pt idx="1456">
                  <c:v>5.1199999999999997E-9</c:v>
                </c:pt>
                <c:pt idx="1457">
                  <c:v>5.14E-9</c:v>
                </c:pt>
                <c:pt idx="1458">
                  <c:v>5.1600000000000004E-9</c:v>
                </c:pt>
                <c:pt idx="1459">
                  <c:v>5.1799999999999999E-9</c:v>
                </c:pt>
                <c:pt idx="1460">
                  <c:v>5.2000000000000002E-9</c:v>
                </c:pt>
                <c:pt idx="1461">
                  <c:v>5.2199999999999998E-9</c:v>
                </c:pt>
                <c:pt idx="1462">
                  <c:v>5.2400000000000001E-9</c:v>
                </c:pt>
                <c:pt idx="1463">
                  <c:v>5.2599999999999996E-9</c:v>
                </c:pt>
                <c:pt idx="1464">
                  <c:v>5.28E-9</c:v>
                </c:pt>
                <c:pt idx="1465">
                  <c:v>5.3000000000000003E-9</c:v>
                </c:pt>
                <c:pt idx="1466">
                  <c:v>5.3199999999999998E-9</c:v>
                </c:pt>
                <c:pt idx="1467">
                  <c:v>5.3400000000000002E-9</c:v>
                </c:pt>
                <c:pt idx="1468">
                  <c:v>5.3599999999999997E-9</c:v>
                </c:pt>
                <c:pt idx="1469">
                  <c:v>5.38E-9</c:v>
                </c:pt>
                <c:pt idx="1470">
                  <c:v>5.4000000000000004E-9</c:v>
                </c:pt>
                <c:pt idx="1471">
                  <c:v>5.4199999999999999E-9</c:v>
                </c:pt>
                <c:pt idx="1472">
                  <c:v>5.4400000000000002E-9</c:v>
                </c:pt>
                <c:pt idx="1473">
                  <c:v>5.4599999999999998E-9</c:v>
                </c:pt>
                <c:pt idx="1474">
                  <c:v>5.4800000000000001E-9</c:v>
                </c:pt>
                <c:pt idx="1475">
                  <c:v>5.4999999999999996E-9</c:v>
                </c:pt>
                <c:pt idx="1476">
                  <c:v>5.52E-9</c:v>
                </c:pt>
                <c:pt idx="1477">
                  <c:v>5.5400000000000003E-9</c:v>
                </c:pt>
                <c:pt idx="1478">
                  <c:v>5.5599999999999998E-9</c:v>
                </c:pt>
                <c:pt idx="1479">
                  <c:v>5.5800000000000002E-9</c:v>
                </c:pt>
                <c:pt idx="1480">
                  <c:v>5.5999999999999997E-9</c:v>
                </c:pt>
                <c:pt idx="1481">
                  <c:v>5.62E-9</c:v>
                </c:pt>
                <c:pt idx="1482">
                  <c:v>5.6400000000000004E-9</c:v>
                </c:pt>
                <c:pt idx="1483">
                  <c:v>5.6599999999999999E-9</c:v>
                </c:pt>
                <c:pt idx="1484">
                  <c:v>5.6800000000000002E-9</c:v>
                </c:pt>
                <c:pt idx="1485">
                  <c:v>5.6999999999999998E-9</c:v>
                </c:pt>
                <c:pt idx="1486">
                  <c:v>5.7200000000000001E-9</c:v>
                </c:pt>
                <c:pt idx="1487">
                  <c:v>5.7399999999999996E-9</c:v>
                </c:pt>
                <c:pt idx="1488">
                  <c:v>5.76E-9</c:v>
                </c:pt>
                <c:pt idx="1489">
                  <c:v>5.7800000000000003E-9</c:v>
                </c:pt>
                <c:pt idx="1490">
                  <c:v>5.7999999999999998E-9</c:v>
                </c:pt>
                <c:pt idx="1491">
                  <c:v>5.8200000000000002E-9</c:v>
                </c:pt>
                <c:pt idx="1492">
                  <c:v>5.8399999999999997E-9</c:v>
                </c:pt>
                <c:pt idx="1493">
                  <c:v>5.86E-9</c:v>
                </c:pt>
                <c:pt idx="1494">
                  <c:v>5.8800000000000004E-9</c:v>
                </c:pt>
                <c:pt idx="1495">
                  <c:v>5.8999999999999999E-9</c:v>
                </c:pt>
                <c:pt idx="1496">
                  <c:v>5.9200000000000002E-9</c:v>
                </c:pt>
                <c:pt idx="1497">
                  <c:v>5.9399999999999998E-9</c:v>
                </c:pt>
                <c:pt idx="1498">
                  <c:v>5.9600000000000001E-9</c:v>
                </c:pt>
                <c:pt idx="1499">
                  <c:v>5.9799999999999996E-9</c:v>
                </c:pt>
                <c:pt idx="1500">
                  <c:v>6E-9</c:v>
                </c:pt>
                <c:pt idx="1501">
                  <c:v>6.0200000000000003E-9</c:v>
                </c:pt>
                <c:pt idx="1502">
                  <c:v>6.0399999999999998E-9</c:v>
                </c:pt>
                <c:pt idx="1503">
                  <c:v>6.0600000000000002E-9</c:v>
                </c:pt>
                <c:pt idx="1504">
                  <c:v>6.0799999999999997E-9</c:v>
                </c:pt>
                <c:pt idx="1505">
                  <c:v>6.1E-9</c:v>
                </c:pt>
                <c:pt idx="1506">
                  <c:v>6.1200000000000004E-9</c:v>
                </c:pt>
                <c:pt idx="1507">
                  <c:v>6.1399999999999999E-9</c:v>
                </c:pt>
                <c:pt idx="1508">
                  <c:v>6.1600000000000002E-9</c:v>
                </c:pt>
                <c:pt idx="1509">
                  <c:v>6.1799999999999998E-9</c:v>
                </c:pt>
                <c:pt idx="1510">
                  <c:v>6.2000000000000001E-9</c:v>
                </c:pt>
                <c:pt idx="1511">
                  <c:v>6.2199999999999996E-9</c:v>
                </c:pt>
                <c:pt idx="1512">
                  <c:v>6.24E-9</c:v>
                </c:pt>
                <c:pt idx="1513">
                  <c:v>6.2600000000000003E-9</c:v>
                </c:pt>
                <c:pt idx="1514">
                  <c:v>6.2799999999999998E-9</c:v>
                </c:pt>
                <c:pt idx="1515">
                  <c:v>6.3000000000000002E-9</c:v>
                </c:pt>
                <c:pt idx="1516">
                  <c:v>6.3199999999999997E-9</c:v>
                </c:pt>
                <c:pt idx="1517">
                  <c:v>6.34E-9</c:v>
                </c:pt>
                <c:pt idx="1518">
                  <c:v>6.3600000000000004E-9</c:v>
                </c:pt>
                <c:pt idx="1519">
                  <c:v>6.3799999999999999E-9</c:v>
                </c:pt>
                <c:pt idx="1520">
                  <c:v>6.4000000000000002E-9</c:v>
                </c:pt>
                <c:pt idx="1521">
                  <c:v>6.4199999999999998E-9</c:v>
                </c:pt>
                <c:pt idx="1522">
                  <c:v>6.4400000000000001E-9</c:v>
                </c:pt>
                <c:pt idx="1523">
                  <c:v>6.4599999999999996E-9</c:v>
                </c:pt>
                <c:pt idx="1524">
                  <c:v>6.48E-9</c:v>
                </c:pt>
                <c:pt idx="1525">
                  <c:v>6.5000000000000003E-9</c:v>
                </c:pt>
                <c:pt idx="1526">
                  <c:v>6.5199999999999998E-9</c:v>
                </c:pt>
                <c:pt idx="1527">
                  <c:v>6.5400000000000002E-9</c:v>
                </c:pt>
                <c:pt idx="1528">
                  <c:v>6.5599999999999997E-9</c:v>
                </c:pt>
                <c:pt idx="1529">
                  <c:v>6.58E-9</c:v>
                </c:pt>
                <c:pt idx="1530">
                  <c:v>6.6000000000000004E-9</c:v>
                </c:pt>
                <c:pt idx="1531">
                  <c:v>6.6199999999999999E-9</c:v>
                </c:pt>
                <c:pt idx="1532">
                  <c:v>6.6400000000000002E-9</c:v>
                </c:pt>
                <c:pt idx="1533">
                  <c:v>6.6599999999999997E-9</c:v>
                </c:pt>
                <c:pt idx="1534">
                  <c:v>6.6800000000000001E-9</c:v>
                </c:pt>
                <c:pt idx="1535">
                  <c:v>6.6999999999999996E-9</c:v>
                </c:pt>
                <c:pt idx="1536">
                  <c:v>6.72E-9</c:v>
                </c:pt>
                <c:pt idx="1537">
                  <c:v>6.7400000000000003E-9</c:v>
                </c:pt>
                <c:pt idx="1538">
                  <c:v>6.7599999999999998E-9</c:v>
                </c:pt>
                <c:pt idx="1539">
                  <c:v>6.7800000000000002E-9</c:v>
                </c:pt>
                <c:pt idx="1540">
                  <c:v>6.7999999999999997E-9</c:v>
                </c:pt>
                <c:pt idx="1541">
                  <c:v>6.82E-9</c:v>
                </c:pt>
                <c:pt idx="1542">
                  <c:v>6.8400000000000004E-9</c:v>
                </c:pt>
                <c:pt idx="1543">
                  <c:v>6.8599999999999999E-9</c:v>
                </c:pt>
                <c:pt idx="1544">
                  <c:v>6.8800000000000002E-9</c:v>
                </c:pt>
                <c:pt idx="1545">
                  <c:v>6.8999999999999997E-9</c:v>
                </c:pt>
                <c:pt idx="1546">
                  <c:v>6.9200000000000001E-9</c:v>
                </c:pt>
                <c:pt idx="1547">
                  <c:v>6.9399999999999996E-9</c:v>
                </c:pt>
                <c:pt idx="1548">
                  <c:v>6.96E-9</c:v>
                </c:pt>
                <c:pt idx="1549">
                  <c:v>6.9800000000000003E-9</c:v>
                </c:pt>
                <c:pt idx="1550">
                  <c:v>6.9999999999999998E-9</c:v>
                </c:pt>
                <c:pt idx="1551">
                  <c:v>7.0200000000000002E-9</c:v>
                </c:pt>
                <c:pt idx="1552">
                  <c:v>7.0399999999999997E-9</c:v>
                </c:pt>
                <c:pt idx="1553">
                  <c:v>7.06E-9</c:v>
                </c:pt>
                <c:pt idx="1554">
                  <c:v>7.0800000000000004E-9</c:v>
                </c:pt>
                <c:pt idx="1555">
                  <c:v>7.0999999999999999E-9</c:v>
                </c:pt>
                <c:pt idx="1556">
                  <c:v>7.1200000000000002E-9</c:v>
                </c:pt>
                <c:pt idx="1557">
                  <c:v>7.1399999999999997E-9</c:v>
                </c:pt>
                <c:pt idx="1558">
                  <c:v>7.1600000000000001E-9</c:v>
                </c:pt>
                <c:pt idx="1559">
                  <c:v>7.1799999999999996E-9</c:v>
                </c:pt>
                <c:pt idx="1560">
                  <c:v>7.2E-9</c:v>
                </c:pt>
                <c:pt idx="1561">
                  <c:v>7.2200000000000003E-9</c:v>
                </c:pt>
                <c:pt idx="1562">
                  <c:v>7.2399999999999998E-9</c:v>
                </c:pt>
                <c:pt idx="1563">
                  <c:v>7.2600000000000002E-9</c:v>
                </c:pt>
                <c:pt idx="1564">
                  <c:v>7.2799999999999997E-9</c:v>
                </c:pt>
                <c:pt idx="1565">
                  <c:v>7.3E-9</c:v>
                </c:pt>
                <c:pt idx="1566">
                  <c:v>7.3200000000000004E-9</c:v>
                </c:pt>
                <c:pt idx="1567">
                  <c:v>7.3399999999999999E-9</c:v>
                </c:pt>
                <c:pt idx="1568">
                  <c:v>7.3600000000000002E-9</c:v>
                </c:pt>
                <c:pt idx="1569">
                  <c:v>7.3799999999999997E-9</c:v>
                </c:pt>
                <c:pt idx="1570">
                  <c:v>7.4000000000000001E-9</c:v>
                </c:pt>
                <c:pt idx="1571">
                  <c:v>7.4199999999999996E-9</c:v>
                </c:pt>
                <c:pt idx="1572">
                  <c:v>7.44E-9</c:v>
                </c:pt>
                <c:pt idx="1573">
                  <c:v>7.4600000000000003E-9</c:v>
                </c:pt>
                <c:pt idx="1574">
                  <c:v>7.4799999999999998E-9</c:v>
                </c:pt>
                <c:pt idx="1575">
                  <c:v>7.4999999999999993E-9</c:v>
                </c:pt>
                <c:pt idx="1576">
                  <c:v>7.5200000000000005E-9</c:v>
                </c:pt>
                <c:pt idx="1577">
                  <c:v>7.54E-9</c:v>
                </c:pt>
                <c:pt idx="1578">
                  <c:v>7.5599999999999995E-9</c:v>
                </c:pt>
                <c:pt idx="1579">
                  <c:v>7.5800000000000007E-9</c:v>
                </c:pt>
                <c:pt idx="1580">
                  <c:v>7.6000000000000002E-9</c:v>
                </c:pt>
                <c:pt idx="1581">
                  <c:v>7.6199999999999997E-9</c:v>
                </c:pt>
                <c:pt idx="1582">
                  <c:v>7.6399999999999993E-9</c:v>
                </c:pt>
                <c:pt idx="1583">
                  <c:v>7.6600000000000004E-9</c:v>
                </c:pt>
                <c:pt idx="1584">
                  <c:v>7.6799999999999999E-9</c:v>
                </c:pt>
                <c:pt idx="1585">
                  <c:v>7.6999999999999995E-9</c:v>
                </c:pt>
                <c:pt idx="1586">
                  <c:v>7.7200000000000006E-9</c:v>
                </c:pt>
                <c:pt idx="1587">
                  <c:v>7.7400000000000002E-9</c:v>
                </c:pt>
                <c:pt idx="1588">
                  <c:v>7.7599999999999997E-9</c:v>
                </c:pt>
                <c:pt idx="1589">
                  <c:v>7.7799999999999992E-9</c:v>
                </c:pt>
                <c:pt idx="1590">
                  <c:v>7.8000000000000004E-9</c:v>
                </c:pt>
                <c:pt idx="1591">
                  <c:v>7.8199999999999999E-9</c:v>
                </c:pt>
                <c:pt idx="1592">
                  <c:v>7.8399999999999994E-9</c:v>
                </c:pt>
                <c:pt idx="1593">
                  <c:v>7.8600000000000006E-9</c:v>
                </c:pt>
                <c:pt idx="1594">
                  <c:v>7.8800000000000001E-9</c:v>
                </c:pt>
                <c:pt idx="1595">
                  <c:v>7.8999999999999996E-9</c:v>
                </c:pt>
                <c:pt idx="1596">
                  <c:v>7.9200000000000008E-9</c:v>
                </c:pt>
                <c:pt idx="1597">
                  <c:v>7.9400000000000003E-9</c:v>
                </c:pt>
                <c:pt idx="1598">
                  <c:v>7.9599999999999998E-9</c:v>
                </c:pt>
                <c:pt idx="1599">
                  <c:v>7.9799999999999993E-9</c:v>
                </c:pt>
                <c:pt idx="1600">
                  <c:v>8.0000000000000005E-9</c:v>
                </c:pt>
                <c:pt idx="1601">
                  <c:v>8.02E-9</c:v>
                </c:pt>
                <c:pt idx="1602">
                  <c:v>8.0399999999999995E-9</c:v>
                </c:pt>
                <c:pt idx="1603">
                  <c:v>8.0600000000000007E-9</c:v>
                </c:pt>
                <c:pt idx="1604">
                  <c:v>8.0800000000000002E-9</c:v>
                </c:pt>
                <c:pt idx="1605">
                  <c:v>8.0999999999999997E-9</c:v>
                </c:pt>
                <c:pt idx="1606">
                  <c:v>8.1199999999999993E-9</c:v>
                </c:pt>
                <c:pt idx="1607">
                  <c:v>8.1400000000000004E-9</c:v>
                </c:pt>
                <c:pt idx="1608">
                  <c:v>8.1599999999999999E-9</c:v>
                </c:pt>
                <c:pt idx="1609">
                  <c:v>8.1799999999999995E-9</c:v>
                </c:pt>
                <c:pt idx="1610">
                  <c:v>8.2000000000000006E-9</c:v>
                </c:pt>
                <c:pt idx="1611">
                  <c:v>8.2200000000000002E-9</c:v>
                </c:pt>
                <c:pt idx="1612">
                  <c:v>8.2399999999999997E-9</c:v>
                </c:pt>
                <c:pt idx="1613">
                  <c:v>8.2599999999999992E-9</c:v>
                </c:pt>
                <c:pt idx="1614">
                  <c:v>8.2800000000000004E-9</c:v>
                </c:pt>
                <c:pt idx="1615">
                  <c:v>8.2999999999999999E-9</c:v>
                </c:pt>
                <c:pt idx="1616">
                  <c:v>8.3199999999999994E-9</c:v>
                </c:pt>
                <c:pt idx="1617">
                  <c:v>8.3400000000000006E-9</c:v>
                </c:pt>
                <c:pt idx="1618">
                  <c:v>8.3600000000000001E-9</c:v>
                </c:pt>
                <c:pt idx="1619">
                  <c:v>8.3799999999999996E-9</c:v>
                </c:pt>
                <c:pt idx="1620">
                  <c:v>8.4000000000000008E-9</c:v>
                </c:pt>
                <c:pt idx="1621">
                  <c:v>8.4200000000000003E-9</c:v>
                </c:pt>
                <c:pt idx="1622">
                  <c:v>8.4399999999999998E-9</c:v>
                </c:pt>
                <c:pt idx="1623">
                  <c:v>8.4599999999999993E-9</c:v>
                </c:pt>
                <c:pt idx="1624">
                  <c:v>8.4800000000000005E-9</c:v>
                </c:pt>
                <c:pt idx="1625">
                  <c:v>8.5E-9</c:v>
                </c:pt>
                <c:pt idx="1626">
                  <c:v>8.5199999999999995E-9</c:v>
                </c:pt>
                <c:pt idx="1627">
                  <c:v>8.5400000000000007E-9</c:v>
                </c:pt>
                <c:pt idx="1628">
                  <c:v>8.5600000000000002E-9</c:v>
                </c:pt>
                <c:pt idx="1629">
                  <c:v>8.5799999999999997E-9</c:v>
                </c:pt>
                <c:pt idx="1630">
                  <c:v>8.5999999999999993E-9</c:v>
                </c:pt>
                <c:pt idx="1631">
                  <c:v>8.6200000000000004E-9</c:v>
                </c:pt>
                <c:pt idx="1632">
                  <c:v>8.6399999999999999E-9</c:v>
                </c:pt>
                <c:pt idx="1633">
                  <c:v>8.6599999999999995E-9</c:v>
                </c:pt>
                <c:pt idx="1634">
                  <c:v>8.6800000000000006E-9</c:v>
                </c:pt>
                <c:pt idx="1635">
                  <c:v>8.7000000000000001E-9</c:v>
                </c:pt>
                <c:pt idx="1636">
                  <c:v>8.7199999999999997E-9</c:v>
                </c:pt>
                <c:pt idx="1637">
                  <c:v>8.7399999999999992E-9</c:v>
                </c:pt>
                <c:pt idx="1638">
                  <c:v>8.7600000000000004E-9</c:v>
                </c:pt>
                <c:pt idx="1639">
                  <c:v>8.7799999999999999E-9</c:v>
                </c:pt>
                <c:pt idx="1640">
                  <c:v>8.7999999999999994E-9</c:v>
                </c:pt>
                <c:pt idx="1641">
                  <c:v>8.8200000000000006E-9</c:v>
                </c:pt>
                <c:pt idx="1642">
                  <c:v>8.8400000000000001E-9</c:v>
                </c:pt>
                <c:pt idx="1643">
                  <c:v>8.8599999999999996E-9</c:v>
                </c:pt>
                <c:pt idx="1644">
                  <c:v>8.8800000000000008E-9</c:v>
                </c:pt>
                <c:pt idx="1645">
                  <c:v>8.9000000000000003E-9</c:v>
                </c:pt>
                <c:pt idx="1646">
                  <c:v>8.9199999999999998E-9</c:v>
                </c:pt>
                <c:pt idx="1647">
                  <c:v>8.9399999999999993E-9</c:v>
                </c:pt>
                <c:pt idx="1648">
                  <c:v>8.9600000000000005E-9</c:v>
                </c:pt>
                <c:pt idx="1649">
                  <c:v>8.98E-9</c:v>
                </c:pt>
                <c:pt idx="1650">
                  <c:v>8.9999999999999995E-9</c:v>
                </c:pt>
                <c:pt idx="1651">
                  <c:v>9.0200000000000007E-9</c:v>
                </c:pt>
                <c:pt idx="1652">
                  <c:v>9.0400000000000002E-9</c:v>
                </c:pt>
                <c:pt idx="1653">
                  <c:v>9.0599999999999997E-9</c:v>
                </c:pt>
                <c:pt idx="1654">
                  <c:v>9.0799999999999993E-9</c:v>
                </c:pt>
                <c:pt idx="1655">
                  <c:v>9.1000000000000004E-9</c:v>
                </c:pt>
                <c:pt idx="1656">
                  <c:v>9.1199999999999999E-9</c:v>
                </c:pt>
                <c:pt idx="1657">
                  <c:v>9.1399999999999995E-9</c:v>
                </c:pt>
                <c:pt idx="1658">
                  <c:v>9.1600000000000006E-9</c:v>
                </c:pt>
                <c:pt idx="1659">
                  <c:v>9.1800000000000001E-9</c:v>
                </c:pt>
                <c:pt idx="1660">
                  <c:v>9.1999999999999997E-9</c:v>
                </c:pt>
                <c:pt idx="1661">
                  <c:v>9.2199999999999992E-9</c:v>
                </c:pt>
                <c:pt idx="1662">
                  <c:v>9.2400000000000004E-9</c:v>
                </c:pt>
                <c:pt idx="1663">
                  <c:v>9.2599999999999999E-9</c:v>
                </c:pt>
                <c:pt idx="1664">
                  <c:v>9.2799999999999994E-9</c:v>
                </c:pt>
                <c:pt idx="1665">
                  <c:v>9.3000000000000006E-9</c:v>
                </c:pt>
                <c:pt idx="1666">
                  <c:v>9.3200000000000001E-9</c:v>
                </c:pt>
                <c:pt idx="1667">
                  <c:v>9.3399999999999996E-9</c:v>
                </c:pt>
                <c:pt idx="1668">
                  <c:v>9.3600000000000008E-9</c:v>
                </c:pt>
                <c:pt idx="1669">
                  <c:v>9.3800000000000003E-9</c:v>
                </c:pt>
                <c:pt idx="1670">
                  <c:v>9.3999999999999998E-9</c:v>
                </c:pt>
                <c:pt idx="1671">
                  <c:v>9.4199999999999993E-9</c:v>
                </c:pt>
                <c:pt idx="1672">
                  <c:v>9.4400000000000005E-9</c:v>
                </c:pt>
                <c:pt idx="1673">
                  <c:v>9.46E-9</c:v>
                </c:pt>
                <c:pt idx="1674">
                  <c:v>9.4799999999999995E-9</c:v>
                </c:pt>
                <c:pt idx="1675">
                  <c:v>9.5000000000000007E-9</c:v>
                </c:pt>
                <c:pt idx="1676">
                  <c:v>9.5200000000000002E-9</c:v>
                </c:pt>
                <c:pt idx="1677">
                  <c:v>9.5399999999999997E-9</c:v>
                </c:pt>
                <c:pt idx="1678">
                  <c:v>9.5599999999999992E-9</c:v>
                </c:pt>
                <c:pt idx="1679">
                  <c:v>9.5800000000000004E-9</c:v>
                </c:pt>
                <c:pt idx="1680">
                  <c:v>9.5999999999999999E-9</c:v>
                </c:pt>
                <c:pt idx="1681">
                  <c:v>9.6199999999999995E-9</c:v>
                </c:pt>
                <c:pt idx="1682">
                  <c:v>9.6400000000000006E-9</c:v>
                </c:pt>
                <c:pt idx="1683">
                  <c:v>9.6600000000000001E-9</c:v>
                </c:pt>
                <c:pt idx="1684">
                  <c:v>9.6799999999999997E-9</c:v>
                </c:pt>
                <c:pt idx="1685">
                  <c:v>9.6999999999999992E-9</c:v>
                </c:pt>
                <c:pt idx="1686">
                  <c:v>9.7200000000000003E-9</c:v>
                </c:pt>
                <c:pt idx="1687">
                  <c:v>9.7399999999999999E-9</c:v>
                </c:pt>
                <c:pt idx="1688">
                  <c:v>9.7599999999999994E-9</c:v>
                </c:pt>
                <c:pt idx="1689">
                  <c:v>9.7800000000000006E-9</c:v>
                </c:pt>
                <c:pt idx="1690">
                  <c:v>9.8000000000000001E-9</c:v>
                </c:pt>
                <c:pt idx="1691">
                  <c:v>9.8199999999999996E-9</c:v>
                </c:pt>
                <c:pt idx="1692">
                  <c:v>9.8400000000000008E-9</c:v>
                </c:pt>
                <c:pt idx="1693">
                  <c:v>9.8600000000000003E-9</c:v>
                </c:pt>
                <c:pt idx="1694">
                  <c:v>9.8799999999999998E-9</c:v>
                </c:pt>
                <c:pt idx="1695">
                  <c:v>9.8999999999999993E-9</c:v>
                </c:pt>
                <c:pt idx="1696">
                  <c:v>9.9200000000000005E-9</c:v>
                </c:pt>
                <c:pt idx="1697">
                  <c:v>9.94E-9</c:v>
                </c:pt>
                <c:pt idx="1698">
                  <c:v>9.9599999999999995E-9</c:v>
                </c:pt>
                <c:pt idx="1699">
                  <c:v>9.9800000000000007E-9</c:v>
                </c:pt>
                <c:pt idx="1700">
                  <c:v>1E-8</c:v>
                </c:pt>
                <c:pt idx="1701">
                  <c:v>1.002E-8</c:v>
                </c:pt>
                <c:pt idx="1702">
                  <c:v>1.0039999999999999E-8</c:v>
                </c:pt>
                <c:pt idx="1703">
                  <c:v>1.006E-8</c:v>
                </c:pt>
                <c:pt idx="1704">
                  <c:v>1.008E-8</c:v>
                </c:pt>
                <c:pt idx="1705">
                  <c:v>1.0099999999999999E-8</c:v>
                </c:pt>
                <c:pt idx="1706">
                  <c:v>1.0120000000000001E-8</c:v>
                </c:pt>
                <c:pt idx="1707">
                  <c:v>1.014E-8</c:v>
                </c:pt>
                <c:pt idx="1708">
                  <c:v>1.016E-8</c:v>
                </c:pt>
                <c:pt idx="1709">
                  <c:v>1.0179999999999999E-8</c:v>
                </c:pt>
                <c:pt idx="1710">
                  <c:v>1.02E-8</c:v>
                </c:pt>
                <c:pt idx="1711">
                  <c:v>1.022E-8</c:v>
                </c:pt>
                <c:pt idx="1712">
                  <c:v>1.0239999999999999E-8</c:v>
                </c:pt>
                <c:pt idx="1713">
                  <c:v>1.0260000000000001E-8</c:v>
                </c:pt>
                <c:pt idx="1714">
                  <c:v>1.028E-8</c:v>
                </c:pt>
                <c:pt idx="1715">
                  <c:v>1.03E-8</c:v>
                </c:pt>
                <c:pt idx="1716">
                  <c:v>1.0320000000000001E-8</c:v>
                </c:pt>
                <c:pt idx="1717">
                  <c:v>1.034E-8</c:v>
                </c:pt>
                <c:pt idx="1718">
                  <c:v>1.036E-8</c:v>
                </c:pt>
                <c:pt idx="1719">
                  <c:v>1.0379999999999999E-8</c:v>
                </c:pt>
                <c:pt idx="1720">
                  <c:v>1.04E-8</c:v>
                </c:pt>
                <c:pt idx="1721">
                  <c:v>1.042E-8</c:v>
                </c:pt>
                <c:pt idx="1722">
                  <c:v>1.044E-8</c:v>
                </c:pt>
                <c:pt idx="1723">
                  <c:v>1.0460000000000001E-8</c:v>
                </c:pt>
                <c:pt idx="1724">
                  <c:v>1.048E-8</c:v>
                </c:pt>
                <c:pt idx="1725">
                  <c:v>1.05E-8</c:v>
                </c:pt>
                <c:pt idx="1726">
                  <c:v>1.0519999999999999E-8</c:v>
                </c:pt>
                <c:pt idx="1727">
                  <c:v>1.054E-8</c:v>
                </c:pt>
                <c:pt idx="1728">
                  <c:v>1.056E-8</c:v>
                </c:pt>
                <c:pt idx="1729">
                  <c:v>1.0579999999999999E-8</c:v>
                </c:pt>
                <c:pt idx="1730">
                  <c:v>1.0600000000000001E-8</c:v>
                </c:pt>
                <c:pt idx="1731">
                  <c:v>1.062E-8</c:v>
                </c:pt>
                <c:pt idx="1732">
                  <c:v>1.064E-8</c:v>
                </c:pt>
                <c:pt idx="1733">
                  <c:v>1.0660000000000001E-8</c:v>
                </c:pt>
                <c:pt idx="1734">
                  <c:v>1.068E-8</c:v>
                </c:pt>
                <c:pt idx="1735">
                  <c:v>1.07E-8</c:v>
                </c:pt>
                <c:pt idx="1736">
                  <c:v>1.0719999999999999E-8</c:v>
                </c:pt>
                <c:pt idx="1737">
                  <c:v>1.0740000000000001E-8</c:v>
                </c:pt>
                <c:pt idx="1738">
                  <c:v>1.076E-8</c:v>
                </c:pt>
                <c:pt idx="1739">
                  <c:v>1.078E-8</c:v>
                </c:pt>
                <c:pt idx="1740">
                  <c:v>1.0800000000000001E-8</c:v>
                </c:pt>
                <c:pt idx="1741">
                  <c:v>1.082E-8</c:v>
                </c:pt>
                <c:pt idx="1742">
                  <c:v>1.084E-8</c:v>
                </c:pt>
                <c:pt idx="1743">
                  <c:v>1.0859999999999999E-8</c:v>
                </c:pt>
                <c:pt idx="1744">
                  <c:v>1.088E-8</c:v>
                </c:pt>
                <c:pt idx="1745">
                  <c:v>1.09E-8</c:v>
                </c:pt>
                <c:pt idx="1746">
                  <c:v>1.092E-8</c:v>
                </c:pt>
                <c:pt idx="1747">
                  <c:v>1.0940000000000001E-8</c:v>
                </c:pt>
                <c:pt idx="1748">
                  <c:v>1.096E-8</c:v>
                </c:pt>
                <c:pt idx="1749">
                  <c:v>1.098E-8</c:v>
                </c:pt>
                <c:pt idx="1750">
                  <c:v>1.0999999999999999E-8</c:v>
                </c:pt>
                <c:pt idx="1751">
                  <c:v>1.102E-8</c:v>
                </c:pt>
                <c:pt idx="1752">
                  <c:v>1.104E-8</c:v>
                </c:pt>
                <c:pt idx="1753">
                  <c:v>1.1059999999999999E-8</c:v>
                </c:pt>
                <c:pt idx="1754">
                  <c:v>1.1080000000000001E-8</c:v>
                </c:pt>
                <c:pt idx="1755">
                  <c:v>1.11E-8</c:v>
                </c:pt>
                <c:pt idx="1756">
                  <c:v>1.112E-8</c:v>
                </c:pt>
                <c:pt idx="1757">
                  <c:v>1.1140000000000001E-8</c:v>
                </c:pt>
                <c:pt idx="1758">
                  <c:v>1.116E-8</c:v>
                </c:pt>
                <c:pt idx="1759">
                  <c:v>1.118E-8</c:v>
                </c:pt>
                <c:pt idx="1760">
                  <c:v>1.1199999999999999E-8</c:v>
                </c:pt>
                <c:pt idx="1761">
                  <c:v>1.1220000000000001E-8</c:v>
                </c:pt>
                <c:pt idx="1762">
                  <c:v>1.124E-8</c:v>
                </c:pt>
                <c:pt idx="1763">
                  <c:v>1.126E-8</c:v>
                </c:pt>
                <c:pt idx="1764">
                  <c:v>1.1280000000000001E-8</c:v>
                </c:pt>
                <c:pt idx="1765">
                  <c:v>1.13E-8</c:v>
                </c:pt>
                <c:pt idx="1766">
                  <c:v>1.132E-8</c:v>
                </c:pt>
                <c:pt idx="1767">
                  <c:v>1.1339999999999999E-8</c:v>
                </c:pt>
                <c:pt idx="1768">
                  <c:v>1.136E-8</c:v>
                </c:pt>
                <c:pt idx="1769">
                  <c:v>1.138E-8</c:v>
                </c:pt>
                <c:pt idx="1770">
                  <c:v>1.14E-8</c:v>
                </c:pt>
                <c:pt idx="1771">
                  <c:v>1.1420000000000001E-8</c:v>
                </c:pt>
                <c:pt idx="1772">
                  <c:v>1.144E-8</c:v>
                </c:pt>
                <c:pt idx="1773">
                  <c:v>1.146E-8</c:v>
                </c:pt>
                <c:pt idx="1774">
                  <c:v>1.1479999999999999E-8</c:v>
                </c:pt>
                <c:pt idx="1775">
                  <c:v>1.15E-8</c:v>
                </c:pt>
                <c:pt idx="1776">
                  <c:v>1.152E-8</c:v>
                </c:pt>
                <c:pt idx="1777">
                  <c:v>1.1539999999999999E-8</c:v>
                </c:pt>
                <c:pt idx="1778">
                  <c:v>1.1560000000000001E-8</c:v>
                </c:pt>
                <c:pt idx="1779">
                  <c:v>1.158E-8</c:v>
                </c:pt>
                <c:pt idx="1780">
                  <c:v>1.16E-8</c:v>
                </c:pt>
                <c:pt idx="1781">
                  <c:v>1.1620000000000001E-8</c:v>
                </c:pt>
                <c:pt idx="1782">
                  <c:v>1.164E-8</c:v>
                </c:pt>
                <c:pt idx="1783">
                  <c:v>1.166E-8</c:v>
                </c:pt>
                <c:pt idx="1784">
                  <c:v>1.1679999999999999E-8</c:v>
                </c:pt>
                <c:pt idx="1785">
                  <c:v>1.1700000000000001E-8</c:v>
                </c:pt>
                <c:pt idx="1786">
                  <c:v>1.172E-8</c:v>
                </c:pt>
                <c:pt idx="1787">
                  <c:v>1.174E-8</c:v>
                </c:pt>
                <c:pt idx="1788">
                  <c:v>1.1760000000000001E-8</c:v>
                </c:pt>
                <c:pt idx="1789">
                  <c:v>1.178E-8</c:v>
                </c:pt>
                <c:pt idx="1790">
                  <c:v>1.18E-8</c:v>
                </c:pt>
                <c:pt idx="1791">
                  <c:v>1.1819999999999999E-8</c:v>
                </c:pt>
                <c:pt idx="1792">
                  <c:v>1.184E-8</c:v>
                </c:pt>
                <c:pt idx="1793">
                  <c:v>1.186E-8</c:v>
                </c:pt>
                <c:pt idx="1794">
                  <c:v>1.188E-8</c:v>
                </c:pt>
                <c:pt idx="1795">
                  <c:v>1.1900000000000001E-8</c:v>
                </c:pt>
                <c:pt idx="1796">
                  <c:v>1.192E-8</c:v>
                </c:pt>
                <c:pt idx="1797">
                  <c:v>1.194E-8</c:v>
                </c:pt>
                <c:pt idx="1798">
                  <c:v>1.1959999999999999E-8</c:v>
                </c:pt>
                <c:pt idx="1799">
                  <c:v>1.198E-8</c:v>
                </c:pt>
                <c:pt idx="1800">
                  <c:v>1.2E-8</c:v>
                </c:pt>
                <c:pt idx="1801">
                  <c:v>1.2019999999999999E-8</c:v>
                </c:pt>
                <c:pt idx="1802">
                  <c:v>1.2040000000000001E-8</c:v>
                </c:pt>
                <c:pt idx="1803">
                  <c:v>1.206E-8</c:v>
                </c:pt>
                <c:pt idx="1804">
                  <c:v>1.208E-8</c:v>
                </c:pt>
                <c:pt idx="1805">
                  <c:v>1.2100000000000001E-8</c:v>
                </c:pt>
                <c:pt idx="1806">
                  <c:v>1.212E-8</c:v>
                </c:pt>
                <c:pt idx="1807">
                  <c:v>1.214E-8</c:v>
                </c:pt>
                <c:pt idx="1808">
                  <c:v>1.2159999999999999E-8</c:v>
                </c:pt>
                <c:pt idx="1809">
                  <c:v>1.2180000000000001E-8</c:v>
                </c:pt>
                <c:pt idx="1810">
                  <c:v>1.22E-8</c:v>
                </c:pt>
                <c:pt idx="1811">
                  <c:v>1.222E-8</c:v>
                </c:pt>
                <c:pt idx="1812">
                  <c:v>1.2240000000000001E-8</c:v>
                </c:pt>
                <c:pt idx="1813">
                  <c:v>1.226E-8</c:v>
                </c:pt>
                <c:pt idx="1814">
                  <c:v>1.228E-8</c:v>
                </c:pt>
                <c:pt idx="1815">
                  <c:v>1.2299999999999999E-8</c:v>
                </c:pt>
                <c:pt idx="1816">
                  <c:v>1.232E-8</c:v>
                </c:pt>
                <c:pt idx="1817">
                  <c:v>1.234E-8</c:v>
                </c:pt>
                <c:pt idx="1818">
                  <c:v>1.236E-8</c:v>
                </c:pt>
                <c:pt idx="1819">
                  <c:v>1.2380000000000001E-8</c:v>
                </c:pt>
                <c:pt idx="1820">
                  <c:v>1.24E-8</c:v>
                </c:pt>
                <c:pt idx="1821">
                  <c:v>1.242E-8</c:v>
                </c:pt>
                <c:pt idx="1822">
                  <c:v>1.2439999999999999E-8</c:v>
                </c:pt>
                <c:pt idx="1823">
                  <c:v>1.246E-8</c:v>
                </c:pt>
                <c:pt idx="1824">
                  <c:v>1.248E-8</c:v>
                </c:pt>
                <c:pt idx="1825">
                  <c:v>1.2499999999999999E-8</c:v>
                </c:pt>
                <c:pt idx="1826">
                  <c:v>1.2520000000000001E-8</c:v>
                </c:pt>
                <c:pt idx="1827">
                  <c:v>1.254E-8</c:v>
                </c:pt>
                <c:pt idx="1828">
                  <c:v>1.256E-8</c:v>
                </c:pt>
                <c:pt idx="1829">
                  <c:v>1.2580000000000001E-8</c:v>
                </c:pt>
                <c:pt idx="1830">
                  <c:v>1.26E-8</c:v>
                </c:pt>
                <c:pt idx="1831">
                  <c:v>1.262E-8</c:v>
                </c:pt>
                <c:pt idx="1832">
                  <c:v>1.2639999999999999E-8</c:v>
                </c:pt>
                <c:pt idx="1833">
                  <c:v>1.2660000000000001E-8</c:v>
                </c:pt>
                <c:pt idx="1834">
                  <c:v>1.268E-8</c:v>
                </c:pt>
                <c:pt idx="1835">
                  <c:v>1.27E-8</c:v>
                </c:pt>
                <c:pt idx="1836">
                  <c:v>1.2720000000000001E-8</c:v>
                </c:pt>
                <c:pt idx="1837">
                  <c:v>1.274E-8</c:v>
                </c:pt>
                <c:pt idx="1838">
                  <c:v>1.276E-8</c:v>
                </c:pt>
                <c:pt idx="1839">
                  <c:v>1.2779999999999999E-8</c:v>
                </c:pt>
                <c:pt idx="1840">
                  <c:v>1.28E-8</c:v>
                </c:pt>
                <c:pt idx="1841">
                  <c:v>1.282E-8</c:v>
                </c:pt>
                <c:pt idx="1842">
                  <c:v>1.284E-8</c:v>
                </c:pt>
                <c:pt idx="1843">
                  <c:v>1.2860000000000001E-8</c:v>
                </c:pt>
                <c:pt idx="1844">
                  <c:v>1.288E-8</c:v>
                </c:pt>
                <c:pt idx="1845">
                  <c:v>1.29E-8</c:v>
                </c:pt>
                <c:pt idx="1846">
                  <c:v>1.2919999999999999E-8</c:v>
                </c:pt>
                <c:pt idx="1847">
                  <c:v>1.294E-8</c:v>
                </c:pt>
                <c:pt idx="1848">
                  <c:v>1.296E-8</c:v>
                </c:pt>
                <c:pt idx="1849">
                  <c:v>1.2979999999999999E-8</c:v>
                </c:pt>
                <c:pt idx="1850">
                  <c:v>1.3000000000000001E-8</c:v>
                </c:pt>
                <c:pt idx="1851">
                  <c:v>1.302E-8</c:v>
                </c:pt>
                <c:pt idx="1852">
                  <c:v>1.304E-8</c:v>
                </c:pt>
                <c:pt idx="1853">
                  <c:v>1.3060000000000001E-8</c:v>
                </c:pt>
                <c:pt idx="1854">
                  <c:v>1.308E-8</c:v>
                </c:pt>
                <c:pt idx="1855">
                  <c:v>1.31E-8</c:v>
                </c:pt>
                <c:pt idx="1856">
                  <c:v>1.3119999999999999E-8</c:v>
                </c:pt>
                <c:pt idx="1857">
                  <c:v>1.3140000000000001E-8</c:v>
                </c:pt>
                <c:pt idx="1858">
                  <c:v>1.316E-8</c:v>
                </c:pt>
                <c:pt idx="1859">
                  <c:v>1.318E-8</c:v>
                </c:pt>
                <c:pt idx="1860">
                  <c:v>1.3200000000000001E-8</c:v>
                </c:pt>
                <c:pt idx="1861">
                  <c:v>1.322E-8</c:v>
                </c:pt>
                <c:pt idx="1862">
                  <c:v>1.324E-8</c:v>
                </c:pt>
                <c:pt idx="1863">
                  <c:v>1.3259999999999999E-8</c:v>
                </c:pt>
                <c:pt idx="1864">
                  <c:v>1.328E-8</c:v>
                </c:pt>
                <c:pt idx="1865">
                  <c:v>1.33E-8</c:v>
                </c:pt>
                <c:pt idx="1866">
                  <c:v>1.3319999999999999E-8</c:v>
                </c:pt>
                <c:pt idx="1867">
                  <c:v>1.3340000000000001E-8</c:v>
                </c:pt>
                <c:pt idx="1868">
                  <c:v>1.336E-8</c:v>
                </c:pt>
                <c:pt idx="1869">
                  <c:v>1.338E-8</c:v>
                </c:pt>
                <c:pt idx="1870">
                  <c:v>1.3399999999999999E-8</c:v>
                </c:pt>
                <c:pt idx="1871">
                  <c:v>1.342E-8</c:v>
                </c:pt>
                <c:pt idx="1872">
                  <c:v>1.344E-8</c:v>
                </c:pt>
                <c:pt idx="1873">
                  <c:v>1.3459999999999999E-8</c:v>
                </c:pt>
                <c:pt idx="1874">
                  <c:v>1.3480000000000001E-8</c:v>
                </c:pt>
                <c:pt idx="1875">
                  <c:v>1.35E-8</c:v>
                </c:pt>
                <c:pt idx="1876">
                  <c:v>1.352E-8</c:v>
                </c:pt>
                <c:pt idx="1877">
                  <c:v>1.3540000000000001E-8</c:v>
                </c:pt>
                <c:pt idx="1878">
                  <c:v>1.356E-8</c:v>
                </c:pt>
                <c:pt idx="1879">
                  <c:v>1.358E-8</c:v>
                </c:pt>
                <c:pt idx="1880">
                  <c:v>1.3599999999999999E-8</c:v>
                </c:pt>
                <c:pt idx="1881">
                  <c:v>1.3620000000000001E-8</c:v>
                </c:pt>
                <c:pt idx="1882">
                  <c:v>1.364E-8</c:v>
                </c:pt>
                <c:pt idx="1883">
                  <c:v>1.366E-8</c:v>
                </c:pt>
                <c:pt idx="1884">
                  <c:v>1.3680000000000001E-8</c:v>
                </c:pt>
                <c:pt idx="1885">
                  <c:v>1.37E-8</c:v>
                </c:pt>
                <c:pt idx="1886">
                  <c:v>1.372E-8</c:v>
                </c:pt>
                <c:pt idx="1887">
                  <c:v>1.3739999999999999E-8</c:v>
                </c:pt>
                <c:pt idx="1888">
                  <c:v>1.376E-8</c:v>
                </c:pt>
                <c:pt idx="1889">
                  <c:v>1.378E-8</c:v>
                </c:pt>
                <c:pt idx="1890">
                  <c:v>1.3799999999999999E-8</c:v>
                </c:pt>
                <c:pt idx="1891">
                  <c:v>1.3820000000000001E-8</c:v>
                </c:pt>
                <c:pt idx="1892">
                  <c:v>1.384E-8</c:v>
                </c:pt>
                <c:pt idx="1893">
                  <c:v>1.386E-8</c:v>
                </c:pt>
                <c:pt idx="1894">
                  <c:v>1.3879999999999999E-8</c:v>
                </c:pt>
                <c:pt idx="1895">
                  <c:v>1.39E-8</c:v>
                </c:pt>
                <c:pt idx="1896">
                  <c:v>1.392E-8</c:v>
                </c:pt>
                <c:pt idx="1897">
                  <c:v>1.3939999999999999E-8</c:v>
                </c:pt>
                <c:pt idx="1898">
                  <c:v>1.3960000000000001E-8</c:v>
                </c:pt>
                <c:pt idx="1899">
                  <c:v>1.398E-8</c:v>
                </c:pt>
                <c:pt idx="1900">
                  <c:v>1.4E-8</c:v>
                </c:pt>
                <c:pt idx="1901">
                  <c:v>1.4020000000000001E-8</c:v>
                </c:pt>
                <c:pt idx="1902">
                  <c:v>1.404E-8</c:v>
                </c:pt>
                <c:pt idx="1903">
                  <c:v>1.406E-8</c:v>
                </c:pt>
                <c:pt idx="1904">
                  <c:v>1.4079999999999999E-8</c:v>
                </c:pt>
                <c:pt idx="1905">
                  <c:v>1.4100000000000001E-8</c:v>
                </c:pt>
                <c:pt idx="1906">
                  <c:v>1.412E-8</c:v>
                </c:pt>
                <c:pt idx="1907">
                  <c:v>1.414E-8</c:v>
                </c:pt>
                <c:pt idx="1908">
                  <c:v>1.4160000000000001E-8</c:v>
                </c:pt>
                <c:pt idx="1909">
                  <c:v>1.418E-8</c:v>
                </c:pt>
                <c:pt idx="1910">
                  <c:v>1.42E-8</c:v>
                </c:pt>
                <c:pt idx="1911">
                  <c:v>1.4219999999999999E-8</c:v>
                </c:pt>
                <c:pt idx="1912">
                  <c:v>1.424E-8</c:v>
                </c:pt>
                <c:pt idx="1913">
                  <c:v>1.426E-8</c:v>
                </c:pt>
                <c:pt idx="1914">
                  <c:v>1.4279999999999999E-8</c:v>
                </c:pt>
                <c:pt idx="1915">
                  <c:v>1.4300000000000001E-8</c:v>
                </c:pt>
                <c:pt idx="1916">
                  <c:v>1.432E-8</c:v>
                </c:pt>
                <c:pt idx="1917">
                  <c:v>1.434E-8</c:v>
                </c:pt>
                <c:pt idx="1918">
                  <c:v>1.4359999999999999E-8</c:v>
                </c:pt>
                <c:pt idx="1919">
                  <c:v>1.438E-8</c:v>
                </c:pt>
                <c:pt idx="1920">
                  <c:v>1.44E-8</c:v>
                </c:pt>
                <c:pt idx="1921">
                  <c:v>1.4419999999999999E-8</c:v>
                </c:pt>
                <c:pt idx="1922">
                  <c:v>1.4440000000000001E-8</c:v>
                </c:pt>
                <c:pt idx="1923">
                  <c:v>1.446E-8</c:v>
                </c:pt>
                <c:pt idx="1924">
                  <c:v>1.448E-8</c:v>
                </c:pt>
                <c:pt idx="1925">
                  <c:v>1.4500000000000001E-8</c:v>
                </c:pt>
                <c:pt idx="1926">
                  <c:v>1.452E-8</c:v>
                </c:pt>
                <c:pt idx="1927">
                  <c:v>1.454E-8</c:v>
                </c:pt>
                <c:pt idx="1928">
                  <c:v>1.4559999999999999E-8</c:v>
                </c:pt>
                <c:pt idx="1929">
                  <c:v>1.4580000000000001E-8</c:v>
                </c:pt>
                <c:pt idx="1930">
                  <c:v>1.46E-8</c:v>
                </c:pt>
                <c:pt idx="1931">
                  <c:v>1.462E-8</c:v>
                </c:pt>
                <c:pt idx="1932">
                  <c:v>1.4640000000000001E-8</c:v>
                </c:pt>
                <c:pt idx="1933">
                  <c:v>1.466E-8</c:v>
                </c:pt>
                <c:pt idx="1934">
                  <c:v>1.468E-8</c:v>
                </c:pt>
                <c:pt idx="1935">
                  <c:v>1.4699999999999999E-8</c:v>
                </c:pt>
                <c:pt idx="1936">
                  <c:v>1.472E-8</c:v>
                </c:pt>
                <c:pt idx="1937">
                  <c:v>1.474E-8</c:v>
                </c:pt>
                <c:pt idx="1938">
                  <c:v>1.4759999999999999E-8</c:v>
                </c:pt>
                <c:pt idx="1939">
                  <c:v>1.4780000000000001E-8</c:v>
                </c:pt>
                <c:pt idx="1940">
                  <c:v>1.48E-8</c:v>
                </c:pt>
                <c:pt idx="1941">
                  <c:v>1.482E-8</c:v>
                </c:pt>
                <c:pt idx="1942">
                  <c:v>1.4839999999999999E-8</c:v>
                </c:pt>
                <c:pt idx="1943">
                  <c:v>1.486E-8</c:v>
                </c:pt>
                <c:pt idx="1944">
                  <c:v>1.488E-8</c:v>
                </c:pt>
                <c:pt idx="1945">
                  <c:v>1.4899999999999999E-8</c:v>
                </c:pt>
                <c:pt idx="1946">
                  <c:v>1.4920000000000001E-8</c:v>
                </c:pt>
                <c:pt idx="1947">
                  <c:v>1.494E-8</c:v>
                </c:pt>
                <c:pt idx="1948">
                  <c:v>1.496E-8</c:v>
                </c:pt>
                <c:pt idx="1949">
                  <c:v>1.4979999999999999E-8</c:v>
                </c:pt>
                <c:pt idx="1950">
                  <c:v>1.4999999999999999E-8</c:v>
                </c:pt>
                <c:pt idx="1951">
                  <c:v>1.5020000000000001E-8</c:v>
                </c:pt>
                <c:pt idx="1952">
                  <c:v>1.5040000000000001E-8</c:v>
                </c:pt>
                <c:pt idx="1953">
                  <c:v>1.5060000000000001E-8</c:v>
                </c:pt>
                <c:pt idx="1954">
                  <c:v>1.508E-8</c:v>
                </c:pt>
                <c:pt idx="1955">
                  <c:v>1.51E-8</c:v>
                </c:pt>
                <c:pt idx="1956">
                  <c:v>1.5119999999999999E-8</c:v>
                </c:pt>
                <c:pt idx="1957">
                  <c:v>1.5139999999999999E-8</c:v>
                </c:pt>
                <c:pt idx="1958">
                  <c:v>1.5160000000000001E-8</c:v>
                </c:pt>
                <c:pt idx="1959">
                  <c:v>1.5180000000000001E-8</c:v>
                </c:pt>
                <c:pt idx="1960">
                  <c:v>1.52E-8</c:v>
                </c:pt>
                <c:pt idx="1961">
                  <c:v>1.522E-8</c:v>
                </c:pt>
                <c:pt idx="1962">
                  <c:v>1.5239999999999999E-8</c:v>
                </c:pt>
                <c:pt idx="1963">
                  <c:v>1.5259999999999999E-8</c:v>
                </c:pt>
                <c:pt idx="1964">
                  <c:v>1.5279999999999999E-8</c:v>
                </c:pt>
                <c:pt idx="1965">
                  <c:v>1.5300000000000001E-8</c:v>
                </c:pt>
                <c:pt idx="1966">
                  <c:v>1.5320000000000001E-8</c:v>
                </c:pt>
                <c:pt idx="1967">
                  <c:v>1.534E-8</c:v>
                </c:pt>
                <c:pt idx="1968">
                  <c:v>1.536E-8</c:v>
                </c:pt>
                <c:pt idx="1969">
                  <c:v>1.5379999999999999E-8</c:v>
                </c:pt>
                <c:pt idx="1970">
                  <c:v>1.5399999999999999E-8</c:v>
                </c:pt>
                <c:pt idx="1971">
                  <c:v>1.5419999999999998E-8</c:v>
                </c:pt>
                <c:pt idx="1972">
                  <c:v>1.5440000000000001E-8</c:v>
                </c:pt>
                <c:pt idx="1973">
                  <c:v>1.5460000000000001E-8</c:v>
                </c:pt>
                <c:pt idx="1974">
                  <c:v>1.548E-8</c:v>
                </c:pt>
                <c:pt idx="1975">
                  <c:v>1.55E-8</c:v>
                </c:pt>
                <c:pt idx="1976">
                  <c:v>1.5519999999999999E-8</c:v>
                </c:pt>
                <c:pt idx="1977">
                  <c:v>1.5539999999999999E-8</c:v>
                </c:pt>
                <c:pt idx="1978">
                  <c:v>1.5559999999999998E-8</c:v>
                </c:pt>
                <c:pt idx="1979">
                  <c:v>1.5580000000000001E-8</c:v>
                </c:pt>
                <c:pt idx="1980">
                  <c:v>1.5600000000000001E-8</c:v>
                </c:pt>
                <c:pt idx="1981">
                  <c:v>1.562E-8</c:v>
                </c:pt>
                <c:pt idx="1982">
                  <c:v>1.564E-8</c:v>
                </c:pt>
                <c:pt idx="1983">
                  <c:v>1.5659999999999999E-8</c:v>
                </c:pt>
                <c:pt idx="1984">
                  <c:v>1.5679999999999999E-8</c:v>
                </c:pt>
                <c:pt idx="1985">
                  <c:v>1.5700000000000002E-8</c:v>
                </c:pt>
                <c:pt idx="1986">
                  <c:v>1.5720000000000001E-8</c:v>
                </c:pt>
                <c:pt idx="1987">
                  <c:v>1.5740000000000001E-8</c:v>
                </c:pt>
                <c:pt idx="1988">
                  <c:v>1.576E-8</c:v>
                </c:pt>
                <c:pt idx="1989">
                  <c:v>1.578E-8</c:v>
                </c:pt>
                <c:pt idx="1990">
                  <c:v>1.5799999999999999E-8</c:v>
                </c:pt>
                <c:pt idx="1991">
                  <c:v>1.5819999999999999E-8</c:v>
                </c:pt>
                <c:pt idx="1992">
                  <c:v>1.5840000000000002E-8</c:v>
                </c:pt>
                <c:pt idx="1993">
                  <c:v>1.5860000000000001E-8</c:v>
                </c:pt>
                <c:pt idx="1994">
                  <c:v>1.5880000000000001E-8</c:v>
                </c:pt>
                <c:pt idx="1995">
                  <c:v>1.59E-8</c:v>
                </c:pt>
                <c:pt idx="1996">
                  <c:v>1.592E-8</c:v>
                </c:pt>
                <c:pt idx="1997">
                  <c:v>1.5939999999999999E-8</c:v>
                </c:pt>
                <c:pt idx="1998">
                  <c:v>1.5959999999999999E-8</c:v>
                </c:pt>
                <c:pt idx="1999">
                  <c:v>1.5980000000000001E-8</c:v>
                </c:pt>
                <c:pt idx="2000">
                  <c:v>1.6000000000000001E-8</c:v>
                </c:pt>
                <c:pt idx="2001">
                  <c:v>1.6020000000000001E-8</c:v>
                </c:pt>
                <c:pt idx="2002">
                  <c:v>1.604E-8</c:v>
                </c:pt>
                <c:pt idx="2003">
                  <c:v>1.606E-8</c:v>
                </c:pt>
                <c:pt idx="2004">
                  <c:v>1.6079999999999999E-8</c:v>
                </c:pt>
                <c:pt idx="2005">
                  <c:v>1.6099999999999999E-8</c:v>
                </c:pt>
                <c:pt idx="2006">
                  <c:v>1.6120000000000001E-8</c:v>
                </c:pt>
                <c:pt idx="2007">
                  <c:v>1.6140000000000001E-8</c:v>
                </c:pt>
                <c:pt idx="2008">
                  <c:v>1.616E-8</c:v>
                </c:pt>
                <c:pt idx="2009">
                  <c:v>1.618E-8</c:v>
                </c:pt>
                <c:pt idx="2010">
                  <c:v>1.6199999999999999E-8</c:v>
                </c:pt>
                <c:pt idx="2011">
                  <c:v>1.6219999999999999E-8</c:v>
                </c:pt>
                <c:pt idx="2012">
                  <c:v>1.6239999999999999E-8</c:v>
                </c:pt>
                <c:pt idx="2013">
                  <c:v>1.6260000000000001E-8</c:v>
                </c:pt>
                <c:pt idx="2014">
                  <c:v>1.6280000000000001E-8</c:v>
                </c:pt>
                <c:pt idx="2015">
                  <c:v>1.63E-8</c:v>
                </c:pt>
                <c:pt idx="2016">
                  <c:v>1.632E-8</c:v>
                </c:pt>
                <c:pt idx="2017">
                  <c:v>1.6339999999999999E-8</c:v>
                </c:pt>
                <c:pt idx="2018">
                  <c:v>1.6359999999999999E-8</c:v>
                </c:pt>
                <c:pt idx="2019">
                  <c:v>1.6379999999999998E-8</c:v>
                </c:pt>
                <c:pt idx="2020">
                  <c:v>1.6400000000000001E-8</c:v>
                </c:pt>
                <c:pt idx="2021">
                  <c:v>1.6420000000000001E-8</c:v>
                </c:pt>
                <c:pt idx="2022">
                  <c:v>1.644E-8</c:v>
                </c:pt>
                <c:pt idx="2023">
                  <c:v>1.646E-8</c:v>
                </c:pt>
                <c:pt idx="2024">
                  <c:v>1.6479999999999999E-8</c:v>
                </c:pt>
                <c:pt idx="2025">
                  <c:v>1.6499999999999999E-8</c:v>
                </c:pt>
                <c:pt idx="2026">
                  <c:v>1.6519999999999998E-8</c:v>
                </c:pt>
                <c:pt idx="2027">
                  <c:v>1.6540000000000001E-8</c:v>
                </c:pt>
                <c:pt idx="2028">
                  <c:v>1.6560000000000001E-8</c:v>
                </c:pt>
                <c:pt idx="2029">
                  <c:v>1.658E-8</c:v>
                </c:pt>
                <c:pt idx="2030">
                  <c:v>1.66E-8</c:v>
                </c:pt>
                <c:pt idx="2031">
                  <c:v>1.6619999999999999E-8</c:v>
                </c:pt>
                <c:pt idx="2032">
                  <c:v>1.6639999999999999E-8</c:v>
                </c:pt>
                <c:pt idx="2033">
                  <c:v>1.6660000000000002E-8</c:v>
                </c:pt>
                <c:pt idx="2034">
                  <c:v>1.6680000000000001E-8</c:v>
                </c:pt>
                <c:pt idx="2035">
                  <c:v>1.6700000000000001E-8</c:v>
                </c:pt>
                <c:pt idx="2036">
                  <c:v>1.672E-8</c:v>
                </c:pt>
                <c:pt idx="2037">
                  <c:v>1.674E-8</c:v>
                </c:pt>
                <c:pt idx="2038">
                  <c:v>1.6759999999999999E-8</c:v>
                </c:pt>
                <c:pt idx="2039">
                  <c:v>1.6779999999999999E-8</c:v>
                </c:pt>
                <c:pt idx="2040">
                  <c:v>1.6800000000000002E-8</c:v>
                </c:pt>
                <c:pt idx="2041">
                  <c:v>1.6820000000000001E-8</c:v>
                </c:pt>
                <c:pt idx="2042">
                  <c:v>1.6840000000000001E-8</c:v>
                </c:pt>
                <c:pt idx="2043">
                  <c:v>1.686E-8</c:v>
                </c:pt>
                <c:pt idx="2044">
                  <c:v>1.688E-8</c:v>
                </c:pt>
                <c:pt idx="2045">
                  <c:v>1.6899999999999999E-8</c:v>
                </c:pt>
                <c:pt idx="2046">
                  <c:v>1.6919999999999999E-8</c:v>
                </c:pt>
                <c:pt idx="2047">
                  <c:v>1.6940000000000001E-8</c:v>
                </c:pt>
                <c:pt idx="2048">
                  <c:v>1.6960000000000001E-8</c:v>
                </c:pt>
                <c:pt idx="2049">
                  <c:v>1.6980000000000001E-8</c:v>
                </c:pt>
                <c:pt idx="2050">
                  <c:v>1.7E-8</c:v>
                </c:pt>
                <c:pt idx="2051">
                  <c:v>1.702E-8</c:v>
                </c:pt>
                <c:pt idx="2052">
                  <c:v>1.7039999999999999E-8</c:v>
                </c:pt>
                <c:pt idx="2053">
                  <c:v>1.7059999999999999E-8</c:v>
                </c:pt>
                <c:pt idx="2054">
                  <c:v>1.7080000000000001E-8</c:v>
                </c:pt>
                <c:pt idx="2055">
                  <c:v>1.7100000000000001E-8</c:v>
                </c:pt>
                <c:pt idx="2056">
                  <c:v>1.712E-8</c:v>
                </c:pt>
                <c:pt idx="2057">
                  <c:v>1.714E-8</c:v>
                </c:pt>
                <c:pt idx="2058">
                  <c:v>1.7159999999999999E-8</c:v>
                </c:pt>
                <c:pt idx="2059">
                  <c:v>1.7179999999999999E-8</c:v>
                </c:pt>
                <c:pt idx="2060">
                  <c:v>1.7199999999999999E-8</c:v>
                </c:pt>
                <c:pt idx="2061">
                  <c:v>1.7220000000000001E-8</c:v>
                </c:pt>
                <c:pt idx="2062">
                  <c:v>1.7240000000000001E-8</c:v>
                </c:pt>
                <c:pt idx="2063">
                  <c:v>1.726E-8</c:v>
                </c:pt>
                <c:pt idx="2064">
                  <c:v>1.728E-8</c:v>
                </c:pt>
                <c:pt idx="2065">
                  <c:v>1.7299999999999999E-8</c:v>
                </c:pt>
                <c:pt idx="2066">
                  <c:v>1.7319999999999999E-8</c:v>
                </c:pt>
                <c:pt idx="2067">
                  <c:v>1.7339999999999998E-8</c:v>
                </c:pt>
                <c:pt idx="2068">
                  <c:v>1.7360000000000001E-8</c:v>
                </c:pt>
                <c:pt idx="2069">
                  <c:v>1.7380000000000001E-8</c:v>
                </c:pt>
                <c:pt idx="2070">
                  <c:v>1.74E-8</c:v>
                </c:pt>
                <c:pt idx="2071">
                  <c:v>1.742E-8</c:v>
                </c:pt>
                <c:pt idx="2072">
                  <c:v>1.7439999999999999E-8</c:v>
                </c:pt>
                <c:pt idx="2073">
                  <c:v>1.7459999999999999E-8</c:v>
                </c:pt>
                <c:pt idx="2074">
                  <c:v>1.7479999999999998E-8</c:v>
                </c:pt>
                <c:pt idx="2075">
                  <c:v>1.7500000000000001E-8</c:v>
                </c:pt>
                <c:pt idx="2076">
                  <c:v>1.7520000000000001E-8</c:v>
                </c:pt>
                <c:pt idx="2077">
                  <c:v>1.754E-8</c:v>
                </c:pt>
                <c:pt idx="2078">
                  <c:v>1.756E-8</c:v>
                </c:pt>
                <c:pt idx="2079">
                  <c:v>1.7579999999999999E-8</c:v>
                </c:pt>
                <c:pt idx="2080">
                  <c:v>1.7599999999999999E-8</c:v>
                </c:pt>
                <c:pt idx="2081">
                  <c:v>1.7620000000000002E-8</c:v>
                </c:pt>
                <c:pt idx="2082">
                  <c:v>1.7640000000000001E-8</c:v>
                </c:pt>
                <c:pt idx="2083">
                  <c:v>1.7660000000000001E-8</c:v>
                </c:pt>
                <c:pt idx="2084">
                  <c:v>1.768E-8</c:v>
                </c:pt>
                <c:pt idx="2085">
                  <c:v>1.77E-8</c:v>
                </c:pt>
                <c:pt idx="2086">
                  <c:v>1.7719999999999999E-8</c:v>
                </c:pt>
                <c:pt idx="2087">
                  <c:v>1.7739999999999999E-8</c:v>
                </c:pt>
                <c:pt idx="2088">
                  <c:v>1.7760000000000002E-8</c:v>
                </c:pt>
                <c:pt idx="2089">
                  <c:v>1.7780000000000001E-8</c:v>
                </c:pt>
                <c:pt idx="2090">
                  <c:v>1.7800000000000001E-8</c:v>
                </c:pt>
                <c:pt idx="2091">
                  <c:v>1.782E-8</c:v>
                </c:pt>
                <c:pt idx="2092">
                  <c:v>1.784E-8</c:v>
                </c:pt>
                <c:pt idx="2093">
                  <c:v>1.7859999999999999E-8</c:v>
                </c:pt>
                <c:pt idx="2094">
                  <c:v>1.7879999999999999E-8</c:v>
                </c:pt>
                <c:pt idx="2095">
                  <c:v>1.7900000000000001E-8</c:v>
                </c:pt>
                <c:pt idx="2096">
                  <c:v>1.7920000000000001E-8</c:v>
                </c:pt>
                <c:pt idx="2097">
                  <c:v>1.7940000000000001E-8</c:v>
                </c:pt>
                <c:pt idx="2098">
                  <c:v>1.796E-8</c:v>
                </c:pt>
                <c:pt idx="2099">
                  <c:v>1.798E-8</c:v>
                </c:pt>
                <c:pt idx="2100">
                  <c:v>1.7999999999999999E-8</c:v>
                </c:pt>
                <c:pt idx="2101">
                  <c:v>1.8019999999999999E-8</c:v>
                </c:pt>
                <c:pt idx="2102">
                  <c:v>1.8040000000000001E-8</c:v>
                </c:pt>
                <c:pt idx="2103">
                  <c:v>1.8060000000000001E-8</c:v>
                </c:pt>
                <c:pt idx="2104">
                  <c:v>1.808E-8</c:v>
                </c:pt>
                <c:pt idx="2105">
                  <c:v>1.81E-8</c:v>
                </c:pt>
                <c:pt idx="2106">
                  <c:v>1.8119999999999999E-8</c:v>
                </c:pt>
                <c:pt idx="2107">
                  <c:v>1.8139999999999999E-8</c:v>
                </c:pt>
                <c:pt idx="2108">
                  <c:v>1.8159999999999999E-8</c:v>
                </c:pt>
                <c:pt idx="2109">
                  <c:v>1.8180000000000001E-8</c:v>
                </c:pt>
                <c:pt idx="2110">
                  <c:v>1.8200000000000001E-8</c:v>
                </c:pt>
                <c:pt idx="2111">
                  <c:v>1.822E-8</c:v>
                </c:pt>
                <c:pt idx="2112">
                  <c:v>1.824E-8</c:v>
                </c:pt>
                <c:pt idx="2113">
                  <c:v>1.8259999999999999E-8</c:v>
                </c:pt>
                <c:pt idx="2114">
                  <c:v>1.8279999999999999E-8</c:v>
                </c:pt>
                <c:pt idx="2115">
                  <c:v>1.8299999999999998E-8</c:v>
                </c:pt>
                <c:pt idx="2116">
                  <c:v>1.8320000000000001E-8</c:v>
                </c:pt>
                <c:pt idx="2117">
                  <c:v>1.8340000000000001E-8</c:v>
                </c:pt>
                <c:pt idx="2118">
                  <c:v>1.836E-8</c:v>
                </c:pt>
                <c:pt idx="2119">
                  <c:v>1.838E-8</c:v>
                </c:pt>
                <c:pt idx="2120">
                  <c:v>1.8399999999999999E-8</c:v>
                </c:pt>
                <c:pt idx="2121">
                  <c:v>1.8419999999999999E-8</c:v>
                </c:pt>
                <c:pt idx="2122">
                  <c:v>1.8439999999999998E-8</c:v>
                </c:pt>
                <c:pt idx="2123">
                  <c:v>1.8460000000000001E-8</c:v>
                </c:pt>
                <c:pt idx="2124">
                  <c:v>1.8480000000000001E-8</c:v>
                </c:pt>
                <c:pt idx="2125">
                  <c:v>1.85E-8</c:v>
                </c:pt>
                <c:pt idx="2126">
                  <c:v>1.852E-8</c:v>
                </c:pt>
                <c:pt idx="2127">
                  <c:v>1.8539999999999999E-8</c:v>
                </c:pt>
                <c:pt idx="2128">
                  <c:v>1.8559999999999999E-8</c:v>
                </c:pt>
                <c:pt idx="2129">
                  <c:v>1.8580000000000002E-8</c:v>
                </c:pt>
                <c:pt idx="2130">
                  <c:v>1.8600000000000001E-8</c:v>
                </c:pt>
                <c:pt idx="2131">
                  <c:v>1.8620000000000001E-8</c:v>
                </c:pt>
                <c:pt idx="2132">
                  <c:v>1.864E-8</c:v>
                </c:pt>
                <c:pt idx="2133">
                  <c:v>1.866E-8</c:v>
                </c:pt>
                <c:pt idx="2134">
                  <c:v>1.8679999999999999E-8</c:v>
                </c:pt>
                <c:pt idx="2135">
                  <c:v>1.8699999999999999E-8</c:v>
                </c:pt>
                <c:pt idx="2136">
                  <c:v>1.8720000000000002E-8</c:v>
                </c:pt>
                <c:pt idx="2137">
                  <c:v>1.8740000000000001E-8</c:v>
                </c:pt>
                <c:pt idx="2138">
                  <c:v>1.8760000000000001E-8</c:v>
                </c:pt>
                <c:pt idx="2139">
                  <c:v>1.878E-8</c:v>
                </c:pt>
                <c:pt idx="2140">
                  <c:v>1.88E-8</c:v>
                </c:pt>
                <c:pt idx="2141">
                  <c:v>1.8819999999999999E-8</c:v>
                </c:pt>
                <c:pt idx="2142">
                  <c:v>1.8839999999999999E-8</c:v>
                </c:pt>
                <c:pt idx="2143">
                  <c:v>1.8860000000000001E-8</c:v>
                </c:pt>
                <c:pt idx="2144">
                  <c:v>1.8880000000000001E-8</c:v>
                </c:pt>
                <c:pt idx="2145">
                  <c:v>1.89E-8</c:v>
                </c:pt>
                <c:pt idx="2146">
                  <c:v>1.892E-8</c:v>
                </c:pt>
                <c:pt idx="2147">
                  <c:v>1.894E-8</c:v>
                </c:pt>
                <c:pt idx="2148">
                  <c:v>1.8959999999999999E-8</c:v>
                </c:pt>
                <c:pt idx="2149">
                  <c:v>1.8979999999999999E-8</c:v>
                </c:pt>
                <c:pt idx="2150">
                  <c:v>1.9000000000000001E-8</c:v>
                </c:pt>
                <c:pt idx="2151">
                  <c:v>1.9020000000000001E-8</c:v>
                </c:pt>
                <c:pt idx="2152">
                  <c:v>1.904E-8</c:v>
                </c:pt>
                <c:pt idx="2153">
                  <c:v>1.906E-8</c:v>
                </c:pt>
                <c:pt idx="2154">
                  <c:v>1.9079999999999999E-8</c:v>
                </c:pt>
                <c:pt idx="2155">
                  <c:v>1.9099999999999999E-8</c:v>
                </c:pt>
                <c:pt idx="2156">
                  <c:v>1.9119999999999998E-8</c:v>
                </c:pt>
                <c:pt idx="2157">
                  <c:v>1.9140000000000001E-8</c:v>
                </c:pt>
                <c:pt idx="2158">
                  <c:v>1.9160000000000001E-8</c:v>
                </c:pt>
                <c:pt idx="2159">
                  <c:v>1.918E-8</c:v>
                </c:pt>
                <c:pt idx="2160">
                  <c:v>1.92E-8</c:v>
                </c:pt>
                <c:pt idx="2161">
                  <c:v>1.9219999999999999E-8</c:v>
                </c:pt>
                <c:pt idx="2162">
                  <c:v>1.9239999999999999E-8</c:v>
                </c:pt>
                <c:pt idx="2163">
                  <c:v>1.9259999999999998E-8</c:v>
                </c:pt>
                <c:pt idx="2164">
                  <c:v>1.9280000000000001E-8</c:v>
                </c:pt>
                <c:pt idx="2165">
                  <c:v>1.9300000000000001E-8</c:v>
                </c:pt>
                <c:pt idx="2166">
                  <c:v>1.932E-8</c:v>
                </c:pt>
                <c:pt idx="2167">
                  <c:v>1.934E-8</c:v>
                </c:pt>
                <c:pt idx="2168">
                  <c:v>1.9359999999999999E-8</c:v>
                </c:pt>
                <c:pt idx="2169">
                  <c:v>1.9379999999999999E-8</c:v>
                </c:pt>
                <c:pt idx="2170">
                  <c:v>1.9399999999999998E-8</c:v>
                </c:pt>
                <c:pt idx="2171">
                  <c:v>1.9420000000000001E-8</c:v>
                </c:pt>
                <c:pt idx="2172">
                  <c:v>1.9440000000000001E-8</c:v>
                </c:pt>
                <c:pt idx="2173">
                  <c:v>1.946E-8</c:v>
                </c:pt>
                <c:pt idx="2174">
                  <c:v>1.948E-8</c:v>
                </c:pt>
                <c:pt idx="2175">
                  <c:v>1.9499999999999999E-8</c:v>
                </c:pt>
                <c:pt idx="2176">
                  <c:v>1.9519999999999999E-8</c:v>
                </c:pt>
                <c:pt idx="2177">
                  <c:v>1.9540000000000002E-8</c:v>
                </c:pt>
                <c:pt idx="2178">
                  <c:v>1.9560000000000001E-8</c:v>
                </c:pt>
                <c:pt idx="2179">
                  <c:v>1.9580000000000001E-8</c:v>
                </c:pt>
                <c:pt idx="2180">
                  <c:v>1.96E-8</c:v>
                </c:pt>
                <c:pt idx="2181">
                  <c:v>1.962E-8</c:v>
                </c:pt>
                <c:pt idx="2182">
                  <c:v>1.9639999999999999E-8</c:v>
                </c:pt>
                <c:pt idx="2183">
                  <c:v>1.9659999999999999E-8</c:v>
                </c:pt>
                <c:pt idx="2184">
                  <c:v>1.9680000000000002E-8</c:v>
                </c:pt>
                <c:pt idx="2185">
                  <c:v>1.9700000000000001E-8</c:v>
                </c:pt>
                <c:pt idx="2186">
                  <c:v>1.9720000000000001E-8</c:v>
                </c:pt>
                <c:pt idx="2187">
                  <c:v>1.974E-8</c:v>
                </c:pt>
                <c:pt idx="2188">
                  <c:v>1.976E-8</c:v>
                </c:pt>
                <c:pt idx="2189">
                  <c:v>1.9779999999999999E-8</c:v>
                </c:pt>
                <c:pt idx="2190">
                  <c:v>1.9799999999999999E-8</c:v>
                </c:pt>
                <c:pt idx="2191">
                  <c:v>1.9820000000000001E-8</c:v>
                </c:pt>
                <c:pt idx="2192">
                  <c:v>1.9840000000000001E-8</c:v>
                </c:pt>
                <c:pt idx="2193">
                  <c:v>1.986E-8</c:v>
                </c:pt>
                <c:pt idx="2194">
                  <c:v>1.988E-8</c:v>
                </c:pt>
                <c:pt idx="2195">
                  <c:v>1.99E-8</c:v>
                </c:pt>
                <c:pt idx="2196">
                  <c:v>1.9919999999999999E-8</c:v>
                </c:pt>
                <c:pt idx="2197">
                  <c:v>1.9939999999999999E-8</c:v>
                </c:pt>
                <c:pt idx="2198">
                  <c:v>1.9960000000000001E-8</c:v>
                </c:pt>
                <c:pt idx="2199">
                  <c:v>1.9980000000000001E-8</c:v>
                </c:pt>
                <c:pt idx="2200">
                  <c:v>2E-8</c:v>
                </c:pt>
                <c:pt idx="2201">
                  <c:v>2.002E-8</c:v>
                </c:pt>
                <c:pt idx="2202">
                  <c:v>2.0039999999999999E-8</c:v>
                </c:pt>
                <c:pt idx="2203">
                  <c:v>2.0059999999999999E-8</c:v>
                </c:pt>
                <c:pt idx="2204">
                  <c:v>2.0079999999999998E-8</c:v>
                </c:pt>
                <c:pt idx="2205">
                  <c:v>2.0100000000000001E-8</c:v>
                </c:pt>
                <c:pt idx="2206">
                  <c:v>2.0120000000000001E-8</c:v>
                </c:pt>
                <c:pt idx="2207">
                  <c:v>2.014E-8</c:v>
                </c:pt>
                <c:pt idx="2208">
                  <c:v>2.016E-8</c:v>
                </c:pt>
                <c:pt idx="2209">
                  <c:v>2.0179999999999999E-8</c:v>
                </c:pt>
                <c:pt idx="2210">
                  <c:v>2.0199999999999999E-8</c:v>
                </c:pt>
                <c:pt idx="2211">
                  <c:v>2.0219999999999998E-8</c:v>
                </c:pt>
                <c:pt idx="2212">
                  <c:v>2.0240000000000001E-8</c:v>
                </c:pt>
                <c:pt idx="2213">
                  <c:v>2.0260000000000001E-8</c:v>
                </c:pt>
                <c:pt idx="2214">
                  <c:v>2.028E-8</c:v>
                </c:pt>
                <c:pt idx="2215">
                  <c:v>2.03E-8</c:v>
                </c:pt>
                <c:pt idx="2216">
                  <c:v>2.0319999999999999E-8</c:v>
                </c:pt>
                <c:pt idx="2217">
                  <c:v>2.0339999999999999E-8</c:v>
                </c:pt>
                <c:pt idx="2218">
                  <c:v>2.0359999999999998E-8</c:v>
                </c:pt>
                <c:pt idx="2219">
                  <c:v>2.0380000000000001E-8</c:v>
                </c:pt>
                <c:pt idx="2220">
                  <c:v>2.0400000000000001E-8</c:v>
                </c:pt>
                <c:pt idx="2221">
                  <c:v>2.042E-8</c:v>
                </c:pt>
                <c:pt idx="2222">
                  <c:v>2.044E-8</c:v>
                </c:pt>
                <c:pt idx="2223">
                  <c:v>2.0459999999999999E-8</c:v>
                </c:pt>
                <c:pt idx="2224">
                  <c:v>2.0479999999999999E-8</c:v>
                </c:pt>
                <c:pt idx="2225">
                  <c:v>2.0500000000000002E-8</c:v>
                </c:pt>
                <c:pt idx="2226">
                  <c:v>2.0520000000000001E-8</c:v>
                </c:pt>
                <c:pt idx="2227">
                  <c:v>2.0540000000000001E-8</c:v>
                </c:pt>
                <c:pt idx="2228">
                  <c:v>2.056E-8</c:v>
                </c:pt>
                <c:pt idx="2229">
                  <c:v>2.058E-8</c:v>
                </c:pt>
                <c:pt idx="2230">
                  <c:v>2.0599999999999999E-8</c:v>
                </c:pt>
                <c:pt idx="2231">
                  <c:v>2.0619999999999999E-8</c:v>
                </c:pt>
                <c:pt idx="2232">
                  <c:v>2.0640000000000002E-8</c:v>
                </c:pt>
                <c:pt idx="2233">
                  <c:v>2.0660000000000001E-8</c:v>
                </c:pt>
                <c:pt idx="2234">
                  <c:v>2.0680000000000001E-8</c:v>
                </c:pt>
                <c:pt idx="2235">
                  <c:v>2.07E-8</c:v>
                </c:pt>
                <c:pt idx="2236">
                  <c:v>2.072E-8</c:v>
                </c:pt>
                <c:pt idx="2237">
                  <c:v>2.0739999999999999E-8</c:v>
                </c:pt>
                <c:pt idx="2238">
                  <c:v>2.0759999999999999E-8</c:v>
                </c:pt>
                <c:pt idx="2239">
                  <c:v>2.0780000000000001E-8</c:v>
                </c:pt>
                <c:pt idx="2240">
                  <c:v>2.0800000000000001E-8</c:v>
                </c:pt>
                <c:pt idx="2241">
                  <c:v>2.082E-8</c:v>
                </c:pt>
                <c:pt idx="2242">
                  <c:v>2.084E-8</c:v>
                </c:pt>
                <c:pt idx="2243">
                  <c:v>2.086E-8</c:v>
                </c:pt>
                <c:pt idx="2244">
                  <c:v>2.0879999999999999E-8</c:v>
                </c:pt>
                <c:pt idx="2245">
                  <c:v>2.0899999999999999E-8</c:v>
                </c:pt>
                <c:pt idx="2246">
                  <c:v>2.0920000000000001E-8</c:v>
                </c:pt>
                <c:pt idx="2247">
                  <c:v>2.0940000000000001E-8</c:v>
                </c:pt>
                <c:pt idx="2248">
                  <c:v>2.096E-8</c:v>
                </c:pt>
                <c:pt idx="2249">
                  <c:v>2.098E-8</c:v>
                </c:pt>
                <c:pt idx="2250">
                  <c:v>2.0999999999999999E-8</c:v>
                </c:pt>
                <c:pt idx="2251">
                  <c:v>2.1019999999999999E-8</c:v>
                </c:pt>
                <c:pt idx="2252">
                  <c:v>2.1039999999999998E-8</c:v>
                </c:pt>
                <c:pt idx="2253">
                  <c:v>2.1060000000000001E-8</c:v>
                </c:pt>
                <c:pt idx="2254">
                  <c:v>2.1080000000000001E-8</c:v>
                </c:pt>
                <c:pt idx="2255">
                  <c:v>2.11E-8</c:v>
                </c:pt>
                <c:pt idx="2256">
                  <c:v>2.112E-8</c:v>
                </c:pt>
                <c:pt idx="2257">
                  <c:v>2.1139999999999999E-8</c:v>
                </c:pt>
                <c:pt idx="2258">
                  <c:v>2.1159999999999999E-8</c:v>
                </c:pt>
                <c:pt idx="2259">
                  <c:v>2.1179999999999998E-8</c:v>
                </c:pt>
                <c:pt idx="2260">
                  <c:v>2.1200000000000001E-8</c:v>
                </c:pt>
                <c:pt idx="2261">
                  <c:v>2.1220000000000001E-8</c:v>
                </c:pt>
                <c:pt idx="2262">
                  <c:v>2.124E-8</c:v>
                </c:pt>
                <c:pt idx="2263">
                  <c:v>2.126E-8</c:v>
                </c:pt>
                <c:pt idx="2264">
                  <c:v>2.1279999999999999E-8</c:v>
                </c:pt>
                <c:pt idx="2265">
                  <c:v>2.1299999999999999E-8</c:v>
                </c:pt>
                <c:pt idx="2266">
                  <c:v>2.1320000000000002E-8</c:v>
                </c:pt>
                <c:pt idx="2267">
                  <c:v>2.1340000000000001E-8</c:v>
                </c:pt>
                <c:pt idx="2268">
                  <c:v>2.1360000000000001E-8</c:v>
                </c:pt>
                <c:pt idx="2269">
                  <c:v>2.138E-8</c:v>
                </c:pt>
                <c:pt idx="2270">
                  <c:v>2.14E-8</c:v>
                </c:pt>
                <c:pt idx="2271">
                  <c:v>2.1419999999999999E-8</c:v>
                </c:pt>
                <c:pt idx="2272">
                  <c:v>2.1439999999999999E-8</c:v>
                </c:pt>
                <c:pt idx="2273">
                  <c:v>2.1460000000000002E-8</c:v>
                </c:pt>
                <c:pt idx="2274">
                  <c:v>2.1480000000000001E-8</c:v>
                </c:pt>
                <c:pt idx="2275">
                  <c:v>2.1500000000000001E-8</c:v>
                </c:pt>
                <c:pt idx="2276">
                  <c:v>2.152E-8</c:v>
                </c:pt>
                <c:pt idx="2277">
                  <c:v>2.154E-8</c:v>
                </c:pt>
                <c:pt idx="2278">
                  <c:v>2.1559999999999999E-8</c:v>
                </c:pt>
                <c:pt idx="2279">
                  <c:v>2.1579999999999999E-8</c:v>
                </c:pt>
                <c:pt idx="2280">
                  <c:v>2.1600000000000002E-8</c:v>
                </c:pt>
                <c:pt idx="2281">
                  <c:v>2.1620000000000001E-8</c:v>
                </c:pt>
                <c:pt idx="2282">
                  <c:v>2.1640000000000001E-8</c:v>
                </c:pt>
                <c:pt idx="2283">
                  <c:v>2.166E-8</c:v>
                </c:pt>
                <c:pt idx="2284">
                  <c:v>2.168E-8</c:v>
                </c:pt>
                <c:pt idx="2285">
                  <c:v>2.1699999999999999E-8</c:v>
                </c:pt>
                <c:pt idx="2286">
                  <c:v>2.1719999999999999E-8</c:v>
                </c:pt>
                <c:pt idx="2287">
                  <c:v>2.1740000000000001E-8</c:v>
                </c:pt>
                <c:pt idx="2288">
                  <c:v>2.1760000000000001E-8</c:v>
                </c:pt>
                <c:pt idx="2289">
                  <c:v>2.178E-8</c:v>
                </c:pt>
                <c:pt idx="2290">
                  <c:v>2.18E-8</c:v>
                </c:pt>
                <c:pt idx="2291">
                  <c:v>2.182E-8</c:v>
                </c:pt>
                <c:pt idx="2292">
                  <c:v>2.1839999999999999E-8</c:v>
                </c:pt>
                <c:pt idx="2293">
                  <c:v>2.1859999999999999E-8</c:v>
                </c:pt>
                <c:pt idx="2294">
                  <c:v>2.1880000000000001E-8</c:v>
                </c:pt>
                <c:pt idx="2295">
                  <c:v>2.1900000000000001E-8</c:v>
                </c:pt>
                <c:pt idx="2296">
                  <c:v>2.192E-8</c:v>
                </c:pt>
                <c:pt idx="2297">
                  <c:v>2.194E-8</c:v>
                </c:pt>
                <c:pt idx="2298">
                  <c:v>2.1959999999999999E-8</c:v>
                </c:pt>
                <c:pt idx="2299">
                  <c:v>2.1979999999999999E-8</c:v>
                </c:pt>
                <c:pt idx="2300">
                  <c:v>2.1999999999999998E-8</c:v>
                </c:pt>
                <c:pt idx="2301">
                  <c:v>2.2020000000000001E-8</c:v>
                </c:pt>
                <c:pt idx="2302">
                  <c:v>2.2040000000000001E-8</c:v>
                </c:pt>
                <c:pt idx="2303">
                  <c:v>2.206E-8</c:v>
                </c:pt>
                <c:pt idx="2304">
                  <c:v>2.208E-8</c:v>
                </c:pt>
                <c:pt idx="2305">
                  <c:v>2.2099999999999999E-8</c:v>
                </c:pt>
                <c:pt idx="2306">
                  <c:v>2.2119999999999999E-8</c:v>
                </c:pt>
                <c:pt idx="2307">
                  <c:v>2.2139999999999998E-8</c:v>
                </c:pt>
                <c:pt idx="2308">
                  <c:v>2.2160000000000001E-8</c:v>
                </c:pt>
                <c:pt idx="2309">
                  <c:v>2.2180000000000001E-8</c:v>
                </c:pt>
                <c:pt idx="2310">
                  <c:v>2.22E-8</c:v>
                </c:pt>
                <c:pt idx="2311">
                  <c:v>2.222E-8</c:v>
                </c:pt>
                <c:pt idx="2312">
                  <c:v>2.2239999999999999E-8</c:v>
                </c:pt>
                <c:pt idx="2313">
                  <c:v>2.2259999999999999E-8</c:v>
                </c:pt>
                <c:pt idx="2314">
                  <c:v>2.2280000000000002E-8</c:v>
                </c:pt>
                <c:pt idx="2315">
                  <c:v>2.2300000000000001E-8</c:v>
                </c:pt>
                <c:pt idx="2316">
                  <c:v>2.2320000000000001E-8</c:v>
                </c:pt>
                <c:pt idx="2317">
                  <c:v>2.234E-8</c:v>
                </c:pt>
                <c:pt idx="2318">
                  <c:v>2.236E-8</c:v>
                </c:pt>
                <c:pt idx="2319">
                  <c:v>2.2379999999999999E-8</c:v>
                </c:pt>
                <c:pt idx="2320">
                  <c:v>2.2399999999999999E-8</c:v>
                </c:pt>
                <c:pt idx="2321">
                  <c:v>2.2420000000000002E-8</c:v>
                </c:pt>
                <c:pt idx="2322">
                  <c:v>2.2440000000000001E-8</c:v>
                </c:pt>
                <c:pt idx="2323">
                  <c:v>2.2460000000000001E-8</c:v>
                </c:pt>
                <c:pt idx="2324">
                  <c:v>2.248E-8</c:v>
                </c:pt>
                <c:pt idx="2325">
                  <c:v>2.25E-8</c:v>
                </c:pt>
                <c:pt idx="2326">
                  <c:v>2.2519999999999999E-8</c:v>
                </c:pt>
                <c:pt idx="2327">
                  <c:v>2.2539999999999999E-8</c:v>
                </c:pt>
                <c:pt idx="2328">
                  <c:v>2.2560000000000002E-8</c:v>
                </c:pt>
                <c:pt idx="2329">
                  <c:v>2.2580000000000001E-8</c:v>
                </c:pt>
                <c:pt idx="2330">
                  <c:v>2.2600000000000001E-8</c:v>
                </c:pt>
                <c:pt idx="2331">
                  <c:v>2.262E-8</c:v>
                </c:pt>
                <c:pt idx="2332">
                  <c:v>2.264E-8</c:v>
                </c:pt>
                <c:pt idx="2333">
                  <c:v>2.2659999999999999E-8</c:v>
                </c:pt>
                <c:pt idx="2334">
                  <c:v>2.2679999999999999E-8</c:v>
                </c:pt>
                <c:pt idx="2335">
                  <c:v>2.2700000000000001E-8</c:v>
                </c:pt>
                <c:pt idx="2336">
                  <c:v>2.2720000000000001E-8</c:v>
                </c:pt>
                <c:pt idx="2337">
                  <c:v>2.274E-8</c:v>
                </c:pt>
                <c:pt idx="2338">
                  <c:v>2.276E-8</c:v>
                </c:pt>
                <c:pt idx="2339">
                  <c:v>2.278E-8</c:v>
                </c:pt>
                <c:pt idx="2340">
                  <c:v>2.2799999999999999E-8</c:v>
                </c:pt>
                <c:pt idx="2341">
                  <c:v>2.2819999999999999E-8</c:v>
                </c:pt>
                <c:pt idx="2342">
                  <c:v>2.2840000000000001E-8</c:v>
                </c:pt>
                <c:pt idx="2343">
                  <c:v>2.2860000000000001E-8</c:v>
                </c:pt>
                <c:pt idx="2344">
                  <c:v>2.288E-8</c:v>
                </c:pt>
                <c:pt idx="2345">
                  <c:v>2.29E-8</c:v>
                </c:pt>
                <c:pt idx="2346">
                  <c:v>2.2919999999999999E-8</c:v>
                </c:pt>
                <c:pt idx="2347">
                  <c:v>2.2939999999999999E-8</c:v>
                </c:pt>
                <c:pt idx="2348">
                  <c:v>2.2959999999999998E-8</c:v>
                </c:pt>
                <c:pt idx="2349">
                  <c:v>2.2980000000000001E-8</c:v>
                </c:pt>
                <c:pt idx="2350">
                  <c:v>2.3000000000000001E-8</c:v>
                </c:pt>
                <c:pt idx="2351">
                  <c:v>2.302E-8</c:v>
                </c:pt>
                <c:pt idx="2352">
                  <c:v>2.304E-8</c:v>
                </c:pt>
                <c:pt idx="2353">
                  <c:v>2.3059999999999999E-8</c:v>
                </c:pt>
                <c:pt idx="2354">
                  <c:v>2.3079999999999999E-8</c:v>
                </c:pt>
                <c:pt idx="2355">
                  <c:v>2.3099999999999998E-8</c:v>
                </c:pt>
                <c:pt idx="2356">
                  <c:v>2.3120000000000001E-8</c:v>
                </c:pt>
                <c:pt idx="2357">
                  <c:v>2.3140000000000001E-8</c:v>
                </c:pt>
                <c:pt idx="2358">
                  <c:v>2.316E-8</c:v>
                </c:pt>
                <c:pt idx="2359">
                  <c:v>2.318E-8</c:v>
                </c:pt>
                <c:pt idx="2360">
                  <c:v>2.3199999999999999E-8</c:v>
                </c:pt>
                <c:pt idx="2361">
                  <c:v>2.3219999999999999E-8</c:v>
                </c:pt>
                <c:pt idx="2362">
                  <c:v>2.3240000000000002E-8</c:v>
                </c:pt>
                <c:pt idx="2363">
                  <c:v>2.3260000000000001E-8</c:v>
                </c:pt>
                <c:pt idx="2364">
                  <c:v>2.3280000000000001E-8</c:v>
                </c:pt>
                <c:pt idx="2365">
                  <c:v>2.33E-8</c:v>
                </c:pt>
                <c:pt idx="2366">
                  <c:v>2.332E-8</c:v>
                </c:pt>
                <c:pt idx="2367">
                  <c:v>2.3339999999999999E-8</c:v>
                </c:pt>
                <c:pt idx="2368">
                  <c:v>2.3359999999999999E-8</c:v>
                </c:pt>
                <c:pt idx="2369">
                  <c:v>2.3380000000000002E-8</c:v>
                </c:pt>
                <c:pt idx="2370">
                  <c:v>2.3400000000000001E-8</c:v>
                </c:pt>
                <c:pt idx="2371">
                  <c:v>2.3420000000000001E-8</c:v>
                </c:pt>
                <c:pt idx="2372">
                  <c:v>2.344E-8</c:v>
                </c:pt>
                <c:pt idx="2373">
                  <c:v>2.346E-8</c:v>
                </c:pt>
                <c:pt idx="2374">
                  <c:v>2.3479999999999999E-8</c:v>
                </c:pt>
                <c:pt idx="2375">
                  <c:v>2.3499999999999999E-8</c:v>
                </c:pt>
                <c:pt idx="2376">
                  <c:v>2.3520000000000001E-8</c:v>
                </c:pt>
                <c:pt idx="2377">
                  <c:v>2.3540000000000001E-8</c:v>
                </c:pt>
                <c:pt idx="2378">
                  <c:v>2.3560000000000001E-8</c:v>
                </c:pt>
                <c:pt idx="2379">
                  <c:v>2.358E-8</c:v>
                </c:pt>
                <c:pt idx="2380">
                  <c:v>2.36E-8</c:v>
                </c:pt>
                <c:pt idx="2381">
                  <c:v>2.3619999999999999E-8</c:v>
                </c:pt>
                <c:pt idx="2382">
                  <c:v>2.3639999999999999E-8</c:v>
                </c:pt>
                <c:pt idx="2383">
                  <c:v>2.3660000000000001E-8</c:v>
                </c:pt>
                <c:pt idx="2384">
                  <c:v>2.3680000000000001E-8</c:v>
                </c:pt>
                <c:pt idx="2385">
                  <c:v>2.37E-8</c:v>
                </c:pt>
                <c:pt idx="2386">
                  <c:v>2.372E-8</c:v>
                </c:pt>
                <c:pt idx="2387">
                  <c:v>2.3739999999999999E-8</c:v>
                </c:pt>
                <c:pt idx="2388">
                  <c:v>2.3759999999999999E-8</c:v>
                </c:pt>
                <c:pt idx="2389">
                  <c:v>2.3779999999999999E-8</c:v>
                </c:pt>
                <c:pt idx="2390">
                  <c:v>2.3800000000000001E-8</c:v>
                </c:pt>
                <c:pt idx="2391">
                  <c:v>2.3820000000000001E-8</c:v>
                </c:pt>
                <c:pt idx="2392">
                  <c:v>2.384E-8</c:v>
                </c:pt>
                <c:pt idx="2393">
                  <c:v>2.386E-8</c:v>
                </c:pt>
                <c:pt idx="2394">
                  <c:v>2.3879999999999999E-8</c:v>
                </c:pt>
                <c:pt idx="2395">
                  <c:v>2.3899999999999999E-8</c:v>
                </c:pt>
                <c:pt idx="2396">
                  <c:v>2.3919999999999998E-8</c:v>
                </c:pt>
                <c:pt idx="2397">
                  <c:v>2.3940000000000001E-8</c:v>
                </c:pt>
                <c:pt idx="2398">
                  <c:v>2.3960000000000001E-8</c:v>
                </c:pt>
                <c:pt idx="2399">
                  <c:v>2.398E-8</c:v>
                </c:pt>
                <c:pt idx="2400">
                  <c:v>2.4E-8</c:v>
                </c:pt>
                <c:pt idx="2401">
                  <c:v>2.4019999999999999E-8</c:v>
                </c:pt>
                <c:pt idx="2402">
                  <c:v>2.4039999999999999E-8</c:v>
                </c:pt>
                <c:pt idx="2403">
                  <c:v>2.4059999999999998E-8</c:v>
                </c:pt>
                <c:pt idx="2404">
                  <c:v>2.4080000000000001E-8</c:v>
                </c:pt>
                <c:pt idx="2405">
                  <c:v>2.4100000000000001E-8</c:v>
                </c:pt>
                <c:pt idx="2406">
                  <c:v>2.412E-8</c:v>
                </c:pt>
                <c:pt idx="2407">
                  <c:v>2.414E-8</c:v>
                </c:pt>
                <c:pt idx="2408">
                  <c:v>2.4159999999999999E-8</c:v>
                </c:pt>
                <c:pt idx="2409">
                  <c:v>2.4179999999999999E-8</c:v>
                </c:pt>
                <c:pt idx="2410">
                  <c:v>2.4200000000000002E-8</c:v>
                </c:pt>
                <c:pt idx="2411">
                  <c:v>2.4220000000000001E-8</c:v>
                </c:pt>
                <c:pt idx="2412">
                  <c:v>2.4240000000000001E-8</c:v>
                </c:pt>
                <c:pt idx="2413">
                  <c:v>2.426E-8</c:v>
                </c:pt>
                <c:pt idx="2414">
                  <c:v>2.428E-8</c:v>
                </c:pt>
                <c:pt idx="2415">
                  <c:v>2.4299999999999999E-8</c:v>
                </c:pt>
                <c:pt idx="2416">
                  <c:v>2.4319999999999999E-8</c:v>
                </c:pt>
                <c:pt idx="2417">
                  <c:v>2.4340000000000002E-8</c:v>
                </c:pt>
                <c:pt idx="2418">
                  <c:v>2.4360000000000001E-8</c:v>
                </c:pt>
                <c:pt idx="2419">
                  <c:v>2.4380000000000001E-8</c:v>
                </c:pt>
                <c:pt idx="2420">
                  <c:v>2.44E-8</c:v>
                </c:pt>
                <c:pt idx="2421">
                  <c:v>2.442E-8</c:v>
                </c:pt>
                <c:pt idx="2422">
                  <c:v>2.4439999999999999E-8</c:v>
                </c:pt>
                <c:pt idx="2423">
                  <c:v>2.4459999999999999E-8</c:v>
                </c:pt>
                <c:pt idx="2424">
                  <c:v>2.4480000000000001E-8</c:v>
                </c:pt>
                <c:pt idx="2425">
                  <c:v>2.4500000000000001E-8</c:v>
                </c:pt>
                <c:pt idx="2426">
                  <c:v>2.4520000000000001E-8</c:v>
                </c:pt>
                <c:pt idx="2427">
                  <c:v>2.454E-8</c:v>
                </c:pt>
                <c:pt idx="2428">
                  <c:v>2.456E-8</c:v>
                </c:pt>
                <c:pt idx="2429">
                  <c:v>2.4579999999999999E-8</c:v>
                </c:pt>
                <c:pt idx="2430">
                  <c:v>2.4599999999999999E-8</c:v>
                </c:pt>
                <c:pt idx="2431">
                  <c:v>2.4620000000000001E-8</c:v>
                </c:pt>
                <c:pt idx="2432">
                  <c:v>2.4640000000000001E-8</c:v>
                </c:pt>
                <c:pt idx="2433">
                  <c:v>2.466E-8</c:v>
                </c:pt>
                <c:pt idx="2434">
                  <c:v>2.468E-8</c:v>
                </c:pt>
                <c:pt idx="2435">
                  <c:v>2.4699999999999999E-8</c:v>
                </c:pt>
                <c:pt idx="2436">
                  <c:v>2.4719999999999999E-8</c:v>
                </c:pt>
                <c:pt idx="2437">
                  <c:v>2.4739999999999999E-8</c:v>
                </c:pt>
                <c:pt idx="2438">
                  <c:v>2.4760000000000001E-8</c:v>
                </c:pt>
                <c:pt idx="2439">
                  <c:v>2.4780000000000001E-8</c:v>
                </c:pt>
                <c:pt idx="2440">
                  <c:v>2.48E-8</c:v>
                </c:pt>
                <c:pt idx="2441">
                  <c:v>2.482E-8</c:v>
                </c:pt>
                <c:pt idx="2442">
                  <c:v>2.4839999999999999E-8</c:v>
                </c:pt>
                <c:pt idx="2443">
                  <c:v>2.4859999999999999E-8</c:v>
                </c:pt>
                <c:pt idx="2444">
                  <c:v>2.4879999999999998E-8</c:v>
                </c:pt>
                <c:pt idx="2445">
                  <c:v>2.4900000000000001E-8</c:v>
                </c:pt>
                <c:pt idx="2446">
                  <c:v>2.4920000000000001E-8</c:v>
                </c:pt>
                <c:pt idx="2447">
                  <c:v>2.494E-8</c:v>
                </c:pt>
                <c:pt idx="2448">
                  <c:v>2.496E-8</c:v>
                </c:pt>
                <c:pt idx="2449">
                  <c:v>2.4979999999999999E-8</c:v>
                </c:pt>
                <c:pt idx="2450">
                  <c:v>2.4999999999999999E-8</c:v>
                </c:pt>
                <c:pt idx="2451">
                  <c:v>2.5019999999999998E-8</c:v>
                </c:pt>
                <c:pt idx="2452">
                  <c:v>2.5040000000000001E-8</c:v>
                </c:pt>
                <c:pt idx="2453">
                  <c:v>2.5060000000000001E-8</c:v>
                </c:pt>
                <c:pt idx="2454">
                  <c:v>2.508E-8</c:v>
                </c:pt>
                <c:pt idx="2455">
                  <c:v>2.51E-8</c:v>
                </c:pt>
                <c:pt idx="2456">
                  <c:v>2.5119999999999999E-8</c:v>
                </c:pt>
                <c:pt idx="2457">
                  <c:v>2.5139999999999999E-8</c:v>
                </c:pt>
                <c:pt idx="2458">
                  <c:v>2.5160000000000002E-8</c:v>
                </c:pt>
                <c:pt idx="2459">
                  <c:v>2.5180000000000001E-8</c:v>
                </c:pt>
                <c:pt idx="2460">
                  <c:v>2.5200000000000001E-8</c:v>
                </c:pt>
                <c:pt idx="2461">
                  <c:v>2.522E-8</c:v>
                </c:pt>
                <c:pt idx="2462">
                  <c:v>2.524E-8</c:v>
                </c:pt>
                <c:pt idx="2463">
                  <c:v>2.5259999999999999E-8</c:v>
                </c:pt>
                <c:pt idx="2464">
                  <c:v>2.5279999999999999E-8</c:v>
                </c:pt>
                <c:pt idx="2465">
                  <c:v>2.5300000000000002E-8</c:v>
                </c:pt>
                <c:pt idx="2466">
                  <c:v>2.5320000000000001E-8</c:v>
                </c:pt>
                <c:pt idx="2467">
                  <c:v>2.5340000000000001E-8</c:v>
                </c:pt>
                <c:pt idx="2468">
                  <c:v>2.536E-8</c:v>
                </c:pt>
                <c:pt idx="2469">
                  <c:v>2.538E-8</c:v>
                </c:pt>
                <c:pt idx="2470">
                  <c:v>2.5399999999999999E-8</c:v>
                </c:pt>
                <c:pt idx="2471">
                  <c:v>2.5419999999999999E-8</c:v>
                </c:pt>
                <c:pt idx="2472">
                  <c:v>2.5440000000000001E-8</c:v>
                </c:pt>
                <c:pt idx="2473">
                  <c:v>2.5460000000000001E-8</c:v>
                </c:pt>
                <c:pt idx="2474">
                  <c:v>2.5480000000000001E-8</c:v>
                </c:pt>
                <c:pt idx="2475">
                  <c:v>2.55E-8</c:v>
                </c:pt>
                <c:pt idx="2476">
                  <c:v>2.552E-8</c:v>
                </c:pt>
                <c:pt idx="2477">
                  <c:v>2.5539999999999999E-8</c:v>
                </c:pt>
                <c:pt idx="2478">
                  <c:v>2.5559999999999999E-8</c:v>
                </c:pt>
                <c:pt idx="2479">
                  <c:v>2.5580000000000001E-8</c:v>
                </c:pt>
                <c:pt idx="2480">
                  <c:v>2.5600000000000001E-8</c:v>
                </c:pt>
                <c:pt idx="2481">
                  <c:v>2.562E-8</c:v>
                </c:pt>
                <c:pt idx="2482">
                  <c:v>2.564E-8</c:v>
                </c:pt>
                <c:pt idx="2483">
                  <c:v>2.5659999999999999E-8</c:v>
                </c:pt>
                <c:pt idx="2484">
                  <c:v>2.5679999999999999E-8</c:v>
                </c:pt>
                <c:pt idx="2485">
                  <c:v>2.5699999999999999E-8</c:v>
                </c:pt>
                <c:pt idx="2486">
                  <c:v>2.5720000000000001E-8</c:v>
                </c:pt>
                <c:pt idx="2487">
                  <c:v>2.5740000000000001E-8</c:v>
                </c:pt>
                <c:pt idx="2488">
                  <c:v>2.576E-8</c:v>
                </c:pt>
                <c:pt idx="2489">
                  <c:v>2.578E-8</c:v>
                </c:pt>
                <c:pt idx="2490">
                  <c:v>2.5799999999999999E-8</c:v>
                </c:pt>
                <c:pt idx="2491">
                  <c:v>2.5819999999999999E-8</c:v>
                </c:pt>
                <c:pt idx="2492">
                  <c:v>2.5839999999999998E-8</c:v>
                </c:pt>
                <c:pt idx="2493">
                  <c:v>2.5860000000000001E-8</c:v>
                </c:pt>
                <c:pt idx="2494">
                  <c:v>2.5880000000000001E-8</c:v>
                </c:pt>
                <c:pt idx="2495">
                  <c:v>2.59E-8</c:v>
                </c:pt>
                <c:pt idx="2496">
                  <c:v>2.592E-8</c:v>
                </c:pt>
                <c:pt idx="2497">
                  <c:v>2.5939999999999999E-8</c:v>
                </c:pt>
                <c:pt idx="2498">
                  <c:v>2.5959999999999999E-8</c:v>
                </c:pt>
                <c:pt idx="2499">
                  <c:v>2.5979999999999998E-8</c:v>
                </c:pt>
              </c:numCache>
            </c:numRef>
          </c:xVal>
          <c:yVal>
            <c:numRef>
              <c:f>Sheet1!$E$3:$E$2502</c:f>
              <c:numCache>
                <c:formatCode>General</c:formatCode>
                <c:ptCount val="2500"/>
                <c:pt idx="0">
                  <c:v>8.0000000000000002E-3</c:v>
                </c:pt>
                <c:pt idx="1">
                  <c:v>8.0000000000000002E-3</c:v>
                </c:pt>
                <c:pt idx="2">
                  <c:v>8.0000000000000002E-3</c:v>
                </c:pt>
                <c:pt idx="3">
                  <c:v>8.0000000000000002E-3</c:v>
                </c:pt>
                <c:pt idx="4">
                  <c:v>8.0000000000000002E-3</c:v>
                </c:pt>
                <c:pt idx="5">
                  <c:v>8.0000000000000002E-3</c:v>
                </c:pt>
                <c:pt idx="6">
                  <c:v>8.0000000000000002E-3</c:v>
                </c:pt>
                <c:pt idx="7">
                  <c:v>8.0000000000000002E-3</c:v>
                </c:pt>
                <c:pt idx="8">
                  <c:v>8.0000000000000002E-3</c:v>
                </c:pt>
                <c:pt idx="9">
                  <c:v>8.0000000000000002E-3</c:v>
                </c:pt>
                <c:pt idx="10">
                  <c:v>8.0000000000000002E-3</c:v>
                </c:pt>
                <c:pt idx="11">
                  <c:v>8.0000000000000002E-3</c:v>
                </c:pt>
                <c:pt idx="12">
                  <c:v>8.0000000000000002E-3</c:v>
                </c:pt>
                <c:pt idx="13">
                  <c:v>8.0000000000000002E-3</c:v>
                </c:pt>
                <c:pt idx="14">
                  <c:v>8.0000000000000002E-3</c:v>
                </c:pt>
                <c:pt idx="15">
                  <c:v>8.0000000000000002E-3</c:v>
                </c:pt>
                <c:pt idx="16">
                  <c:v>8.0000000000000002E-3</c:v>
                </c:pt>
                <c:pt idx="17">
                  <c:v>8.0000000000000002E-3</c:v>
                </c:pt>
                <c:pt idx="18">
                  <c:v>8.0000000000000002E-3</c:v>
                </c:pt>
                <c:pt idx="19">
                  <c:v>8.0000000000000002E-3</c:v>
                </c:pt>
                <c:pt idx="20">
                  <c:v>8.0000000000000002E-3</c:v>
                </c:pt>
                <c:pt idx="21">
                  <c:v>8.0000000000000002E-3</c:v>
                </c:pt>
                <c:pt idx="22">
                  <c:v>8.0000000000000002E-3</c:v>
                </c:pt>
                <c:pt idx="23">
                  <c:v>8.0000000000000002E-3</c:v>
                </c:pt>
                <c:pt idx="24">
                  <c:v>8.0000000000000002E-3</c:v>
                </c:pt>
                <c:pt idx="25">
                  <c:v>8.0000000000000002E-3</c:v>
                </c:pt>
                <c:pt idx="26">
                  <c:v>8.0000000000000002E-3</c:v>
                </c:pt>
                <c:pt idx="27">
                  <c:v>8.0000000000000002E-3</c:v>
                </c:pt>
                <c:pt idx="28">
                  <c:v>8.0000000000000002E-3</c:v>
                </c:pt>
                <c:pt idx="29">
                  <c:v>8.0000000000000002E-3</c:v>
                </c:pt>
                <c:pt idx="30">
                  <c:v>8.0000000000000002E-3</c:v>
                </c:pt>
                <c:pt idx="31">
                  <c:v>8.0000000000000002E-3</c:v>
                </c:pt>
                <c:pt idx="32">
                  <c:v>8.0000000000000002E-3</c:v>
                </c:pt>
                <c:pt idx="33">
                  <c:v>8.0000000000000002E-3</c:v>
                </c:pt>
                <c:pt idx="34">
                  <c:v>8.0000000000000002E-3</c:v>
                </c:pt>
                <c:pt idx="35">
                  <c:v>8.0000000000000002E-3</c:v>
                </c:pt>
                <c:pt idx="36">
                  <c:v>8.0000000000000002E-3</c:v>
                </c:pt>
                <c:pt idx="37">
                  <c:v>8.0000000000000002E-3</c:v>
                </c:pt>
                <c:pt idx="38">
                  <c:v>8.0000000000000002E-3</c:v>
                </c:pt>
                <c:pt idx="39">
                  <c:v>8.0000000000000002E-3</c:v>
                </c:pt>
                <c:pt idx="40">
                  <c:v>8.0000000000000002E-3</c:v>
                </c:pt>
                <c:pt idx="41">
                  <c:v>8.0000000000000002E-3</c:v>
                </c:pt>
                <c:pt idx="42">
                  <c:v>8.0000000000000002E-3</c:v>
                </c:pt>
                <c:pt idx="43">
                  <c:v>8.0000000000000002E-3</c:v>
                </c:pt>
                <c:pt idx="44">
                  <c:v>8.0000000000000002E-3</c:v>
                </c:pt>
                <c:pt idx="45">
                  <c:v>8.0000000000000002E-3</c:v>
                </c:pt>
                <c:pt idx="46">
                  <c:v>8.0000000000000002E-3</c:v>
                </c:pt>
                <c:pt idx="47">
                  <c:v>8.0000000000000002E-3</c:v>
                </c:pt>
                <c:pt idx="48">
                  <c:v>8.0000000000000002E-3</c:v>
                </c:pt>
                <c:pt idx="49">
                  <c:v>8.0000000000000002E-3</c:v>
                </c:pt>
                <c:pt idx="50">
                  <c:v>8.0000000000000002E-3</c:v>
                </c:pt>
                <c:pt idx="51">
                  <c:v>8.0000000000000002E-3</c:v>
                </c:pt>
                <c:pt idx="52">
                  <c:v>8.0000000000000002E-3</c:v>
                </c:pt>
                <c:pt idx="53">
                  <c:v>8.0000000000000002E-3</c:v>
                </c:pt>
                <c:pt idx="54">
                  <c:v>8.0000000000000002E-3</c:v>
                </c:pt>
                <c:pt idx="55">
                  <c:v>8.0000000000000002E-3</c:v>
                </c:pt>
                <c:pt idx="56">
                  <c:v>8.0000000000000002E-3</c:v>
                </c:pt>
                <c:pt idx="57">
                  <c:v>8.0000000000000002E-3</c:v>
                </c:pt>
                <c:pt idx="58">
                  <c:v>8.0000000000000002E-3</c:v>
                </c:pt>
                <c:pt idx="59">
                  <c:v>8.0000000000000002E-3</c:v>
                </c:pt>
                <c:pt idx="60">
                  <c:v>8.0000000000000002E-3</c:v>
                </c:pt>
                <c:pt idx="61">
                  <c:v>8.0000000000000002E-3</c:v>
                </c:pt>
                <c:pt idx="62">
                  <c:v>8.0000000000000002E-3</c:v>
                </c:pt>
                <c:pt idx="63">
                  <c:v>8.0000000000000002E-3</c:v>
                </c:pt>
                <c:pt idx="64">
                  <c:v>8.0000000000000002E-3</c:v>
                </c:pt>
                <c:pt idx="65">
                  <c:v>8.0000000000000002E-3</c:v>
                </c:pt>
                <c:pt idx="66">
                  <c:v>8.0000000000000002E-3</c:v>
                </c:pt>
                <c:pt idx="67">
                  <c:v>8.0000000000000002E-3</c:v>
                </c:pt>
                <c:pt idx="68">
                  <c:v>8.0000000000000002E-3</c:v>
                </c:pt>
                <c:pt idx="69">
                  <c:v>8.0000000000000002E-3</c:v>
                </c:pt>
                <c:pt idx="70">
                  <c:v>8.0000000000000002E-3</c:v>
                </c:pt>
                <c:pt idx="71">
                  <c:v>8.0000000000000002E-3</c:v>
                </c:pt>
                <c:pt idx="72">
                  <c:v>8.0000000000000002E-3</c:v>
                </c:pt>
                <c:pt idx="73">
                  <c:v>8.0000000000000002E-3</c:v>
                </c:pt>
                <c:pt idx="74">
                  <c:v>8.0000000000000002E-3</c:v>
                </c:pt>
                <c:pt idx="75">
                  <c:v>8.0000000000000002E-3</c:v>
                </c:pt>
                <c:pt idx="76">
                  <c:v>8.0000000000000002E-3</c:v>
                </c:pt>
                <c:pt idx="77">
                  <c:v>8.0000000000000002E-3</c:v>
                </c:pt>
                <c:pt idx="78">
                  <c:v>8.0000000000000002E-3</c:v>
                </c:pt>
                <c:pt idx="79">
                  <c:v>8.0000000000000002E-3</c:v>
                </c:pt>
                <c:pt idx="80">
                  <c:v>8.0000000000000002E-3</c:v>
                </c:pt>
                <c:pt idx="81">
                  <c:v>8.0000000000000002E-3</c:v>
                </c:pt>
                <c:pt idx="82">
                  <c:v>8.0000000000000002E-3</c:v>
                </c:pt>
                <c:pt idx="83">
                  <c:v>8.0000000000000002E-3</c:v>
                </c:pt>
                <c:pt idx="84">
                  <c:v>8.0000000000000002E-3</c:v>
                </c:pt>
                <c:pt idx="85">
                  <c:v>8.0000000000000002E-3</c:v>
                </c:pt>
                <c:pt idx="86">
                  <c:v>8.0000000000000002E-3</c:v>
                </c:pt>
                <c:pt idx="87">
                  <c:v>8.0000000000000002E-3</c:v>
                </c:pt>
                <c:pt idx="88">
                  <c:v>8.0000000000000002E-3</c:v>
                </c:pt>
                <c:pt idx="89">
                  <c:v>8.0000000000000002E-3</c:v>
                </c:pt>
                <c:pt idx="90">
                  <c:v>8.0000000000000002E-3</c:v>
                </c:pt>
                <c:pt idx="91">
                  <c:v>8.0000000000000002E-3</c:v>
                </c:pt>
                <c:pt idx="92">
                  <c:v>8.0000000000000002E-3</c:v>
                </c:pt>
                <c:pt idx="93">
                  <c:v>8.0000000000000002E-3</c:v>
                </c:pt>
                <c:pt idx="94">
                  <c:v>8.0000000000000002E-3</c:v>
                </c:pt>
                <c:pt idx="95">
                  <c:v>8.0000000000000002E-3</c:v>
                </c:pt>
                <c:pt idx="96">
                  <c:v>8.0000000000000002E-3</c:v>
                </c:pt>
                <c:pt idx="97">
                  <c:v>8.0000000000000002E-3</c:v>
                </c:pt>
                <c:pt idx="98">
                  <c:v>8.0000000000000002E-3</c:v>
                </c:pt>
                <c:pt idx="99">
                  <c:v>8.0000000000000002E-3</c:v>
                </c:pt>
                <c:pt idx="100">
                  <c:v>8.0000000000000002E-3</c:v>
                </c:pt>
                <c:pt idx="101">
                  <c:v>8.0000000000000002E-3</c:v>
                </c:pt>
                <c:pt idx="102">
                  <c:v>8.0000000000000002E-3</c:v>
                </c:pt>
                <c:pt idx="103">
                  <c:v>8.0000000000000002E-3</c:v>
                </c:pt>
                <c:pt idx="104">
                  <c:v>8.0000000000000002E-3</c:v>
                </c:pt>
                <c:pt idx="105">
                  <c:v>8.0000000000000002E-3</c:v>
                </c:pt>
                <c:pt idx="106">
                  <c:v>8.0000000000000002E-3</c:v>
                </c:pt>
                <c:pt idx="107">
                  <c:v>8.0000000000000002E-3</c:v>
                </c:pt>
                <c:pt idx="108">
                  <c:v>8.0000000000000002E-3</c:v>
                </c:pt>
                <c:pt idx="109">
                  <c:v>8.0000000000000002E-3</c:v>
                </c:pt>
                <c:pt idx="110">
                  <c:v>8.0000000000000002E-3</c:v>
                </c:pt>
                <c:pt idx="111">
                  <c:v>8.0000000000000002E-3</c:v>
                </c:pt>
                <c:pt idx="112">
                  <c:v>8.0000000000000002E-3</c:v>
                </c:pt>
                <c:pt idx="113">
                  <c:v>8.0000000000000002E-3</c:v>
                </c:pt>
                <c:pt idx="114">
                  <c:v>8.0000000000000002E-3</c:v>
                </c:pt>
                <c:pt idx="115">
                  <c:v>8.0000000000000002E-3</c:v>
                </c:pt>
                <c:pt idx="116">
                  <c:v>8.0000000000000002E-3</c:v>
                </c:pt>
                <c:pt idx="117">
                  <c:v>8.0000000000000002E-3</c:v>
                </c:pt>
                <c:pt idx="118">
                  <c:v>8.0000000000000002E-3</c:v>
                </c:pt>
                <c:pt idx="119">
                  <c:v>8.0000000000000002E-3</c:v>
                </c:pt>
                <c:pt idx="120">
                  <c:v>8.0000000000000002E-3</c:v>
                </c:pt>
                <c:pt idx="121">
                  <c:v>8.0000000000000002E-3</c:v>
                </c:pt>
                <c:pt idx="122">
                  <c:v>8.0000000000000002E-3</c:v>
                </c:pt>
                <c:pt idx="123">
                  <c:v>8.0000000000000002E-3</c:v>
                </c:pt>
                <c:pt idx="124">
                  <c:v>8.0000000000000002E-3</c:v>
                </c:pt>
                <c:pt idx="125">
                  <c:v>8.0000000000000002E-3</c:v>
                </c:pt>
                <c:pt idx="126">
                  <c:v>8.0000000000000002E-3</c:v>
                </c:pt>
                <c:pt idx="127">
                  <c:v>8.0000000000000002E-3</c:v>
                </c:pt>
                <c:pt idx="128">
                  <c:v>8.0000000000000002E-3</c:v>
                </c:pt>
                <c:pt idx="129">
                  <c:v>8.0000000000000002E-3</c:v>
                </c:pt>
                <c:pt idx="130">
                  <c:v>8.0000000000000002E-3</c:v>
                </c:pt>
                <c:pt idx="131">
                  <c:v>8.0000000000000002E-3</c:v>
                </c:pt>
                <c:pt idx="132">
                  <c:v>8.0000000000000002E-3</c:v>
                </c:pt>
                <c:pt idx="133">
                  <c:v>8.0000000000000002E-3</c:v>
                </c:pt>
                <c:pt idx="134">
                  <c:v>8.0000000000000002E-3</c:v>
                </c:pt>
                <c:pt idx="135">
                  <c:v>8.0000000000000002E-3</c:v>
                </c:pt>
                <c:pt idx="136">
                  <c:v>8.0000000000000002E-3</c:v>
                </c:pt>
                <c:pt idx="137">
                  <c:v>8.0000000000000002E-3</c:v>
                </c:pt>
                <c:pt idx="138">
                  <c:v>8.0000000000000002E-3</c:v>
                </c:pt>
                <c:pt idx="139">
                  <c:v>8.0000000000000002E-3</c:v>
                </c:pt>
                <c:pt idx="140">
                  <c:v>8.0000000000000002E-3</c:v>
                </c:pt>
                <c:pt idx="141">
                  <c:v>8.0000000000000002E-3</c:v>
                </c:pt>
                <c:pt idx="142">
                  <c:v>8.0000000000000002E-3</c:v>
                </c:pt>
                <c:pt idx="143">
                  <c:v>8.0000000000000002E-3</c:v>
                </c:pt>
                <c:pt idx="144">
                  <c:v>8.0000000000000002E-3</c:v>
                </c:pt>
                <c:pt idx="145">
                  <c:v>8.0000000000000002E-3</c:v>
                </c:pt>
                <c:pt idx="146">
                  <c:v>8.0000000000000002E-3</c:v>
                </c:pt>
                <c:pt idx="147">
                  <c:v>8.0000000000000002E-3</c:v>
                </c:pt>
                <c:pt idx="148">
                  <c:v>8.0000000000000002E-3</c:v>
                </c:pt>
                <c:pt idx="149">
                  <c:v>8.0000000000000002E-3</c:v>
                </c:pt>
                <c:pt idx="150">
                  <c:v>8.0000000000000002E-3</c:v>
                </c:pt>
                <c:pt idx="151">
                  <c:v>8.0000000000000002E-3</c:v>
                </c:pt>
                <c:pt idx="152">
                  <c:v>8.0000000000000002E-3</c:v>
                </c:pt>
                <c:pt idx="153">
                  <c:v>8.0000000000000002E-3</c:v>
                </c:pt>
                <c:pt idx="154">
                  <c:v>8.0000000000000002E-3</c:v>
                </c:pt>
                <c:pt idx="155">
                  <c:v>8.0000000000000002E-3</c:v>
                </c:pt>
                <c:pt idx="156">
                  <c:v>8.0000000000000002E-3</c:v>
                </c:pt>
                <c:pt idx="157">
                  <c:v>8.0000000000000002E-3</c:v>
                </c:pt>
                <c:pt idx="158">
                  <c:v>8.0000000000000002E-3</c:v>
                </c:pt>
                <c:pt idx="159">
                  <c:v>8.0000000000000002E-3</c:v>
                </c:pt>
                <c:pt idx="160">
                  <c:v>8.0000000000000002E-3</c:v>
                </c:pt>
                <c:pt idx="161">
                  <c:v>8.0000000000000002E-3</c:v>
                </c:pt>
                <c:pt idx="162">
                  <c:v>8.0000000000000002E-3</c:v>
                </c:pt>
                <c:pt idx="163">
                  <c:v>8.0000000000000002E-3</c:v>
                </c:pt>
                <c:pt idx="164">
                  <c:v>8.0000000000000002E-3</c:v>
                </c:pt>
                <c:pt idx="165">
                  <c:v>8.0000000000000002E-3</c:v>
                </c:pt>
                <c:pt idx="166">
                  <c:v>8.0000000000000002E-3</c:v>
                </c:pt>
                <c:pt idx="167">
                  <c:v>8.0000000000000002E-3</c:v>
                </c:pt>
                <c:pt idx="168">
                  <c:v>8.0000000000000002E-3</c:v>
                </c:pt>
                <c:pt idx="169">
                  <c:v>8.0000000000000002E-3</c:v>
                </c:pt>
                <c:pt idx="170">
                  <c:v>8.0000000000000002E-3</c:v>
                </c:pt>
                <c:pt idx="171">
                  <c:v>8.0000000000000002E-3</c:v>
                </c:pt>
                <c:pt idx="172">
                  <c:v>8.0000000000000002E-3</c:v>
                </c:pt>
                <c:pt idx="173">
                  <c:v>8.0000000000000002E-3</c:v>
                </c:pt>
                <c:pt idx="174">
                  <c:v>8.0000000000000002E-3</c:v>
                </c:pt>
                <c:pt idx="175">
                  <c:v>8.0000000000000002E-3</c:v>
                </c:pt>
                <c:pt idx="176">
                  <c:v>8.0000000000000002E-3</c:v>
                </c:pt>
                <c:pt idx="177">
                  <c:v>8.0000000000000002E-3</c:v>
                </c:pt>
                <c:pt idx="178">
                  <c:v>8.0000000000000002E-3</c:v>
                </c:pt>
                <c:pt idx="179">
                  <c:v>8.0000000000000002E-3</c:v>
                </c:pt>
                <c:pt idx="180">
                  <c:v>8.0000000000000002E-3</c:v>
                </c:pt>
                <c:pt idx="181">
                  <c:v>8.0000000000000002E-3</c:v>
                </c:pt>
                <c:pt idx="182">
                  <c:v>8.0000000000000002E-3</c:v>
                </c:pt>
                <c:pt idx="183">
                  <c:v>8.0000000000000002E-3</c:v>
                </c:pt>
                <c:pt idx="184">
                  <c:v>8.0000000000000002E-3</c:v>
                </c:pt>
                <c:pt idx="185">
                  <c:v>8.0000000000000002E-3</c:v>
                </c:pt>
                <c:pt idx="186">
                  <c:v>8.0000000000000002E-3</c:v>
                </c:pt>
                <c:pt idx="187">
                  <c:v>8.0000000000000002E-3</c:v>
                </c:pt>
                <c:pt idx="188">
                  <c:v>8.0000000000000002E-3</c:v>
                </c:pt>
                <c:pt idx="189">
                  <c:v>8.0000000000000002E-3</c:v>
                </c:pt>
                <c:pt idx="190">
                  <c:v>8.0000000000000002E-3</c:v>
                </c:pt>
                <c:pt idx="191">
                  <c:v>8.0000000000000002E-3</c:v>
                </c:pt>
                <c:pt idx="192">
                  <c:v>8.0000000000000002E-3</c:v>
                </c:pt>
                <c:pt idx="193">
                  <c:v>8.0000000000000002E-3</c:v>
                </c:pt>
                <c:pt idx="194">
                  <c:v>8.0000000000000002E-3</c:v>
                </c:pt>
                <c:pt idx="195">
                  <c:v>8.0000000000000002E-3</c:v>
                </c:pt>
                <c:pt idx="196">
                  <c:v>8.0000000000000002E-3</c:v>
                </c:pt>
                <c:pt idx="197">
                  <c:v>8.0000000000000002E-3</c:v>
                </c:pt>
                <c:pt idx="198">
                  <c:v>8.0000000000000002E-3</c:v>
                </c:pt>
                <c:pt idx="199">
                  <c:v>8.0000000000000002E-3</c:v>
                </c:pt>
                <c:pt idx="200">
                  <c:v>8.0000000000000002E-3</c:v>
                </c:pt>
                <c:pt idx="201">
                  <c:v>8.0000000000000002E-3</c:v>
                </c:pt>
                <c:pt idx="202">
                  <c:v>8.0000000000000002E-3</c:v>
                </c:pt>
                <c:pt idx="203">
                  <c:v>8.0000000000000002E-3</c:v>
                </c:pt>
                <c:pt idx="204">
                  <c:v>8.0000000000000002E-3</c:v>
                </c:pt>
                <c:pt idx="205">
                  <c:v>8.0000000000000002E-3</c:v>
                </c:pt>
                <c:pt idx="206">
                  <c:v>8.0000000000000002E-3</c:v>
                </c:pt>
                <c:pt idx="207">
                  <c:v>8.0000000000000002E-3</c:v>
                </c:pt>
                <c:pt idx="208">
                  <c:v>8.0000000000000002E-3</c:v>
                </c:pt>
                <c:pt idx="209">
                  <c:v>8.0000000000000002E-3</c:v>
                </c:pt>
                <c:pt idx="210">
                  <c:v>8.0000000000000002E-3</c:v>
                </c:pt>
                <c:pt idx="211">
                  <c:v>8.0000000000000002E-3</c:v>
                </c:pt>
                <c:pt idx="212">
                  <c:v>8.0000000000000002E-3</c:v>
                </c:pt>
                <c:pt idx="213">
                  <c:v>8.0000000000000002E-3</c:v>
                </c:pt>
                <c:pt idx="214">
                  <c:v>8.0000000000000002E-3</c:v>
                </c:pt>
                <c:pt idx="215">
                  <c:v>8.0000000000000002E-3</c:v>
                </c:pt>
                <c:pt idx="216">
                  <c:v>8.0000000000000002E-3</c:v>
                </c:pt>
                <c:pt idx="217">
                  <c:v>8.0000000000000002E-3</c:v>
                </c:pt>
                <c:pt idx="218">
                  <c:v>8.0000000000000002E-3</c:v>
                </c:pt>
                <c:pt idx="219">
                  <c:v>8.0000000000000002E-3</c:v>
                </c:pt>
                <c:pt idx="220">
                  <c:v>8.0000000000000002E-3</c:v>
                </c:pt>
                <c:pt idx="221">
                  <c:v>8.0000000000000002E-3</c:v>
                </c:pt>
                <c:pt idx="222">
                  <c:v>8.0000000000000002E-3</c:v>
                </c:pt>
                <c:pt idx="223">
                  <c:v>8.0000000000000002E-3</c:v>
                </c:pt>
                <c:pt idx="224">
                  <c:v>8.0000000000000002E-3</c:v>
                </c:pt>
                <c:pt idx="225">
                  <c:v>8.0000000000000002E-3</c:v>
                </c:pt>
                <c:pt idx="226">
                  <c:v>8.0000000000000002E-3</c:v>
                </c:pt>
                <c:pt idx="227">
                  <c:v>8.0000000000000002E-3</c:v>
                </c:pt>
                <c:pt idx="228">
                  <c:v>8.0000000000000002E-3</c:v>
                </c:pt>
                <c:pt idx="229">
                  <c:v>8.0000000000000002E-3</c:v>
                </c:pt>
                <c:pt idx="230">
                  <c:v>8.0000000000000002E-3</c:v>
                </c:pt>
                <c:pt idx="231">
                  <c:v>8.0000000000000002E-3</c:v>
                </c:pt>
                <c:pt idx="232">
                  <c:v>8.0000000000000002E-3</c:v>
                </c:pt>
                <c:pt idx="233">
                  <c:v>8.0000000000000002E-3</c:v>
                </c:pt>
                <c:pt idx="234">
                  <c:v>8.0000000000000002E-3</c:v>
                </c:pt>
                <c:pt idx="235">
                  <c:v>8.0000000000000002E-3</c:v>
                </c:pt>
                <c:pt idx="236">
                  <c:v>8.0000000000000002E-3</c:v>
                </c:pt>
                <c:pt idx="237">
                  <c:v>8.0000000000000002E-3</c:v>
                </c:pt>
                <c:pt idx="238">
                  <c:v>8.0000000000000002E-3</c:v>
                </c:pt>
                <c:pt idx="239">
                  <c:v>8.0000000000000002E-3</c:v>
                </c:pt>
                <c:pt idx="240">
                  <c:v>8.0000000000000002E-3</c:v>
                </c:pt>
                <c:pt idx="241">
                  <c:v>8.0000000000000002E-3</c:v>
                </c:pt>
                <c:pt idx="242">
                  <c:v>8.0000000000000002E-3</c:v>
                </c:pt>
                <c:pt idx="243">
                  <c:v>8.0000000000000002E-3</c:v>
                </c:pt>
                <c:pt idx="244">
                  <c:v>8.0000000000000002E-3</c:v>
                </c:pt>
                <c:pt idx="245">
                  <c:v>8.0000000000000002E-3</c:v>
                </c:pt>
                <c:pt idx="246">
                  <c:v>8.0000000000000002E-3</c:v>
                </c:pt>
                <c:pt idx="247">
                  <c:v>8.0000000000000002E-3</c:v>
                </c:pt>
                <c:pt idx="248">
                  <c:v>8.0000000000000002E-3</c:v>
                </c:pt>
                <c:pt idx="249">
                  <c:v>8.0000000000000002E-3</c:v>
                </c:pt>
                <c:pt idx="250">
                  <c:v>8.0000000000000002E-3</c:v>
                </c:pt>
                <c:pt idx="251">
                  <c:v>8.0000000000000002E-3</c:v>
                </c:pt>
                <c:pt idx="252">
                  <c:v>8.0000000000000002E-3</c:v>
                </c:pt>
                <c:pt idx="253">
                  <c:v>8.0000000000000002E-3</c:v>
                </c:pt>
                <c:pt idx="254">
                  <c:v>8.0000000000000002E-3</c:v>
                </c:pt>
                <c:pt idx="255">
                  <c:v>8.0000000000000002E-3</c:v>
                </c:pt>
                <c:pt idx="256">
                  <c:v>8.0000000000000002E-3</c:v>
                </c:pt>
                <c:pt idx="257">
                  <c:v>8.0000000000000002E-3</c:v>
                </c:pt>
                <c:pt idx="258">
                  <c:v>8.0000000000000002E-3</c:v>
                </c:pt>
                <c:pt idx="259">
                  <c:v>8.0000000000000002E-3</c:v>
                </c:pt>
                <c:pt idx="260">
                  <c:v>8.0000000000000002E-3</c:v>
                </c:pt>
                <c:pt idx="261">
                  <c:v>8.0000000000000002E-3</c:v>
                </c:pt>
                <c:pt idx="262">
                  <c:v>8.0000000000000002E-3</c:v>
                </c:pt>
                <c:pt idx="263">
                  <c:v>8.0000000000000002E-3</c:v>
                </c:pt>
                <c:pt idx="264">
                  <c:v>8.0000000000000002E-3</c:v>
                </c:pt>
                <c:pt idx="265">
                  <c:v>8.0000000000000002E-3</c:v>
                </c:pt>
                <c:pt idx="266">
                  <c:v>8.0000000000000002E-3</c:v>
                </c:pt>
                <c:pt idx="267">
                  <c:v>8.0000000000000002E-3</c:v>
                </c:pt>
                <c:pt idx="268">
                  <c:v>8.0000000000000002E-3</c:v>
                </c:pt>
                <c:pt idx="269">
                  <c:v>8.0000000000000002E-3</c:v>
                </c:pt>
                <c:pt idx="270">
                  <c:v>8.0000000000000002E-3</c:v>
                </c:pt>
                <c:pt idx="271">
                  <c:v>8.0000000000000002E-3</c:v>
                </c:pt>
                <c:pt idx="272">
                  <c:v>8.0000000000000002E-3</c:v>
                </c:pt>
                <c:pt idx="273">
                  <c:v>8.0000000000000002E-3</c:v>
                </c:pt>
                <c:pt idx="274">
                  <c:v>8.0000000000000002E-3</c:v>
                </c:pt>
                <c:pt idx="275">
                  <c:v>8.0000000000000002E-3</c:v>
                </c:pt>
                <c:pt idx="276">
                  <c:v>8.0000000000000002E-3</c:v>
                </c:pt>
                <c:pt idx="277">
                  <c:v>8.0000000000000002E-3</c:v>
                </c:pt>
                <c:pt idx="278">
                  <c:v>8.0000000000000002E-3</c:v>
                </c:pt>
                <c:pt idx="279">
                  <c:v>8.0000000000000002E-3</c:v>
                </c:pt>
                <c:pt idx="280">
                  <c:v>8.0000000000000002E-3</c:v>
                </c:pt>
                <c:pt idx="281">
                  <c:v>8.0000000000000002E-3</c:v>
                </c:pt>
                <c:pt idx="282">
                  <c:v>8.0000000000000002E-3</c:v>
                </c:pt>
                <c:pt idx="283">
                  <c:v>8.0000000000000002E-3</c:v>
                </c:pt>
                <c:pt idx="284">
                  <c:v>8.0000000000000002E-3</c:v>
                </c:pt>
                <c:pt idx="285">
                  <c:v>8.0000000000000002E-3</c:v>
                </c:pt>
                <c:pt idx="286">
                  <c:v>8.0000000000000002E-3</c:v>
                </c:pt>
                <c:pt idx="287">
                  <c:v>8.0000000000000002E-3</c:v>
                </c:pt>
                <c:pt idx="288">
                  <c:v>8.0000000000000002E-3</c:v>
                </c:pt>
                <c:pt idx="289">
                  <c:v>8.0000000000000002E-3</c:v>
                </c:pt>
                <c:pt idx="290">
                  <c:v>8.0000000000000002E-3</c:v>
                </c:pt>
                <c:pt idx="291">
                  <c:v>8.0000000000000002E-3</c:v>
                </c:pt>
                <c:pt idx="292">
                  <c:v>8.0000000000000002E-3</c:v>
                </c:pt>
                <c:pt idx="293">
                  <c:v>8.0000000000000002E-3</c:v>
                </c:pt>
                <c:pt idx="294">
                  <c:v>8.0000000000000002E-3</c:v>
                </c:pt>
                <c:pt idx="295">
                  <c:v>8.0000000000000002E-3</c:v>
                </c:pt>
                <c:pt idx="296">
                  <c:v>8.0000000000000002E-3</c:v>
                </c:pt>
                <c:pt idx="297">
                  <c:v>8.0000000000000002E-3</c:v>
                </c:pt>
                <c:pt idx="298">
                  <c:v>8.0000000000000002E-3</c:v>
                </c:pt>
                <c:pt idx="299">
                  <c:v>8.0000000000000002E-3</c:v>
                </c:pt>
                <c:pt idx="300">
                  <c:v>8.0000000000000002E-3</c:v>
                </c:pt>
                <c:pt idx="301">
                  <c:v>8.0000000000000002E-3</c:v>
                </c:pt>
                <c:pt idx="302">
                  <c:v>8.0000000000000002E-3</c:v>
                </c:pt>
                <c:pt idx="303">
                  <c:v>8.0000000000000002E-3</c:v>
                </c:pt>
                <c:pt idx="304">
                  <c:v>8.0000000000000002E-3</c:v>
                </c:pt>
                <c:pt idx="305">
                  <c:v>8.0000000000000002E-3</c:v>
                </c:pt>
                <c:pt idx="306">
                  <c:v>8.0000000000000002E-3</c:v>
                </c:pt>
                <c:pt idx="307">
                  <c:v>8.0000000000000002E-3</c:v>
                </c:pt>
                <c:pt idx="308">
                  <c:v>8.0000000000000002E-3</c:v>
                </c:pt>
                <c:pt idx="309">
                  <c:v>8.0000000000000002E-3</c:v>
                </c:pt>
                <c:pt idx="310">
                  <c:v>8.0000000000000002E-3</c:v>
                </c:pt>
                <c:pt idx="311">
                  <c:v>8.0000000000000002E-3</c:v>
                </c:pt>
                <c:pt idx="312">
                  <c:v>8.0000000000000002E-3</c:v>
                </c:pt>
                <c:pt idx="313">
                  <c:v>8.0000000000000002E-3</c:v>
                </c:pt>
                <c:pt idx="314">
                  <c:v>8.0000000000000002E-3</c:v>
                </c:pt>
                <c:pt idx="315">
                  <c:v>8.0000000000000002E-3</c:v>
                </c:pt>
                <c:pt idx="316">
                  <c:v>8.0000000000000002E-3</c:v>
                </c:pt>
                <c:pt idx="317">
                  <c:v>8.0000000000000002E-3</c:v>
                </c:pt>
                <c:pt idx="318">
                  <c:v>8.0000000000000002E-3</c:v>
                </c:pt>
                <c:pt idx="319">
                  <c:v>8.0000000000000002E-3</c:v>
                </c:pt>
                <c:pt idx="320">
                  <c:v>8.0000000000000002E-3</c:v>
                </c:pt>
                <c:pt idx="321">
                  <c:v>8.0000000000000002E-3</c:v>
                </c:pt>
                <c:pt idx="322">
                  <c:v>8.0000000000000002E-3</c:v>
                </c:pt>
                <c:pt idx="323">
                  <c:v>8.0000000000000002E-3</c:v>
                </c:pt>
                <c:pt idx="324">
                  <c:v>8.0000000000000002E-3</c:v>
                </c:pt>
                <c:pt idx="325">
                  <c:v>8.0000000000000002E-3</c:v>
                </c:pt>
                <c:pt idx="326">
                  <c:v>8.0000000000000002E-3</c:v>
                </c:pt>
                <c:pt idx="327">
                  <c:v>8.0000000000000002E-3</c:v>
                </c:pt>
                <c:pt idx="328">
                  <c:v>8.0000000000000002E-3</c:v>
                </c:pt>
                <c:pt idx="329">
                  <c:v>8.0000000000000002E-3</c:v>
                </c:pt>
                <c:pt idx="330">
                  <c:v>8.0000000000000002E-3</c:v>
                </c:pt>
                <c:pt idx="331">
                  <c:v>8.0000000000000002E-3</c:v>
                </c:pt>
                <c:pt idx="332">
                  <c:v>8.0000000000000002E-3</c:v>
                </c:pt>
                <c:pt idx="333">
                  <c:v>8.0000000000000002E-3</c:v>
                </c:pt>
                <c:pt idx="334">
                  <c:v>8.0000000000000002E-3</c:v>
                </c:pt>
                <c:pt idx="335">
                  <c:v>8.0000000000000002E-3</c:v>
                </c:pt>
                <c:pt idx="336">
                  <c:v>8.0000000000000002E-3</c:v>
                </c:pt>
                <c:pt idx="337">
                  <c:v>8.0000000000000002E-3</c:v>
                </c:pt>
                <c:pt idx="338">
                  <c:v>8.0000000000000002E-3</c:v>
                </c:pt>
                <c:pt idx="339">
                  <c:v>8.0000000000000002E-3</c:v>
                </c:pt>
                <c:pt idx="340">
                  <c:v>8.0000000000000002E-3</c:v>
                </c:pt>
                <c:pt idx="341">
                  <c:v>8.0000000000000002E-3</c:v>
                </c:pt>
                <c:pt idx="342">
                  <c:v>8.0000000000000002E-3</c:v>
                </c:pt>
                <c:pt idx="343">
                  <c:v>8.0000000000000002E-3</c:v>
                </c:pt>
                <c:pt idx="344">
                  <c:v>8.0000000000000002E-3</c:v>
                </c:pt>
                <c:pt idx="345">
                  <c:v>8.0000000000000002E-3</c:v>
                </c:pt>
                <c:pt idx="346">
                  <c:v>8.0000000000000002E-3</c:v>
                </c:pt>
                <c:pt idx="347">
                  <c:v>8.0000000000000002E-3</c:v>
                </c:pt>
                <c:pt idx="348">
                  <c:v>8.0000000000000002E-3</c:v>
                </c:pt>
                <c:pt idx="349">
                  <c:v>8.0000000000000002E-3</c:v>
                </c:pt>
                <c:pt idx="350">
                  <c:v>8.0000000000000002E-3</c:v>
                </c:pt>
                <c:pt idx="351">
                  <c:v>8.0000000000000002E-3</c:v>
                </c:pt>
                <c:pt idx="352">
                  <c:v>8.0000000000000002E-3</c:v>
                </c:pt>
                <c:pt idx="353">
                  <c:v>8.0000000000000002E-3</c:v>
                </c:pt>
                <c:pt idx="354">
                  <c:v>8.0000000000000002E-3</c:v>
                </c:pt>
                <c:pt idx="355">
                  <c:v>8.0000000000000002E-3</c:v>
                </c:pt>
                <c:pt idx="356">
                  <c:v>8.0000000000000002E-3</c:v>
                </c:pt>
                <c:pt idx="357">
                  <c:v>8.0000000000000002E-3</c:v>
                </c:pt>
                <c:pt idx="358">
                  <c:v>8.0000000000000002E-3</c:v>
                </c:pt>
                <c:pt idx="359">
                  <c:v>8.0000000000000002E-3</c:v>
                </c:pt>
                <c:pt idx="360">
                  <c:v>8.0000000000000002E-3</c:v>
                </c:pt>
                <c:pt idx="361">
                  <c:v>8.0000000000000002E-3</c:v>
                </c:pt>
                <c:pt idx="362">
                  <c:v>8.0000000000000002E-3</c:v>
                </c:pt>
                <c:pt idx="363">
                  <c:v>8.0000000000000002E-3</c:v>
                </c:pt>
                <c:pt idx="364">
                  <c:v>8.0000000000000002E-3</c:v>
                </c:pt>
                <c:pt idx="365">
                  <c:v>8.0000000000000002E-3</c:v>
                </c:pt>
                <c:pt idx="366">
                  <c:v>8.0000000000000002E-3</c:v>
                </c:pt>
                <c:pt idx="367">
                  <c:v>8.0000000000000002E-3</c:v>
                </c:pt>
                <c:pt idx="368">
                  <c:v>8.0000000000000002E-3</c:v>
                </c:pt>
                <c:pt idx="369">
                  <c:v>8.0000000000000002E-3</c:v>
                </c:pt>
                <c:pt idx="370">
                  <c:v>8.0000000000000002E-3</c:v>
                </c:pt>
                <c:pt idx="371">
                  <c:v>8.0000000000000002E-3</c:v>
                </c:pt>
                <c:pt idx="372">
                  <c:v>8.0000000000000002E-3</c:v>
                </c:pt>
                <c:pt idx="373">
                  <c:v>8.0000000000000002E-3</c:v>
                </c:pt>
                <c:pt idx="374">
                  <c:v>8.0000000000000002E-3</c:v>
                </c:pt>
                <c:pt idx="375">
                  <c:v>8.0000000000000002E-3</c:v>
                </c:pt>
                <c:pt idx="376">
                  <c:v>8.0000000000000002E-3</c:v>
                </c:pt>
                <c:pt idx="377">
                  <c:v>8.0000000000000002E-3</c:v>
                </c:pt>
                <c:pt idx="378">
                  <c:v>8.0000000000000002E-3</c:v>
                </c:pt>
                <c:pt idx="379">
                  <c:v>8.0000000000000002E-3</c:v>
                </c:pt>
                <c:pt idx="380">
                  <c:v>8.0000000000000002E-3</c:v>
                </c:pt>
                <c:pt idx="381">
                  <c:v>8.0000000000000002E-3</c:v>
                </c:pt>
                <c:pt idx="382">
                  <c:v>8.0000000000000002E-3</c:v>
                </c:pt>
                <c:pt idx="383">
                  <c:v>8.0000000000000002E-3</c:v>
                </c:pt>
                <c:pt idx="384">
                  <c:v>8.0000000000000002E-3</c:v>
                </c:pt>
                <c:pt idx="385">
                  <c:v>8.0000000000000002E-3</c:v>
                </c:pt>
                <c:pt idx="386">
                  <c:v>8.0000000000000002E-3</c:v>
                </c:pt>
                <c:pt idx="387">
                  <c:v>8.0000000000000002E-3</c:v>
                </c:pt>
                <c:pt idx="388">
                  <c:v>8.0000000000000002E-3</c:v>
                </c:pt>
                <c:pt idx="389">
                  <c:v>8.0000000000000002E-3</c:v>
                </c:pt>
                <c:pt idx="390">
                  <c:v>8.0000000000000002E-3</c:v>
                </c:pt>
                <c:pt idx="391">
                  <c:v>8.0000000000000002E-3</c:v>
                </c:pt>
                <c:pt idx="392">
                  <c:v>8.0000000000000002E-3</c:v>
                </c:pt>
                <c:pt idx="393">
                  <c:v>8.0000000000000002E-3</c:v>
                </c:pt>
                <c:pt idx="394">
                  <c:v>8.0000000000000002E-3</c:v>
                </c:pt>
                <c:pt idx="395">
                  <c:v>8.0000000000000002E-3</c:v>
                </c:pt>
                <c:pt idx="396">
                  <c:v>8.0000000000000002E-3</c:v>
                </c:pt>
                <c:pt idx="397">
                  <c:v>8.0000000000000002E-3</c:v>
                </c:pt>
                <c:pt idx="398">
                  <c:v>8.0000000000000002E-3</c:v>
                </c:pt>
                <c:pt idx="399">
                  <c:v>8.0000000000000002E-3</c:v>
                </c:pt>
                <c:pt idx="400">
                  <c:v>8.0000000000000002E-3</c:v>
                </c:pt>
                <c:pt idx="401">
                  <c:v>8.0000000000000002E-3</c:v>
                </c:pt>
                <c:pt idx="402">
                  <c:v>8.0000000000000002E-3</c:v>
                </c:pt>
                <c:pt idx="403">
                  <c:v>8.0000000000000002E-3</c:v>
                </c:pt>
                <c:pt idx="404">
                  <c:v>8.0000000000000002E-3</c:v>
                </c:pt>
                <c:pt idx="405">
                  <c:v>8.0000000000000002E-3</c:v>
                </c:pt>
                <c:pt idx="406">
                  <c:v>8.0000000000000002E-3</c:v>
                </c:pt>
                <c:pt idx="407">
                  <c:v>8.0000000000000002E-3</c:v>
                </c:pt>
                <c:pt idx="408">
                  <c:v>8.0000000000000002E-3</c:v>
                </c:pt>
                <c:pt idx="409">
                  <c:v>8.0000000000000002E-3</c:v>
                </c:pt>
                <c:pt idx="410">
                  <c:v>8.0000000000000002E-3</c:v>
                </c:pt>
                <c:pt idx="411">
                  <c:v>8.0000000000000002E-3</c:v>
                </c:pt>
                <c:pt idx="412">
                  <c:v>8.0000000000000002E-3</c:v>
                </c:pt>
                <c:pt idx="413">
                  <c:v>8.0000000000000002E-3</c:v>
                </c:pt>
                <c:pt idx="414">
                  <c:v>8.0000000000000002E-3</c:v>
                </c:pt>
                <c:pt idx="415">
                  <c:v>8.0000000000000002E-3</c:v>
                </c:pt>
                <c:pt idx="416">
                  <c:v>8.0000000000000002E-3</c:v>
                </c:pt>
                <c:pt idx="417">
                  <c:v>8.0000000000000002E-3</c:v>
                </c:pt>
                <c:pt idx="418">
                  <c:v>8.0000000000000002E-3</c:v>
                </c:pt>
                <c:pt idx="419">
                  <c:v>8.0000000000000002E-3</c:v>
                </c:pt>
                <c:pt idx="420">
                  <c:v>8.0000000000000002E-3</c:v>
                </c:pt>
                <c:pt idx="421">
                  <c:v>8.0000000000000002E-3</c:v>
                </c:pt>
                <c:pt idx="422">
                  <c:v>8.0000000000000002E-3</c:v>
                </c:pt>
                <c:pt idx="423">
                  <c:v>8.0000000000000002E-3</c:v>
                </c:pt>
                <c:pt idx="424">
                  <c:v>8.0000000000000002E-3</c:v>
                </c:pt>
                <c:pt idx="425">
                  <c:v>8.0000000000000002E-3</c:v>
                </c:pt>
                <c:pt idx="426">
                  <c:v>8.0000000000000002E-3</c:v>
                </c:pt>
                <c:pt idx="427">
                  <c:v>8.0000000000000002E-3</c:v>
                </c:pt>
                <c:pt idx="428">
                  <c:v>8.0000000000000002E-3</c:v>
                </c:pt>
                <c:pt idx="429">
                  <c:v>8.0000000000000002E-3</c:v>
                </c:pt>
                <c:pt idx="430">
                  <c:v>8.0000000000000002E-3</c:v>
                </c:pt>
                <c:pt idx="431">
                  <c:v>8.0000000000000002E-3</c:v>
                </c:pt>
                <c:pt idx="432">
                  <c:v>8.0000000000000002E-3</c:v>
                </c:pt>
                <c:pt idx="433">
                  <c:v>8.0000000000000002E-3</c:v>
                </c:pt>
                <c:pt idx="434">
                  <c:v>8.0000000000000002E-3</c:v>
                </c:pt>
                <c:pt idx="435">
                  <c:v>8.0000000000000002E-3</c:v>
                </c:pt>
                <c:pt idx="436">
                  <c:v>8.0000000000000002E-3</c:v>
                </c:pt>
                <c:pt idx="437">
                  <c:v>8.0000000000000002E-3</c:v>
                </c:pt>
                <c:pt idx="438">
                  <c:v>8.0000000000000002E-3</c:v>
                </c:pt>
                <c:pt idx="439">
                  <c:v>8.0000000000000002E-3</c:v>
                </c:pt>
                <c:pt idx="440">
                  <c:v>8.0000000000000002E-3</c:v>
                </c:pt>
                <c:pt idx="441">
                  <c:v>8.0000000000000002E-3</c:v>
                </c:pt>
                <c:pt idx="442">
                  <c:v>8.0000000000000002E-3</c:v>
                </c:pt>
                <c:pt idx="443">
                  <c:v>8.0000000000000002E-3</c:v>
                </c:pt>
                <c:pt idx="444">
                  <c:v>8.0000000000000002E-3</c:v>
                </c:pt>
                <c:pt idx="445">
                  <c:v>8.0000000000000002E-3</c:v>
                </c:pt>
                <c:pt idx="446">
                  <c:v>8.0000000000000002E-3</c:v>
                </c:pt>
                <c:pt idx="447">
                  <c:v>8.0000000000000002E-3</c:v>
                </c:pt>
                <c:pt idx="448">
                  <c:v>8.0000000000000002E-3</c:v>
                </c:pt>
                <c:pt idx="449">
                  <c:v>8.0000000000000002E-3</c:v>
                </c:pt>
                <c:pt idx="450">
                  <c:v>8.0000000000000002E-3</c:v>
                </c:pt>
                <c:pt idx="451">
                  <c:v>8.0000000000000002E-3</c:v>
                </c:pt>
                <c:pt idx="452">
                  <c:v>8.0000000000000002E-3</c:v>
                </c:pt>
                <c:pt idx="453">
                  <c:v>8.0000000000000002E-3</c:v>
                </c:pt>
                <c:pt idx="454">
                  <c:v>8.0000000000000002E-3</c:v>
                </c:pt>
                <c:pt idx="455">
                  <c:v>8.0000000000000002E-3</c:v>
                </c:pt>
                <c:pt idx="456">
                  <c:v>8.0000000000000002E-3</c:v>
                </c:pt>
                <c:pt idx="457">
                  <c:v>8.0000000000000002E-3</c:v>
                </c:pt>
                <c:pt idx="458">
                  <c:v>8.0000000000000002E-3</c:v>
                </c:pt>
                <c:pt idx="459">
                  <c:v>8.0000000000000002E-3</c:v>
                </c:pt>
                <c:pt idx="460">
                  <c:v>8.0000000000000002E-3</c:v>
                </c:pt>
                <c:pt idx="461">
                  <c:v>8.0000000000000002E-3</c:v>
                </c:pt>
                <c:pt idx="462">
                  <c:v>8.0000000000000002E-3</c:v>
                </c:pt>
                <c:pt idx="463">
                  <c:v>8.0000000000000002E-3</c:v>
                </c:pt>
                <c:pt idx="464">
                  <c:v>8.0000000000000002E-3</c:v>
                </c:pt>
                <c:pt idx="465">
                  <c:v>8.0000000000000002E-3</c:v>
                </c:pt>
                <c:pt idx="466">
                  <c:v>8.0000000000000002E-3</c:v>
                </c:pt>
                <c:pt idx="467">
                  <c:v>8.0000000000000002E-3</c:v>
                </c:pt>
                <c:pt idx="468">
                  <c:v>8.0000000000000002E-3</c:v>
                </c:pt>
                <c:pt idx="469">
                  <c:v>8.0000000000000002E-3</c:v>
                </c:pt>
                <c:pt idx="470">
                  <c:v>8.0000000000000002E-3</c:v>
                </c:pt>
                <c:pt idx="471">
                  <c:v>8.0000000000000002E-3</c:v>
                </c:pt>
                <c:pt idx="472">
                  <c:v>8.0000000000000002E-3</c:v>
                </c:pt>
                <c:pt idx="473">
                  <c:v>8.0000000000000002E-3</c:v>
                </c:pt>
                <c:pt idx="474">
                  <c:v>8.0000000000000002E-3</c:v>
                </c:pt>
                <c:pt idx="475">
                  <c:v>8.0000000000000002E-3</c:v>
                </c:pt>
                <c:pt idx="476">
                  <c:v>8.0000000000000002E-3</c:v>
                </c:pt>
                <c:pt idx="477">
                  <c:v>8.0000000000000002E-3</c:v>
                </c:pt>
                <c:pt idx="478">
                  <c:v>8.0000000000000002E-3</c:v>
                </c:pt>
                <c:pt idx="479">
                  <c:v>8.0000000000000002E-3</c:v>
                </c:pt>
                <c:pt idx="480">
                  <c:v>8.0000000000000002E-3</c:v>
                </c:pt>
                <c:pt idx="481">
                  <c:v>8.0000000000000002E-3</c:v>
                </c:pt>
                <c:pt idx="482">
                  <c:v>8.0000000000000002E-3</c:v>
                </c:pt>
                <c:pt idx="483">
                  <c:v>8.0000000000000002E-3</c:v>
                </c:pt>
                <c:pt idx="484">
                  <c:v>8.0000000000000002E-3</c:v>
                </c:pt>
                <c:pt idx="485">
                  <c:v>8.0000000000000002E-3</c:v>
                </c:pt>
                <c:pt idx="486">
                  <c:v>8.0000000000000002E-3</c:v>
                </c:pt>
                <c:pt idx="487">
                  <c:v>8.0000000000000002E-3</c:v>
                </c:pt>
                <c:pt idx="488">
                  <c:v>8.0000000000000002E-3</c:v>
                </c:pt>
                <c:pt idx="489">
                  <c:v>8.0000000000000002E-3</c:v>
                </c:pt>
                <c:pt idx="490">
                  <c:v>8.0000000000000002E-3</c:v>
                </c:pt>
                <c:pt idx="491">
                  <c:v>8.0000000000000002E-3</c:v>
                </c:pt>
                <c:pt idx="492">
                  <c:v>8.0000000000000002E-3</c:v>
                </c:pt>
                <c:pt idx="493">
                  <c:v>8.0000000000000002E-3</c:v>
                </c:pt>
                <c:pt idx="494">
                  <c:v>8.0000000000000002E-3</c:v>
                </c:pt>
                <c:pt idx="495">
                  <c:v>8.0000000000000002E-3</c:v>
                </c:pt>
                <c:pt idx="496">
                  <c:v>8.0000000000000002E-3</c:v>
                </c:pt>
                <c:pt idx="497">
                  <c:v>8.0000000000000002E-3</c:v>
                </c:pt>
                <c:pt idx="498">
                  <c:v>8.0000000000000002E-3</c:v>
                </c:pt>
                <c:pt idx="499">
                  <c:v>8.0000000000000002E-3</c:v>
                </c:pt>
                <c:pt idx="500">
                  <c:v>8.0000000000000002E-3</c:v>
                </c:pt>
                <c:pt idx="501">
                  <c:v>8.0000000000000002E-3</c:v>
                </c:pt>
                <c:pt idx="502">
                  <c:v>8.0000000000000002E-3</c:v>
                </c:pt>
                <c:pt idx="503">
                  <c:v>8.0000000000000002E-3</c:v>
                </c:pt>
                <c:pt idx="504">
                  <c:v>8.0000000000000002E-3</c:v>
                </c:pt>
                <c:pt idx="505">
                  <c:v>8.0000000000000002E-3</c:v>
                </c:pt>
                <c:pt idx="506">
                  <c:v>8.0000000000000002E-3</c:v>
                </c:pt>
                <c:pt idx="507">
                  <c:v>8.0000000000000002E-3</c:v>
                </c:pt>
                <c:pt idx="508">
                  <c:v>8.0000000000000002E-3</c:v>
                </c:pt>
                <c:pt idx="509">
                  <c:v>8.0000000000000002E-3</c:v>
                </c:pt>
                <c:pt idx="510">
                  <c:v>8.0000000000000002E-3</c:v>
                </c:pt>
                <c:pt idx="511">
                  <c:v>8.0000000000000002E-3</c:v>
                </c:pt>
                <c:pt idx="512">
                  <c:v>8.0000000000000002E-3</c:v>
                </c:pt>
                <c:pt idx="513">
                  <c:v>8.0000000000000002E-3</c:v>
                </c:pt>
                <c:pt idx="514">
                  <c:v>8.0000000000000002E-3</c:v>
                </c:pt>
                <c:pt idx="515">
                  <c:v>8.0000000000000002E-3</c:v>
                </c:pt>
                <c:pt idx="516">
                  <c:v>8.0000000000000002E-3</c:v>
                </c:pt>
                <c:pt idx="517">
                  <c:v>8.0000000000000002E-3</c:v>
                </c:pt>
                <c:pt idx="518">
                  <c:v>8.0000000000000002E-3</c:v>
                </c:pt>
                <c:pt idx="519">
                  <c:v>8.0000000000000002E-3</c:v>
                </c:pt>
                <c:pt idx="520">
                  <c:v>8.0000000000000002E-3</c:v>
                </c:pt>
                <c:pt idx="521">
                  <c:v>8.0000000000000002E-3</c:v>
                </c:pt>
                <c:pt idx="522">
                  <c:v>8.0000000000000002E-3</c:v>
                </c:pt>
                <c:pt idx="523">
                  <c:v>8.0000000000000002E-3</c:v>
                </c:pt>
                <c:pt idx="524">
                  <c:v>8.0000000000000002E-3</c:v>
                </c:pt>
                <c:pt idx="525">
                  <c:v>8.0000000000000002E-3</c:v>
                </c:pt>
                <c:pt idx="526">
                  <c:v>8.0000000000000002E-3</c:v>
                </c:pt>
                <c:pt idx="527">
                  <c:v>8.0000000000000002E-3</c:v>
                </c:pt>
                <c:pt idx="528">
                  <c:v>8.0000000000000002E-3</c:v>
                </c:pt>
                <c:pt idx="529">
                  <c:v>8.0000000000000002E-3</c:v>
                </c:pt>
                <c:pt idx="530">
                  <c:v>8.0000000000000002E-3</c:v>
                </c:pt>
                <c:pt idx="531">
                  <c:v>8.0000000000000002E-3</c:v>
                </c:pt>
                <c:pt idx="532">
                  <c:v>8.0000000000000002E-3</c:v>
                </c:pt>
                <c:pt idx="533">
                  <c:v>8.0000000000000002E-3</c:v>
                </c:pt>
                <c:pt idx="534">
                  <c:v>8.0000000000000002E-3</c:v>
                </c:pt>
                <c:pt idx="535">
                  <c:v>8.0000000000000002E-3</c:v>
                </c:pt>
                <c:pt idx="536">
                  <c:v>8.0000000000000002E-3</c:v>
                </c:pt>
                <c:pt idx="537">
                  <c:v>8.0000000000000002E-3</c:v>
                </c:pt>
                <c:pt idx="538">
                  <c:v>8.0000000000000002E-3</c:v>
                </c:pt>
                <c:pt idx="539">
                  <c:v>8.0000000000000002E-3</c:v>
                </c:pt>
                <c:pt idx="540">
                  <c:v>8.0000000000000002E-3</c:v>
                </c:pt>
                <c:pt idx="541">
                  <c:v>8.0000000000000002E-3</c:v>
                </c:pt>
                <c:pt idx="542">
                  <c:v>8.0000000000000002E-3</c:v>
                </c:pt>
                <c:pt idx="543">
                  <c:v>8.0000000000000002E-3</c:v>
                </c:pt>
                <c:pt idx="544">
                  <c:v>8.0000000000000002E-3</c:v>
                </c:pt>
                <c:pt idx="545">
                  <c:v>8.0000000000000002E-3</c:v>
                </c:pt>
                <c:pt idx="546">
                  <c:v>8.0000000000000002E-3</c:v>
                </c:pt>
                <c:pt idx="547">
                  <c:v>8.0000000000000002E-3</c:v>
                </c:pt>
                <c:pt idx="548">
                  <c:v>8.0000000000000002E-3</c:v>
                </c:pt>
                <c:pt idx="549">
                  <c:v>8.0000000000000002E-3</c:v>
                </c:pt>
                <c:pt idx="550">
                  <c:v>8.0000000000000002E-3</c:v>
                </c:pt>
                <c:pt idx="551">
                  <c:v>8.0000000000000002E-3</c:v>
                </c:pt>
                <c:pt idx="552">
                  <c:v>8.0000000000000002E-3</c:v>
                </c:pt>
                <c:pt idx="553">
                  <c:v>8.0000000000000002E-3</c:v>
                </c:pt>
                <c:pt idx="554">
                  <c:v>8.0000000000000002E-3</c:v>
                </c:pt>
                <c:pt idx="555">
                  <c:v>8.0000000000000002E-3</c:v>
                </c:pt>
                <c:pt idx="556">
                  <c:v>8.0000000000000002E-3</c:v>
                </c:pt>
                <c:pt idx="557">
                  <c:v>8.0000000000000002E-3</c:v>
                </c:pt>
                <c:pt idx="558">
                  <c:v>8.0000000000000002E-3</c:v>
                </c:pt>
                <c:pt idx="559">
                  <c:v>8.0000000000000002E-3</c:v>
                </c:pt>
                <c:pt idx="560">
                  <c:v>8.0000000000000002E-3</c:v>
                </c:pt>
                <c:pt idx="561">
                  <c:v>8.0000000000000002E-3</c:v>
                </c:pt>
                <c:pt idx="562">
                  <c:v>8.0000000000000002E-3</c:v>
                </c:pt>
                <c:pt idx="563">
                  <c:v>8.0000000000000002E-3</c:v>
                </c:pt>
                <c:pt idx="564">
                  <c:v>8.0000000000000002E-3</c:v>
                </c:pt>
                <c:pt idx="565">
                  <c:v>8.0000000000000002E-3</c:v>
                </c:pt>
                <c:pt idx="566">
                  <c:v>8.0000000000000002E-3</c:v>
                </c:pt>
                <c:pt idx="567">
                  <c:v>8.0000000000000002E-3</c:v>
                </c:pt>
                <c:pt idx="568">
                  <c:v>8.0000000000000002E-3</c:v>
                </c:pt>
                <c:pt idx="569">
                  <c:v>8.0000000000000002E-3</c:v>
                </c:pt>
                <c:pt idx="570">
                  <c:v>8.0000000000000002E-3</c:v>
                </c:pt>
                <c:pt idx="571">
                  <c:v>8.0000000000000002E-3</c:v>
                </c:pt>
                <c:pt idx="572">
                  <c:v>8.0000000000000002E-3</c:v>
                </c:pt>
                <c:pt idx="573">
                  <c:v>8.0000000000000002E-3</c:v>
                </c:pt>
                <c:pt idx="574">
                  <c:v>8.0000000000000002E-3</c:v>
                </c:pt>
                <c:pt idx="575">
                  <c:v>8.0000000000000002E-3</c:v>
                </c:pt>
                <c:pt idx="576">
                  <c:v>8.0000000000000002E-3</c:v>
                </c:pt>
                <c:pt idx="577">
                  <c:v>8.0000000000000002E-3</c:v>
                </c:pt>
                <c:pt idx="578">
                  <c:v>8.0000000000000002E-3</c:v>
                </c:pt>
                <c:pt idx="579">
                  <c:v>8.0000000000000002E-3</c:v>
                </c:pt>
                <c:pt idx="580">
                  <c:v>8.0000000000000002E-3</c:v>
                </c:pt>
                <c:pt idx="581">
                  <c:v>8.0000000000000002E-3</c:v>
                </c:pt>
                <c:pt idx="582">
                  <c:v>8.0000000000000002E-3</c:v>
                </c:pt>
                <c:pt idx="583">
                  <c:v>8.0000000000000002E-3</c:v>
                </c:pt>
                <c:pt idx="584">
                  <c:v>8.0000000000000002E-3</c:v>
                </c:pt>
                <c:pt idx="585">
                  <c:v>8.0000000000000002E-3</c:v>
                </c:pt>
                <c:pt idx="586">
                  <c:v>8.0000000000000002E-3</c:v>
                </c:pt>
                <c:pt idx="587">
                  <c:v>8.0000000000000002E-3</c:v>
                </c:pt>
                <c:pt idx="588">
                  <c:v>8.0000000000000002E-3</c:v>
                </c:pt>
                <c:pt idx="589">
                  <c:v>8.0000000000000002E-3</c:v>
                </c:pt>
                <c:pt idx="590">
                  <c:v>8.0000000000000002E-3</c:v>
                </c:pt>
                <c:pt idx="591">
                  <c:v>8.0000000000000002E-3</c:v>
                </c:pt>
                <c:pt idx="592">
                  <c:v>8.0000000000000002E-3</c:v>
                </c:pt>
                <c:pt idx="593">
                  <c:v>8.0000000000000002E-3</c:v>
                </c:pt>
                <c:pt idx="594">
                  <c:v>8.0000000000000002E-3</c:v>
                </c:pt>
                <c:pt idx="595">
                  <c:v>8.0000000000000002E-3</c:v>
                </c:pt>
                <c:pt idx="596">
                  <c:v>8.0000000000000002E-3</c:v>
                </c:pt>
                <c:pt idx="597">
                  <c:v>8.0000000000000002E-3</c:v>
                </c:pt>
                <c:pt idx="598">
                  <c:v>8.0000000000000002E-3</c:v>
                </c:pt>
                <c:pt idx="599">
                  <c:v>8.0000000000000002E-3</c:v>
                </c:pt>
                <c:pt idx="600">
                  <c:v>8.0000000000000002E-3</c:v>
                </c:pt>
                <c:pt idx="601">
                  <c:v>8.0000000000000002E-3</c:v>
                </c:pt>
                <c:pt idx="602">
                  <c:v>8.0000000000000002E-3</c:v>
                </c:pt>
                <c:pt idx="603">
                  <c:v>8.0000000000000002E-3</c:v>
                </c:pt>
                <c:pt idx="604">
                  <c:v>8.0000000000000002E-3</c:v>
                </c:pt>
                <c:pt idx="605">
                  <c:v>8.0000000000000002E-3</c:v>
                </c:pt>
                <c:pt idx="606">
                  <c:v>8.0000000000000002E-3</c:v>
                </c:pt>
                <c:pt idx="607">
                  <c:v>8.0000000000000002E-3</c:v>
                </c:pt>
                <c:pt idx="608">
                  <c:v>8.0000000000000002E-3</c:v>
                </c:pt>
                <c:pt idx="609">
                  <c:v>8.0000000000000002E-3</c:v>
                </c:pt>
                <c:pt idx="610">
                  <c:v>8.0000000000000002E-3</c:v>
                </c:pt>
                <c:pt idx="611">
                  <c:v>8.0000000000000002E-3</c:v>
                </c:pt>
                <c:pt idx="612">
                  <c:v>8.0000000000000002E-3</c:v>
                </c:pt>
                <c:pt idx="613">
                  <c:v>8.0000000000000002E-3</c:v>
                </c:pt>
                <c:pt idx="614">
                  <c:v>8.0000000000000002E-3</c:v>
                </c:pt>
                <c:pt idx="615">
                  <c:v>8.0000000000000002E-3</c:v>
                </c:pt>
                <c:pt idx="616">
                  <c:v>8.0000000000000002E-3</c:v>
                </c:pt>
                <c:pt idx="617">
                  <c:v>8.0000000000000002E-3</c:v>
                </c:pt>
                <c:pt idx="618">
                  <c:v>8.0000000000000002E-3</c:v>
                </c:pt>
                <c:pt idx="619">
                  <c:v>8.0000000000000002E-3</c:v>
                </c:pt>
                <c:pt idx="620">
                  <c:v>8.0000000000000002E-3</c:v>
                </c:pt>
                <c:pt idx="621">
                  <c:v>8.0000000000000002E-3</c:v>
                </c:pt>
                <c:pt idx="622">
                  <c:v>8.0000000000000002E-3</c:v>
                </c:pt>
                <c:pt idx="623">
                  <c:v>8.0000000000000002E-3</c:v>
                </c:pt>
                <c:pt idx="624">
                  <c:v>8.0000000000000002E-3</c:v>
                </c:pt>
                <c:pt idx="625">
                  <c:v>8.0000000000000002E-3</c:v>
                </c:pt>
                <c:pt idx="626">
                  <c:v>8.0000000000000002E-3</c:v>
                </c:pt>
                <c:pt idx="627">
                  <c:v>8.0000000000000002E-3</c:v>
                </c:pt>
                <c:pt idx="628">
                  <c:v>8.0000000000000002E-3</c:v>
                </c:pt>
                <c:pt idx="629">
                  <c:v>8.0000000000000002E-3</c:v>
                </c:pt>
                <c:pt idx="630">
                  <c:v>8.0000000000000002E-3</c:v>
                </c:pt>
                <c:pt idx="631">
                  <c:v>8.0000000000000002E-3</c:v>
                </c:pt>
                <c:pt idx="632">
                  <c:v>8.0000000000000002E-3</c:v>
                </c:pt>
                <c:pt idx="633">
                  <c:v>8.0000000000000002E-3</c:v>
                </c:pt>
                <c:pt idx="634">
                  <c:v>8.0000000000000002E-3</c:v>
                </c:pt>
                <c:pt idx="635">
                  <c:v>8.0000000000000002E-3</c:v>
                </c:pt>
                <c:pt idx="636">
                  <c:v>8.0000000000000002E-3</c:v>
                </c:pt>
                <c:pt idx="637">
                  <c:v>8.0000000000000002E-3</c:v>
                </c:pt>
                <c:pt idx="638">
                  <c:v>8.0000000000000002E-3</c:v>
                </c:pt>
                <c:pt idx="639">
                  <c:v>8.0000000000000002E-3</c:v>
                </c:pt>
                <c:pt idx="640">
                  <c:v>8.0000000000000002E-3</c:v>
                </c:pt>
                <c:pt idx="641">
                  <c:v>8.0000000000000002E-3</c:v>
                </c:pt>
                <c:pt idx="642">
                  <c:v>8.0000000000000002E-3</c:v>
                </c:pt>
                <c:pt idx="643">
                  <c:v>8.0000000000000002E-3</c:v>
                </c:pt>
                <c:pt idx="644">
                  <c:v>8.0000000000000002E-3</c:v>
                </c:pt>
                <c:pt idx="645">
                  <c:v>8.0000000000000002E-3</c:v>
                </c:pt>
                <c:pt idx="646">
                  <c:v>8.0000000000000002E-3</c:v>
                </c:pt>
                <c:pt idx="647">
                  <c:v>8.0000000000000002E-3</c:v>
                </c:pt>
                <c:pt idx="648">
                  <c:v>8.0000000000000002E-3</c:v>
                </c:pt>
                <c:pt idx="649">
                  <c:v>8.0000000000000002E-3</c:v>
                </c:pt>
                <c:pt idx="650">
                  <c:v>8.0000000000000002E-3</c:v>
                </c:pt>
                <c:pt idx="651">
                  <c:v>8.0000000000000002E-3</c:v>
                </c:pt>
                <c:pt idx="652">
                  <c:v>8.0000000000000002E-3</c:v>
                </c:pt>
                <c:pt idx="653">
                  <c:v>8.0000000000000002E-3</c:v>
                </c:pt>
                <c:pt idx="654">
                  <c:v>8.0000000000000002E-3</c:v>
                </c:pt>
                <c:pt idx="655">
                  <c:v>8.0000000000000002E-3</c:v>
                </c:pt>
                <c:pt idx="656">
                  <c:v>8.0000000000000002E-3</c:v>
                </c:pt>
                <c:pt idx="657">
                  <c:v>8.0000000000000002E-3</c:v>
                </c:pt>
                <c:pt idx="658">
                  <c:v>8.0000000000000002E-3</c:v>
                </c:pt>
                <c:pt idx="659">
                  <c:v>8.0000000000000002E-3</c:v>
                </c:pt>
                <c:pt idx="660">
                  <c:v>8.0000000000000002E-3</c:v>
                </c:pt>
                <c:pt idx="661">
                  <c:v>8.0000000000000002E-3</c:v>
                </c:pt>
                <c:pt idx="662">
                  <c:v>8.0000000000000002E-3</c:v>
                </c:pt>
                <c:pt idx="663">
                  <c:v>8.0000000000000002E-3</c:v>
                </c:pt>
                <c:pt idx="664">
                  <c:v>8.0000000000000002E-3</c:v>
                </c:pt>
                <c:pt idx="665">
                  <c:v>8.0000000000000002E-3</c:v>
                </c:pt>
                <c:pt idx="666">
                  <c:v>8.0000000000000002E-3</c:v>
                </c:pt>
                <c:pt idx="667">
                  <c:v>8.0000000000000002E-3</c:v>
                </c:pt>
                <c:pt idx="668">
                  <c:v>8.0000000000000002E-3</c:v>
                </c:pt>
                <c:pt idx="669">
                  <c:v>8.0000000000000002E-3</c:v>
                </c:pt>
                <c:pt idx="670">
                  <c:v>8.0000000000000002E-3</c:v>
                </c:pt>
                <c:pt idx="671">
                  <c:v>8.0000000000000002E-3</c:v>
                </c:pt>
                <c:pt idx="672">
                  <c:v>8.0000000000000002E-3</c:v>
                </c:pt>
                <c:pt idx="673">
                  <c:v>8.0000000000000002E-3</c:v>
                </c:pt>
                <c:pt idx="674">
                  <c:v>8.0000000000000002E-3</c:v>
                </c:pt>
                <c:pt idx="675">
                  <c:v>8.0000000000000002E-3</c:v>
                </c:pt>
                <c:pt idx="676">
                  <c:v>8.0000000000000002E-3</c:v>
                </c:pt>
                <c:pt idx="677">
                  <c:v>8.0000000000000002E-3</c:v>
                </c:pt>
                <c:pt idx="678">
                  <c:v>8.0000000000000002E-3</c:v>
                </c:pt>
                <c:pt idx="679">
                  <c:v>8.0000000000000002E-3</c:v>
                </c:pt>
                <c:pt idx="680">
                  <c:v>8.0000000000000002E-3</c:v>
                </c:pt>
                <c:pt idx="681">
                  <c:v>8.0000000000000002E-3</c:v>
                </c:pt>
                <c:pt idx="682">
                  <c:v>8.0000000000000002E-3</c:v>
                </c:pt>
                <c:pt idx="683">
                  <c:v>8.0000000000000002E-3</c:v>
                </c:pt>
                <c:pt idx="684">
                  <c:v>8.0000000000000002E-3</c:v>
                </c:pt>
                <c:pt idx="685">
                  <c:v>8.0000000000000002E-3</c:v>
                </c:pt>
                <c:pt idx="686">
                  <c:v>8.0000000000000002E-3</c:v>
                </c:pt>
                <c:pt idx="687">
                  <c:v>8.0000000000000002E-3</c:v>
                </c:pt>
                <c:pt idx="688">
                  <c:v>8.0000000000000002E-3</c:v>
                </c:pt>
                <c:pt idx="689">
                  <c:v>8.0000000000000002E-3</c:v>
                </c:pt>
                <c:pt idx="690">
                  <c:v>8.0000000000000002E-3</c:v>
                </c:pt>
                <c:pt idx="691">
                  <c:v>8.0000000000000002E-3</c:v>
                </c:pt>
                <c:pt idx="692">
                  <c:v>8.0000000000000002E-3</c:v>
                </c:pt>
                <c:pt idx="693">
                  <c:v>8.0000000000000002E-3</c:v>
                </c:pt>
                <c:pt idx="694">
                  <c:v>8.0000000000000002E-3</c:v>
                </c:pt>
                <c:pt idx="695">
                  <c:v>8.0000000000000002E-3</c:v>
                </c:pt>
                <c:pt idx="696">
                  <c:v>8.0000000000000002E-3</c:v>
                </c:pt>
                <c:pt idx="697">
                  <c:v>8.0000000000000002E-3</c:v>
                </c:pt>
                <c:pt idx="698">
                  <c:v>8.0000000000000002E-3</c:v>
                </c:pt>
                <c:pt idx="699">
                  <c:v>8.0000000000000002E-3</c:v>
                </c:pt>
                <c:pt idx="700">
                  <c:v>8.0000000000000002E-3</c:v>
                </c:pt>
                <c:pt idx="701">
                  <c:v>8.0000000000000002E-3</c:v>
                </c:pt>
                <c:pt idx="702">
                  <c:v>8.0000000000000002E-3</c:v>
                </c:pt>
                <c:pt idx="703">
                  <c:v>8.0000000000000002E-3</c:v>
                </c:pt>
                <c:pt idx="704">
                  <c:v>8.0000000000000002E-3</c:v>
                </c:pt>
                <c:pt idx="705">
                  <c:v>8.0000000000000002E-3</c:v>
                </c:pt>
                <c:pt idx="706">
                  <c:v>8.0000000000000002E-3</c:v>
                </c:pt>
                <c:pt idx="707">
                  <c:v>8.0000000000000002E-3</c:v>
                </c:pt>
                <c:pt idx="708">
                  <c:v>8.0000000000000002E-3</c:v>
                </c:pt>
                <c:pt idx="709">
                  <c:v>8.0000000000000002E-3</c:v>
                </c:pt>
                <c:pt idx="710">
                  <c:v>8.0000000000000002E-3</c:v>
                </c:pt>
                <c:pt idx="711">
                  <c:v>8.0000000000000002E-3</c:v>
                </c:pt>
                <c:pt idx="712">
                  <c:v>8.0000000000000002E-3</c:v>
                </c:pt>
                <c:pt idx="713">
                  <c:v>8.0000000000000002E-3</c:v>
                </c:pt>
                <c:pt idx="714">
                  <c:v>8.0000000000000002E-3</c:v>
                </c:pt>
                <c:pt idx="715">
                  <c:v>8.0000000000000002E-3</c:v>
                </c:pt>
                <c:pt idx="716">
                  <c:v>8.0000000000000002E-3</c:v>
                </c:pt>
                <c:pt idx="717">
                  <c:v>8.0000000000000002E-3</c:v>
                </c:pt>
                <c:pt idx="718">
                  <c:v>8.0000000000000002E-3</c:v>
                </c:pt>
                <c:pt idx="719">
                  <c:v>8.0000000000000002E-3</c:v>
                </c:pt>
                <c:pt idx="720">
                  <c:v>8.0000000000000002E-3</c:v>
                </c:pt>
                <c:pt idx="721">
                  <c:v>8.0000000000000002E-3</c:v>
                </c:pt>
                <c:pt idx="722">
                  <c:v>8.0000000000000002E-3</c:v>
                </c:pt>
                <c:pt idx="723">
                  <c:v>8.0000000000000002E-3</c:v>
                </c:pt>
                <c:pt idx="724">
                  <c:v>8.0000000000000002E-3</c:v>
                </c:pt>
                <c:pt idx="725">
                  <c:v>8.0000000000000002E-3</c:v>
                </c:pt>
                <c:pt idx="726">
                  <c:v>8.0000000000000002E-3</c:v>
                </c:pt>
                <c:pt idx="727">
                  <c:v>8.0000000000000002E-3</c:v>
                </c:pt>
                <c:pt idx="728">
                  <c:v>8.0000000000000002E-3</c:v>
                </c:pt>
                <c:pt idx="729">
                  <c:v>8.0000000000000002E-3</c:v>
                </c:pt>
                <c:pt idx="730">
                  <c:v>8.0000000000000002E-3</c:v>
                </c:pt>
                <c:pt idx="731">
                  <c:v>8.0000000000000002E-3</c:v>
                </c:pt>
                <c:pt idx="732">
                  <c:v>8.0000000000000002E-3</c:v>
                </c:pt>
                <c:pt idx="733">
                  <c:v>8.0000000000000002E-3</c:v>
                </c:pt>
                <c:pt idx="734">
                  <c:v>8.0000000000000002E-3</c:v>
                </c:pt>
                <c:pt idx="735">
                  <c:v>8.0000000000000002E-3</c:v>
                </c:pt>
                <c:pt idx="736">
                  <c:v>8.0000000000000002E-3</c:v>
                </c:pt>
                <c:pt idx="737">
                  <c:v>8.0000000000000002E-3</c:v>
                </c:pt>
                <c:pt idx="738">
                  <c:v>8.0000000000000002E-3</c:v>
                </c:pt>
                <c:pt idx="739">
                  <c:v>8.0000000000000002E-3</c:v>
                </c:pt>
                <c:pt idx="740">
                  <c:v>8.0000000000000002E-3</c:v>
                </c:pt>
                <c:pt idx="741">
                  <c:v>8.0000000000000002E-3</c:v>
                </c:pt>
                <c:pt idx="742">
                  <c:v>8.0000000000000002E-3</c:v>
                </c:pt>
                <c:pt idx="743">
                  <c:v>8.0000000000000002E-3</c:v>
                </c:pt>
                <c:pt idx="744">
                  <c:v>8.0000000000000002E-3</c:v>
                </c:pt>
                <c:pt idx="745">
                  <c:v>8.0000000000000002E-3</c:v>
                </c:pt>
                <c:pt idx="746">
                  <c:v>8.0000000000000002E-3</c:v>
                </c:pt>
                <c:pt idx="747">
                  <c:v>8.0000000000000002E-3</c:v>
                </c:pt>
                <c:pt idx="748">
                  <c:v>8.0000000000000002E-3</c:v>
                </c:pt>
                <c:pt idx="749">
                  <c:v>8.0000000000000002E-3</c:v>
                </c:pt>
                <c:pt idx="750">
                  <c:v>8.0000000000000002E-3</c:v>
                </c:pt>
                <c:pt idx="751">
                  <c:v>8.0000000000000002E-3</c:v>
                </c:pt>
                <c:pt idx="752">
                  <c:v>8.0000000000000002E-3</c:v>
                </c:pt>
                <c:pt idx="753">
                  <c:v>8.0000000000000002E-3</c:v>
                </c:pt>
                <c:pt idx="754">
                  <c:v>8.0000000000000002E-3</c:v>
                </c:pt>
                <c:pt idx="755">
                  <c:v>8.0000000000000002E-3</c:v>
                </c:pt>
                <c:pt idx="756">
                  <c:v>8.0000000000000002E-3</c:v>
                </c:pt>
                <c:pt idx="757">
                  <c:v>8.0000000000000002E-3</c:v>
                </c:pt>
                <c:pt idx="758">
                  <c:v>8.0000000000000002E-3</c:v>
                </c:pt>
                <c:pt idx="759">
                  <c:v>8.0000000000000002E-3</c:v>
                </c:pt>
                <c:pt idx="760">
                  <c:v>8.0000000000000002E-3</c:v>
                </c:pt>
                <c:pt idx="761">
                  <c:v>8.0000000000000002E-3</c:v>
                </c:pt>
                <c:pt idx="762">
                  <c:v>8.0000000000000002E-3</c:v>
                </c:pt>
                <c:pt idx="763">
                  <c:v>8.0000000000000002E-3</c:v>
                </c:pt>
                <c:pt idx="764">
                  <c:v>8.0000000000000002E-3</c:v>
                </c:pt>
                <c:pt idx="765">
                  <c:v>8.0000000000000002E-3</c:v>
                </c:pt>
                <c:pt idx="766">
                  <c:v>8.0000000000000002E-3</c:v>
                </c:pt>
                <c:pt idx="767">
                  <c:v>8.0000000000000002E-3</c:v>
                </c:pt>
                <c:pt idx="768">
                  <c:v>8.0000000000000002E-3</c:v>
                </c:pt>
                <c:pt idx="769">
                  <c:v>8.0000000000000002E-3</c:v>
                </c:pt>
                <c:pt idx="770">
                  <c:v>1.6E-2</c:v>
                </c:pt>
                <c:pt idx="771">
                  <c:v>1.6E-2</c:v>
                </c:pt>
                <c:pt idx="772">
                  <c:v>1.6E-2</c:v>
                </c:pt>
                <c:pt idx="773">
                  <c:v>1.6E-2</c:v>
                </c:pt>
                <c:pt idx="774">
                  <c:v>1.6E-2</c:v>
                </c:pt>
                <c:pt idx="775">
                  <c:v>1.6E-2</c:v>
                </c:pt>
                <c:pt idx="776">
                  <c:v>1.6E-2</c:v>
                </c:pt>
                <c:pt idx="777">
                  <c:v>1.6E-2</c:v>
                </c:pt>
                <c:pt idx="778">
                  <c:v>1.6E-2</c:v>
                </c:pt>
                <c:pt idx="779">
                  <c:v>1.6E-2</c:v>
                </c:pt>
                <c:pt idx="780">
                  <c:v>1.6E-2</c:v>
                </c:pt>
                <c:pt idx="781">
                  <c:v>1.6E-2</c:v>
                </c:pt>
                <c:pt idx="782">
                  <c:v>1.6E-2</c:v>
                </c:pt>
                <c:pt idx="783">
                  <c:v>1.6E-2</c:v>
                </c:pt>
                <c:pt idx="784">
                  <c:v>1.6E-2</c:v>
                </c:pt>
                <c:pt idx="785">
                  <c:v>1.6E-2</c:v>
                </c:pt>
                <c:pt idx="786">
                  <c:v>1.6E-2</c:v>
                </c:pt>
                <c:pt idx="787">
                  <c:v>1.6E-2</c:v>
                </c:pt>
                <c:pt idx="788">
                  <c:v>1.6E-2</c:v>
                </c:pt>
                <c:pt idx="789">
                  <c:v>1.6E-2</c:v>
                </c:pt>
                <c:pt idx="790">
                  <c:v>1.6E-2</c:v>
                </c:pt>
                <c:pt idx="791">
                  <c:v>1.6E-2</c:v>
                </c:pt>
                <c:pt idx="792">
                  <c:v>1.6E-2</c:v>
                </c:pt>
                <c:pt idx="793">
                  <c:v>1.6E-2</c:v>
                </c:pt>
                <c:pt idx="794">
                  <c:v>1.6E-2</c:v>
                </c:pt>
                <c:pt idx="795">
                  <c:v>1.6E-2</c:v>
                </c:pt>
                <c:pt idx="796">
                  <c:v>1.6E-2</c:v>
                </c:pt>
                <c:pt idx="797">
                  <c:v>1.6E-2</c:v>
                </c:pt>
                <c:pt idx="798">
                  <c:v>1.6E-2</c:v>
                </c:pt>
                <c:pt idx="799">
                  <c:v>1.6E-2</c:v>
                </c:pt>
                <c:pt idx="800">
                  <c:v>1.6E-2</c:v>
                </c:pt>
                <c:pt idx="801">
                  <c:v>1.6E-2</c:v>
                </c:pt>
                <c:pt idx="802">
                  <c:v>1.6E-2</c:v>
                </c:pt>
                <c:pt idx="803">
                  <c:v>1.6E-2</c:v>
                </c:pt>
                <c:pt idx="804">
                  <c:v>1.6E-2</c:v>
                </c:pt>
                <c:pt idx="805">
                  <c:v>1.6E-2</c:v>
                </c:pt>
                <c:pt idx="806">
                  <c:v>1.6E-2</c:v>
                </c:pt>
                <c:pt idx="807">
                  <c:v>1.6E-2</c:v>
                </c:pt>
                <c:pt idx="808">
                  <c:v>1.6E-2</c:v>
                </c:pt>
                <c:pt idx="809">
                  <c:v>1.6E-2</c:v>
                </c:pt>
                <c:pt idx="810">
                  <c:v>1.6E-2</c:v>
                </c:pt>
                <c:pt idx="811">
                  <c:v>1.6E-2</c:v>
                </c:pt>
                <c:pt idx="812">
                  <c:v>1.6E-2</c:v>
                </c:pt>
                <c:pt idx="813">
                  <c:v>1.6E-2</c:v>
                </c:pt>
                <c:pt idx="814">
                  <c:v>1.6E-2</c:v>
                </c:pt>
                <c:pt idx="815">
                  <c:v>1.6E-2</c:v>
                </c:pt>
                <c:pt idx="816">
                  <c:v>1.6E-2</c:v>
                </c:pt>
                <c:pt idx="817">
                  <c:v>1.6E-2</c:v>
                </c:pt>
                <c:pt idx="818">
                  <c:v>1.6E-2</c:v>
                </c:pt>
                <c:pt idx="819">
                  <c:v>1.6E-2</c:v>
                </c:pt>
                <c:pt idx="820">
                  <c:v>1.6E-2</c:v>
                </c:pt>
                <c:pt idx="821">
                  <c:v>1.6E-2</c:v>
                </c:pt>
                <c:pt idx="822">
                  <c:v>1.6E-2</c:v>
                </c:pt>
                <c:pt idx="823">
                  <c:v>1.6E-2</c:v>
                </c:pt>
                <c:pt idx="824">
                  <c:v>1.6E-2</c:v>
                </c:pt>
                <c:pt idx="825">
                  <c:v>1.6E-2</c:v>
                </c:pt>
                <c:pt idx="826">
                  <c:v>1.6E-2</c:v>
                </c:pt>
                <c:pt idx="827">
                  <c:v>2.4E-2</c:v>
                </c:pt>
                <c:pt idx="828">
                  <c:v>2.4E-2</c:v>
                </c:pt>
                <c:pt idx="829">
                  <c:v>2.4E-2</c:v>
                </c:pt>
                <c:pt idx="830">
                  <c:v>2.4E-2</c:v>
                </c:pt>
                <c:pt idx="831">
                  <c:v>2.4E-2</c:v>
                </c:pt>
                <c:pt idx="832">
                  <c:v>2.4E-2</c:v>
                </c:pt>
                <c:pt idx="833">
                  <c:v>2.4E-2</c:v>
                </c:pt>
                <c:pt idx="834">
                  <c:v>2.4E-2</c:v>
                </c:pt>
                <c:pt idx="835">
                  <c:v>2.4E-2</c:v>
                </c:pt>
                <c:pt idx="836">
                  <c:v>2.4E-2</c:v>
                </c:pt>
                <c:pt idx="837">
                  <c:v>2.4E-2</c:v>
                </c:pt>
                <c:pt idx="838">
                  <c:v>2.4E-2</c:v>
                </c:pt>
                <c:pt idx="839">
                  <c:v>2.4E-2</c:v>
                </c:pt>
                <c:pt idx="840">
                  <c:v>2.4E-2</c:v>
                </c:pt>
                <c:pt idx="841">
                  <c:v>2.4E-2</c:v>
                </c:pt>
                <c:pt idx="842">
                  <c:v>2.4E-2</c:v>
                </c:pt>
                <c:pt idx="843">
                  <c:v>2.4E-2</c:v>
                </c:pt>
                <c:pt idx="844">
                  <c:v>2.4E-2</c:v>
                </c:pt>
                <c:pt idx="845">
                  <c:v>2.4E-2</c:v>
                </c:pt>
                <c:pt idx="846">
                  <c:v>2.4E-2</c:v>
                </c:pt>
                <c:pt idx="847">
                  <c:v>2.4E-2</c:v>
                </c:pt>
                <c:pt idx="848">
                  <c:v>2.4E-2</c:v>
                </c:pt>
                <c:pt idx="849">
                  <c:v>2.4E-2</c:v>
                </c:pt>
                <c:pt idx="850">
                  <c:v>2.4E-2</c:v>
                </c:pt>
                <c:pt idx="851">
                  <c:v>2.4E-2</c:v>
                </c:pt>
                <c:pt idx="852">
                  <c:v>3.2000000000000001E-2</c:v>
                </c:pt>
                <c:pt idx="853">
                  <c:v>3.2000000000000001E-2</c:v>
                </c:pt>
                <c:pt idx="854">
                  <c:v>3.2000000000000001E-2</c:v>
                </c:pt>
                <c:pt idx="855">
                  <c:v>3.2000000000000001E-2</c:v>
                </c:pt>
                <c:pt idx="856">
                  <c:v>3.2000000000000001E-2</c:v>
                </c:pt>
                <c:pt idx="857">
                  <c:v>3.2000000000000001E-2</c:v>
                </c:pt>
                <c:pt idx="858">
                  <c:v>3.2000000000000001E-2</c:v>
                </c:pt>
                <c:pt idx="859">
                  <c:v>3.2000000000000001E-2</c:v>
                </c:pt>
                <c:pt idx="860">
                  <c:v>3.2000000000000001E-2</c:v>
                </c:pt>
                <c:pt idx="861">
                  <c:v>3.2000000000000001E-2</c:v>
                </c:pt>
                <c:pt idx="862">
                  <c:v>3.2000000000000001E-2</c:v>
                </c:pt>
                <c:pt idx="863">
                  <c:v>3.2000000000000001E-2</c:v>
                </c:pt>
                <c:pt idx="864">
                  <c:v>3.2000000000000001E-2</c:v>
                </c:pt>
                <c:pt idx="865">
                  <c:v>3.2000000000000001E-2</c:v>
                </c:pt>
                <c:pt idx="866">
                  <c:v>3.2000000000000001E-2</c:v>
                </c:pt>
                <c:pt idx="867">
                  <c:v>3.2000000000000001E-2</c:v>
                </c:pt>
                <c:pt idx="868">
                  <c:v>3.2000000000000001E-2</c:v>
                </c:pt>
                <c:pt idx="869">
                  <c:v>3.2000000000000001E-2</c:v>
                </c:pt>
                <c:pt idx="870">
                  <c:v>0.04</c:v>
                </c:pt>
                <c:pt idx="871">
                  <c:v>0.04</c:v>
                </c:pt>
                <c:pt idx="872">
                  <c:v>0.04</c:v>
                </c:pt>
                <c:pt idx="873">
                  <c:v>0.04</c:v>
                </c:pt>
                <c:pt idx="874">
                  <c:v>0.04</c:v>
                </c:pt>
                <c:pt idx="875">
                  <c:v>0.04</c:v>
                </c:pt>
                <c:pt idx="876">
                  <c:v>0.04</c:v>
                </c:pt>
                <c:pt idx="877">
                  <c:v>0.04</c:v>
                </c:pt>
                <c:pt idx="878">
                  <c:v>0.04</c:v>
                </c:pt>
                <c:pt idx="879">
                  <c:v>0.04</c:v>
                </c:pt>
                <c:pt idx="880">
                  <c:v>0.04</c:v>
                </c:pt>
                <c:pt idx="881">
                  <c:v>0.04</c:v>
                </c:pt>
                <c:pt idx="882">
                  <c:v>0.04</c:v>
                </c:pt>
                <c:pt idx="883">
                  <c:v>0.04</c:v>
                </c:pt>
                <c:pt idx="884">
                  <c:v>0.04</c:v>
                </c:pt>
                <c:pt idx="885">
                  <c:v>0.04</c:v>
                </c:pt>
                <c:pt idx="886">
                  <c:v>4.8000000000000001E-2</c:v>
                </c:pt>
                <c:pt idx="887">
                  <c:v>4.8000000000000001E-2</c:v>
                </c:pt>
                <c:pt idx="888">
                  <c:v>4.8000000000000001E-2</c:v>
                </c:pt>
                <c:pt idx="889">
                  <c:v>4.8000000000000001E-2</c:v>
                </c:pt>
                <c:pt idx="890">
                  <c:v>4.8000000000000001E-2</c:v>
                </c:pt>
                <c:pt idx="891">
                  <c:v>4.8000000000000001E-2</c:v>
                </c:pt>
                <c:pt idx="892">
                  <c:v>4.8000000000000001E-2</c:v>
                </c:pt>
                <c:pt idx="893">
                  <c:v>4.8000000000000001E-2</c:v>
                </c:pt>
                <c:pt idx="894">
                  <c:v>4.8000000000000001E-2</c:v>
                </c:pt>
                <c:pt idx="895">
                  <c:v>4.8000000000000001E-2</c:v>
                </c:pt>
                <c:pt idx="896">
                  <c:v>4.8000000000000001E-2</c:v>
                </c:pt>
                <c:pt idx="897">
                  <c:v>4.8000000000000001E-2</c:v>
                </c:pt>
                <c:pt idx="898">
                  <c:v>4.8000000000000001E-2</c:v>
                </c:pt>
                <c:pt idx="899">
                  <c:v>4.8000000000000001E-2</c:v>
                </c:pt>
                <c:pt idx="900">
                  <c:v>5.6000000000000001E-2</c:v>
                </c:pt>
                <c:pt idx="901">
                  <c:v>5.6000000000000001E-2</c:v>
                </c:pt>
                <c:pt idx="902">
                  <c:v>5.6000000000000001E-2</c:v>
                </c:pt>
                <c:pt idx="903">
                  <c:v>5.6000000000000001E-2</c:v>
                </c:pt>
                <c:pt idx="904">
                  <c:v>5.6000000000000001E-2</c:v>
                </c:pt>
                <c:pt idx="905">
                  <c:v>5.6000000000000001E-2</c:v>
                </c:pt>
                <c:pt idx="906">
                  <c:v>5.6000000000000001E-2</c:v>
                </c:pt>
                <c:pt idx="907">
                  <c:v>5.6000000000000001E-2</c:v>
                </c:pt>
                <c:pt idx="908">
                  <c:v>5.6000000000000001E-2</c:v>
                </c:pt>
                <c:pt idx="909">
                  <c:v>5.6000000000000001E-2</c:v>
                </c:pt>
                <c:pt idx="910">
                  <c:v>5.6000000000000001E-2</c:v>
                </c:pt>
                <c:pt idx="911">
                  <c:v>5.6000000000000001E-2</c:v>
                </c:pt>
                <c:pt idx="912">
                  <c:v>6.4000000000000001E-2</c:v>
                </c:pt>
                <c:pt idx="913">
                  <c:v>6.4000000000000001E-2</c:v>
                </c:pt>
                <c:pt idx="914">
                  <c:v>6.4000000000000001E-2</c:v>
                </c:pt>
                <c:pt idx="915">
                  <c:v>6.4000000000000001E-2</c:v>
                </c:pt>
                <c:pt idx="916">
                  <c:v>6.4000000000000001E-2</c:v>
                </c:pt>
                <c:pt idx="917">
                  <c:v>6.4000000000000001E-2</c:v>
                </c:pt>
                <c:pt idx="918">
                  <c:v>6.4000000000000001E-2</c:v>
                </c:pt>
                <c:pt idx="919">
                  <c:v>6.4000000000000001E-2</c:v>
                </c:pt>
                <c:pt idx="920">
                  <c:v>6.4000000000000001E-2</c:v>
                </c:pt>
                <c:pt idx="921">
                  <c:v>6.4000000000000001E-2</c:v>
                </c:pt>
                <c:pt idx="922">
                  <c:v>6.4000000000000001E-2</c:v>
                </c:pt>
                <c:pt idx="923">
                  <c:v>7.1999999999999995E-2</c:v>
                </c:pt>
                <c:pt idx="924">
                  <c:v>7.1999999999999995E-2</c:v>
                </c:pt>
                <c:pt idx="925">
                  <c:v>7.1999999999999995E-2</c:v>
                </c:pt>
                <c:pt idx="926">
                  <c:v>7.1999999999999995E-2</c:v>
                </c:pt>
                <c:pt idx="927">
                  <c:v>7.1999999999999995E-2</c:v>
                </c:pt>
                <c:pt idx="928">
                  <c:v>7.1999999999999995E-2</c:v>
                </c:pt>
                <c:pt idx="929">
                  <c:v>7.1999999999999995E-2</c:v>
                </c:pt>
                <c:pt idx="930">
                  <c:v>7.1999999999999995E-2</c:v>
                </c:pt>
                <c:pt idx="931">
                  <c:v>7.1999999999999995E-2</c:v>
                </c:pt>
                <c:pt idx="932">
                  <c:v>7.1999999999999995E-2</c:v>
                </c:pt>
                <c:pt idx="933">
                  <c:v>0.08</c:v>
                </c:pt>
                <c:pt idx="934">
                  <c:v>0.08</c:v>
                </c:pt>
                <c:pt idx="935">
                  <c:v>0.08</c:v>
                </c:pt>
                <c:pt idx="936">
                  <c:v>0.08</c:v>
                </c:pt>
                <c:pt idx="937">
                  <c:v>0.08</c:v>
                </c:pt>
                <c:pt idx="938">
                  <c:v>0.08</c:v>
                </c:pt>
                <c:pt idx="939">
                  <c:v>0.08</c:v>
                </c:pt>
                <c:pt idx="940">
                  <c:v>0.08</c:v>
                </c:pt>
                <c:pt idx="941">
                  <c:v>0.08</c:v>
                </c:pt>
                <c:pt idx="942">
                  <c:v>0.08</c:v>
                </c:pt>
                <c:pt idx="943">
                  <c:v>8.7999999999999995E-2</c:v>
                </c:pt>
                <c:pt idx="944">
                  <c:v>8.7999999999999995E-2</c:v>
                </c:pt>
                <c:pt idx="945">
                  <c:v>8.7999999999999995E-2</c:v>
                </c:pt>
                <c:pt idx="946">
                  <c:v>8.7999999999999995E-2</c:v>
                </c:pt>
                <c:pt idx="947">
                  <c:v>8.7999999999999995E-2</c:v>
                </c:pt>
                <c:pt idx="948">
                  <c:v>8.7999999999999995E-2</c:v>
                </c:pt>
                <c:pt idx="949">
                  <c:v>8.7999999999999995E-2</c:v>
                </c:pt>
                <c:pt idx="950">
                  <c:v>8.7999999999999995E-2</c:v>
                </c:pt>
                <c:pt idx="951">
                  <c:v>9.6000000000000002E-2</c:v>
                </c:pt>
                <c:pt idx="952">
                  <c:v>9.6000000000000002E-2</c:v>
                </c:pt>
                <c:pt idx="953">
                  <c:v>9.6000000000000002E-2</c:v>
                </c:pt>
                <c:pt idx="954">
                  <c:v>9.6000000000000002E-2</c:v>
                </c:pt>
                <c:pt idx="955">
                  <c:v>9.6000000000000002E-2</c:v>
                </c:pt>
                <c:pt idx="956">
                  <c:v>9.6000000000000002E-2</c:v>
                </c:pt>
                <c:pt idx="957">
                  <c:v>9.6000000000000002E-2</c:v>
                </c:pt>
                <c:pt idx="958">
                  <c:v>9.6000000000000002E-2</c:v>
                </c:pt>
                <c:pt idx="959">
                  <c:v>9.6000000000000002E-2</c:v>
                </c:pt>
                <c:pt idx="960">
                  <c:v>0.104</c:v>
                </c:pt>
                <c:pt idx="961">
                  <c:v>0.104</c:v>
                </c:pt>
                <c:pt idx="962">
                  <c:v>0.104</c:v>
                </c:pt>
                <c:pt idx="963">
                  <c:v>0.104</c:v>
                </c:pt>
                <c:pt idx="964">
                  <c:v>0.104</c:v>
                </c:pt>
                <c:pt idx="965">
                  <c:v>0.104</c:v>
                </c:pt>
                <c:pt idx="966">
                  <c:v>0.104</c:v>
                </c:pt>
                <c:pt idx="967">
                  <c:v>0.112</c:v>
                </c:pt>
                <c:pt idx="968">
                  <c:v>0.112</c:v>
                </c:pt>
                <c:pt idx="969">
                  <c:v>0.112</c:v>
                </c:pt>
                <c:pt idx="970">
                  <c:v>0.112</c:v>
                </c:pt>
                <c:pt idx="971">
                  <c:v>0.112</c:v>
                </c:pt>
                <c:pt idx="972">
                  <c:v>0.112</c:v>
                </c:pt>
                <c:pt idx="973">
                  <c:v>0.112</c:v>
                </c:pt>
                <c:pt idx="974">
                  <c:v>0.112</c:v>
                </c:pt>
                <c:pt idx="975">
                  <c:v>0.12</c:v>
                </c:pt>
                <c:pt idx="976">
                  <c:v>0.12</c:v>
                </c:pt>
                <c:pt idx="977">
                  <c:v>0.12</c:v>
                </c:pt>
                <c:pt idx="978">
                  <c:v>0.12</c:v>
                </c:pt>
                <c:pt idx="979">
                  <c:v>0.12</c:v>
                </c:pt>
                <c:pt idx="980">
                  <c:v>0.12</c:v>
                </c:pt>
                <c:pt idx="981">
                  <c:v>0.12</c:v>
                </c:pt>
                <c:pt idx="982">
                  <c:v>0.128</c:v>
                </c:pt>
                <c:pt idx="983">
                  <c:v>0.128</c:v>
                </c:pt>
                <c:pt idx="984">
                  <c:v>0.128</c:v>
                </c:pt>
                <c:pt idx="985">
                  <c:v>0.128</c:v>
                </c:pt>
                <c:pt idx="986">
                  <c:v>0.128</c:v>
                </c:pt>
                <c:pt idx="987">
                  <c:v>0.128</c:v>
                </c:pt>
                <c:pt idx="988">
                  <c:v>0.128</c:v>
                </c:pt>
                <c:pt idx="989">
                  <c:v>0.13600000000000001</c:v>
                </c:pt>
                <c:pt idx="990">
                  <c:v>0.13600000000000001</c:v>
                </c:pt>
                <c:pt idx="991">
                  <c:v>0.13600000000000001</c:v>
                </c:pt>
                <c:pt idx="992">
                  <c:v>0.13600000000000001</c:v>
                </c:pt>
                <c:pt idx="993">
                  <c:v>0.13600000000000001</c:v>
                </c:pt>
                <c:pt idx="994">
                  <c:v>0.13600000000000001</c:v>
                </c:pt>
                <c:pt idx="995">
                  <c:v>0.13600000000000001</c:v>
                </c:pt>
                <c:pt idx="996">
                  <c:v>0.14399999999999999</c:v>
                </c:pt>
                <c:pt idx="997">
                  <c:v>0.14399999999999999</c:v>
                </c:pt>
                <c:pt idx="998">
                  <c:v>0.14399999999999999</c:v>
                </c:pt>
                <c:pt idx="999">
                  <c:v>0.14399999999999999</c:v>
                </c:pt>
                <c:pt idx="1000">
                  <c:v>0.14399999999999999</c:v>
                </c:pt>
                <c:pt idx="1001">
                  <c:v>0.14399999999999999</c:v>
                </c:pt>
                <c:pt idx="1002">
                  <c:v>0.14399999999999999</c:v>
                </c:pt>
                <c:pt idx="1003">
                  <c:v>0.152</c:v>
                </c:pt>
                <c:pt idx="1004">
                  <c:v>0.152</c:v>
                </c:pt>
                <c:pt idx="1005">
                  <c:v>0.152</c:v>
                </c:pt>
                <c:pt idx="1006">
                  <c:v>0.152</c:v>
                </c:pt>
                <c:pt idx="1007">
                  <c:v>0.152</c:v>
                </c:pt>
                <c:pt idx="1008">
                  <c:v>0.152</c:v>
                </c:pt>
                <c:pt idx="1009">
                  <c:v>0.152</c:v>
                </c:pt>
                <c:pt idx="1010">
                  <c:v>0.16</c:v>
                </c:pt>
                <c:pt idx="1011">
                  <c:v>0.16</c:v>
                </c:pt>
                <c:pt idx="1012">
                  <c:v>0.16</c:v>
                </c:pt>
                <c:pt idx="1013">
                  <c:v>0.16</c:v>
                </c:pt>
                <c:pt idx="1014">
                  <c:v>0.16</c:v>
                </c:pt>
                <c:pt idx="1015">
                  <c:v>0.16</c:v>
                </c:pt>
                <c:pt idx="1016">
                  <c:v>0.16800000000000001</c:v>
                </c:pt>
                <c:pt idx="1017">
                  <c:v>0.16800000000000001</c:v>
                </c:pt>
                <c:pt idx="1018">
                  <c:v>0.16800000000000001</c:v>
                </c:pt>
                <c:pt idx="1019">
                  <c:v>0.16800000000000001</c:v>
                </c:pt>
                <c:pt idx="1020">
                  <c:v>0.16800000000000001</c:v>
                </c:pt>
                <c:pt idx="1021">
                  <c:v>0.16800000000000001</c:v>
                </c:pt>
                <c:pt idx="1022">
                  <c:v>0.17599999999999999</c:v>
                </c:pt>
                <c:pt idx="1023">
                  <c:v>0.17599999999999999</c:v>
                </c:pt>
                <c:pt idx="1024">
                  <c:v>0.17599999999999999</c:v>
                </c:pt>
                <c:pt idx="1025">
                  <c:v>0.17599999999999999</c:v>
                </c:pt>
                <c:pt idx="1026">
                  <c:v>0.17599999999999999</c:v>
                </c:pt>
                <c:pt idx="1027">
                  <c:v>0.17599999999999999</c:v>
                </c:pt>
                <c:pt idx="1028">
                  <c:v>0.17599999999999999</c:v>
                </c:pt>
                <c:pt idx="1029">
                  <c:v>0.184</c:v>
                </c:pt>
                <c:pt idx="1030">
                  <c:v>0.184</c:v>
                </c:pt>
                <c:pt idx="1031">
                  <c:v>0.184</c:v>
                </c:pt>
                <c:pt idx="1032">
                  <c:v>0.184</c:v>
                </c:pt>
                <c:pt idx="1033">
                  <c:v>0.184</c:v>
                </c:pt>
                <c:pt idx="1034">
                  <c:v>0.184</c:v>
                </c:pt>
                <c:pt idx="1035">
                  <c:v>0.192</c:v>
                </c:pt>
                <c:pt idx="1036">
                  <c:v>0.192</c:v>
                </c:pt>
                <c:pt idx="1037">
                  <c:v>0.192</c:v>
                </c:pt>
                <c:pt idx="1038">
                  <c:v>0.192</c:v>
                </c:pt>
                <c:pt idx="1039">
                  <c:v>0.192</c:v>
                </c:pt>
                <c:pt idx="1040">
                  <c:v>0.192</c:v>
                </c:pt>
                <c:pt idx="1041">
                  <c:v>0.192</c:v>
                </c:pt>
                <c:pt idx="1042">
                  <c:v>0.2</c:v>
                </c:pt>
                <c:pt idx="1043">
                  <c:v>0.2</c:v>
                </c:pt>
                <c:pt idx="1044">
                  <c:v>0.2</c:v>
                </c:pt>
                <c:pt idx="1045">
                  <c:v>0.2</c:v>
                </c:pt>
                <c:pt idx="1046">
                  <c:v>0.2</c:v>
                </c:pt>
                <c:pt idx="1047">
                  <c:v>0.2</c:v>
                </c:pt>
                <c:pt idx="1048">
                  <c:v>0.20799999999999999</c:v>
                </c:pt>
                <c:pt idx="1049">
                  <c:v>0.20799999999999999</c:v>
                </c:pt>
                <c:pt idx="1050">
                  <c:v>0.20799999999999999</c:v>
                </c:pt>
                <c:pt idx="1051">
                  <c:v>0.20799999999999999</c:v>
                </c:pt>
                <c:pt idx="1052">
                  <c:v>0.20799999999999999</c:v>
                </c:pt>
                <c:pt idx="1053">
                  <c:v>0.216</c:v>
                </c:pt>
                <c:pt idx="1054">
                  <c:v>0.216</c:v>
                </c:pt>
                <c:pt idx="1055">
                  <c:v>0.216</c:v>
                </c:pt>
                <c:pt idx="1056">
                  <c:v>0.216</c:v>
                </c:pt>
                <c:pt idx="1057">
                  <c:v>0.216</c:v>
                </c:pt>
                <c:pt idx="1058">
                  <c:v>0.216</c:v>
                </c:pt>
                <c:pt idx="1059">
                  <c:v>0.216</c:v>
                </c:pt>
                <c:pt idx="1060">
                  <c:v>0.224</c:v>
                </c:pt>
                <c:pt idx="1061">
                  <c:v>0.224</c:v>
                </c:pt>
                <c:pt idx="1062">
                  <c:v>0.224</c:v>
                </c:pt>
                <c:pt idx="1063">
                  <c:v>0.224</c:v>
                </c:pt>
                <c:pt idx="1064">
                  <c:v>0.224</c:v>
                </c:pt>
                <c:pt idx="1065">
                  <c:v>0.23200000000000001</c:v>
                </c:pt>
                <c:pt idx="1066">
                  <c:v>0.23200000000000001</c:v>
                </c:pt>
                <c:pt idx="1067">
                  <c:v>0.23200000000000001</c:v>
                </c:pt>
                <c:pt idx="1068">
                  <c:v>0.23200000000000001</c:v>
                </c:pt>
                <c:pt idx="1069">
                  <c:v>0.23200000000000001</c:v>
                </c:pt>
                <c:pt idx="1070">
                  <c:v>0.23200000000000001</c:v>
                </c:pt>
                <c:pt idx="1071">
                  <c:v>0.24</c:v>
                </c:pt>
                <c:pt idx="1072">
                  <c:v>0.24</c:v>
                </c:pt>
                <c:pt idx="1073">
                  <c:v>0.24</c:v>
                </c:pt>
                <c:pt idx="1074">
                  <c:v>0.24</c:v>
                </c:pt>
                <c:pt idx="1075">
                  <c:v>0.24</c:v>
                </c:pt>
                <c:pt idx="1076">
                  <c:v>0.24</c:v>
                </c:pt>
                <c:pt idx="1077">
                  <c:v>0.248</c:v>
                </c:pt>
                <c:pt idx="1078">
                  <c:v>0.248</c:v>
                </c:pt>
                <c:pt idx="1079">
                  <c:v>0.248</c:v>
                </c:pt>
                <c:pt idx="1080">
                  <c:v>0.248</c:v>
                </c:pt>
                <c:pt idx="1081">
                  <c:v>0.248</c:v>
                </c:pt>
                <c:pt idx="1082">
                  <c:v>0.248</c:v>
                </c:pt>
                <c:pt idx="1083">
                  <c:v>0.25600000000000001</c:v>
                </c:pt>
                <c:pt idx="1084">
                  <c:v>0.25600000000000001</c:v>
                </c:pt>
                <c:pt idx="1085">
                  <c:v>0.25600000000000001</c:v>
                </c:pt>
                <c:pt idx="1086">
                  <c:v>0.25600000000000001</c:v>
                </c:pt>
                <c:pt idx="1087">
                  <c:v>0.25600000000000001</c:v>
                </c:pt>
                <c:pt idx="1088">
                  <c:v>0.26400000000000001</c:v>
                </c:pt>
                <c:pt idx="1089">
                  <c:v>0.26400000000000001</c:v>
                </c:pt>
                <c:pt idx="1090">
                  <c:v>0.26400000000000001</c:v>
                </c:pt>
                <c:pt idx="1091">
                  <c:v>0.26400000000000001</c:v>
                </c:pt>
                <c:pt idx="1092">
                  <c:v>0.26400000000000001</c:v>
                </c:pt>
                <c:pt idx="1093">
                  <c:v>0.26400000000000001</c:v>
                </c:pt>
                <c:pt idx="1094">
                  <c:v>0.27200000000000002</c:v>
                </c:pt>
                <c:pt idx="1095">
                  <c:v>0.27200000000000002</c:v>
                </c:pt>
                <c:pt idx="1096">
                  <c:v>0.27200000000000002</c:v>
                </c:pt>
                <c:pt idx="1097">
                  <c:v>0.27200000000000002</c:v>
                </c:pt>
                <c:pt idx="1098">
                  <c:v>0.27200000000000002</c:v>
                </c:pt>
                <c:pt idx="1099">
                  <c:v>0.27200000000000002</c:v>
                </c:pt>
                <c:pt idx="1100">
                  <c:v>0.28000000000000003</c:v>
                </c:pt>
                <c:pt idx="1101">
                  <c:v>0.28000000000000003</c:v>
                </c:pt>
                <c:pt idx="1102">
                  <c:v>0.28000000000000003</c:v>
                </c:pt>
                <c:pt idx="1103">
                  <c:v>0.28000000000000003</c:v>
                </c:pt>
                <c:pt idx="1104">
                  <c:v>0.28000000000000003</c:v>
                </c:pt>
                <c:pt idx="1105">
                  <c:v>0.28799999999999998</c:v>
                </c:pt>
                <c:pt idx="1106">
                  <c:v>0.28799999999999998</c:v>
                </c:pt>
                <c:pt idx="1107">
                  <c:v>0.28799999999999998</c:v>
                </c:pt>
                <c:pt idx="1108">
                  <c:v>0.28799999999999998</c:v>
                </c:pt>
                <c:pt idx="1109">
                  <c:v>0.28799999999999998</c:v>
                </c:pt>
                <c:pt idx="1110">
                  <c:v>0.28799999999999998</c:v>
                </c:pt>
                <c:pt idx="1111">
                  <c:v>0.29599999999999999</c:v>
                </c:pt>
                <c:pt idx="1112">
                  <c:v>0.29599999999999999</c:v>
                </c:pt>
                <c:pt idx="1113">
                  <c:v>0.29599999999999999</c:v>
                </c:pt>
                <c:pt idx="1114">
                  <c:v>0.29599999999999999</c:v>
                </c:pt>
                <c:pt idx="1115">
                  <c:v>0.29599999999999999</c:v>
                </c:pt>
                <c:pt idx="1116">
                  <c:v>0.29599999999999999</c:v>
                </c:pt>
                <c:pt idx="1117">
                  <c:v>0.30399999999999999</c:v>
                </c:pt>
                <c:pt idx="1118">
                  <c:v>0.30399999999999999</c:v>
                </c:pt>
                <c:pt idx="1119">
                  <c:v>0.30399999999999999</c:v>
                </c:pt>
                <c:pt idx="1120">
                  <c:v>0.30399999999999999</c:v>
                </c:pt>
                <c:pt idx="1121">
                  <c:v>0.30399999999999999</c:v>
                </c:pt>
                <c:pt idx="1122">
                  <c:v>0.312</c:v>
                </c:pt>
                <c:pt idx="1123">
                  <c:v>0.312</c:v>
                </c:pt>
                <c:pt idx="1124">
                  <c:v>0.312</c:v>
                </c:pt>
                <c:pt idx="1125">
                  <c:v>0.312</c:v>
                </c:pt>
                <c:pt idx="1126">
                  <c:v>0.312</c:v>
                </c:pt>
                <c:pt idx="1127">
                  <c:v>0.312</c:v>
                </c:pt>
                <c:pt idx="1128">
                  <c:v>0.32</c:v>
                </c:pt>
                <c:pt idx="1129">
                  <c:v>0.32</c:v>
                </c:pt>
                <c:pt idx="1130">
                  <c:v>0.32</c:v>
                </c:pt>
                <c:pt idx="1131">
                  <c:v>0.32</c:v>
                </c:pt>
                <c:pt idx="1132">
                  <c:v>0.32</c:v>
                </c:pt>
                <c:pt idx="1133">
                  <c:v>0.32</c:v>
                </c:pt>
                <c:pt idx="1134">
                  <c:v>0.32800000000000001</c:v>
                </c:pt>
                <c:pt idx="1135">
                  <c:v>0.32800000000000001</c:v>
                </c:pt>
                <c:pt idx="1136">
                  <c:v>0.32800000000000001</c:v>
                </c:pt>
                <c:pt idx="1137">
                  <c:v>0.32800000000000001</c:v>
                </c:pt>
                <c:pt idx="1138">
                  <c:v>0.32800000000000001</c:v>
                </c:pt>
                <c:pt idx="1139">
                  <c:v>0.32800000000000001</c:v>
                </c:pt>
                <c:pt idx="1140">
                  <c:v>0.33600000000000002</c:v>
                </c:pt>
                <c:pt idx="1141">
                  <c:v>0.33600000000000002</c:v>
                </c:pt>
                <c:pt idx="1142">
                  <c:v>0.33600000000000002</c:v>
                </c:pt>
                <c:pt idx="1143">
                  <c:v>0.33600000000000002</c:v>
                </c:pt>
                <c:pt idx="1144">
                  <c:v>0.33600000000000002</c:v>
                </c:pt>
                <c:pt idx="1145">
                  <c:v>0.34399999999999997</c:v>
                </c:pt>
                <c:pt idx="1146">
                  <c:v>0.34399999999999997</c:v>
                </c:pt>
                <c:pt idx="1147">
                  <c:v>0.34399999999999997</c:v>
                </c:pt>
                <c:pt idx="1148">
                  <c:v>0.34399999999999997</c:v>
                </c:pt>
                <c:pt idx="1149">
                  <c:v>0.34399999999999997</c:v>
                </c:pt>
                <c:pt idx="1150">
                  <c:v>0.34399999999999997</c:v>
                </c:pt>
                <c:pt idx="1151">
                  <c:v>0.35199999999999998</c:v>
                </c:pt>
                <c:pt idx="1152">
                  <c:v>0.35199999999999998</c:v>
                </c:pt>
                <c:pt idx="1153">
                  <c:v>0.35199999999999998</c:v>
                </c:pt>
                <c:pt idx="1154">
                  <c:v>0.35199999999999998</c:v>
                </c:pt>
                <c:pt idx="1155">
                  <c:v>0.35199999999999998</c:v>
                </c:pt>
                <c:pt idx="1156">
                  <c:v>0.35199999999999998</c:v>
                </c:pt>
                <c:pt idx="1157">
                  <c:v>0.36</c:v>
                </c:pt>
                <c:pt idx="1158">
                  <c:v>0.36</c:v>
                </c:pt>
                <c:pt idx="1159">
                  <c:v>0.36</c:v>
                </c:pt>
                <c:pt idx="1160">
                  <c:v>0.36</c:v>
                </c:pt>
                <c:pt idx="1161">
                  <c:v>0.36</c:v>
                </c:pt>
                <c:pt idx="1162">
                  <c:v>0.36</c:v>
                </c:pt>
                <c:pt idx="1163">
                  <c:v>0.36799999999999999</c:v>
                </c:pt>
                <c:pt idx="1164">
                  <c:v>0.36799999999999999</c:v>
                </c:pt>
                <c:pt idx="1165">
                  <c:v>0.36799999999999999</c:v>
                </c:pt>
                <c:pt idx="1166">
                  <c:v>0.36799999999999999</c:v>
                </c:pt>
                <c:pt idx="1167">
                  <c:v>0.36799999999999999</c:v>
                </c:pt>
                <c:pt idx="1168">
                  <c:v>0.36799999999999999</c:v>
                </c:pt>
                <c:pt idx="1169">
                  <c:v>0.376</c:v>
                </c:pt>
                <c:pt idx="1170">
                  <c:v>0.376</c:v>
                </c:pt>
                <c:pt idx="1171">
                  <c:v>0.376</c:v>
                </c:pt>
                <c:pt idx="1172">
                  <c:v>0.376</c:v>
                </c:pt>
                <c:pt idx="1173">
                  <c:v>0.376</c:v>
                </c:pt>
                <c:pt idx="1174">
                  <c:v>0.376</c:v>
                </c:pt>
                <c:pt idx="1175">
                  <c:v>0.38400000000000001</c:v>
                </c:pt>
                <c:pt idx="1176">
                  <c:v>0.38400000000000001</c:v>
                </c:pt>
                <c:pt idx="1177">
                  <c:v>0.38400000000000001</c:v>
                </c:pt>
                <c:pt idx="1178">
                  <c:v>0.38400000000000001</c:v>
                </c:pt>
                <c:pt idx="1179">
                  <c:v>0.38400000000000001</c:v>
                </c:pt>
                <c:pt idx="1180">
                  <c:v>0.38400000000000001</c:v>
                </c:pt>
                <c:pt idx="1181">
                  <c:v>0.39200000000000002</c:v>
                </c:pt>
                <c:pt idx="1182">
                  <c:v>0.39200000000000002</c:v>
                </c:pt>
                <c:pt idx="1183">
                  <c:v>0.39200000000000002</c:v>
                </c:pt>
                <c:pt idx="1184">
                  <c:v>0.39200000000000002</c:v>
                </c:pt>
                <c:pt idx="1185">
                  <c:v>0.39200000000000002</c:v>
                </c:pt>
                <c:pt idx="1186">
                  <c:v>0.39200000000000002</c:v>
                </c:pt>
                <c:pt idx="1187">
                  <c:v>0.4</c:v>
                </c:pt>
                <c:pt idx="1188">
                  <c:v>0.4</c:v>
                </c:pt>
                <c:pt idx="1189">
                  <c:v>0.4</c:v>
                </c:pt>
                <c:pt idx="1190">
                  <c:v>0.4</c:v>
                </c:pt>
                <c:pt idx="1191">
                  <c:v>0.4</c:v>
                </c:pt>
                <c:pt idx="1192">
                  <c:v>0.4</c:v>
                </c:pt>
                <c:pt idx="1193">
                  <c:v>0.40799999999999997</c:v>
                </c:pt>
                <c:pt idx="1194">
                  <c:v>0.40799999999999997</c:v>
                </c:pt>
                <c:pt idx="1195">
                  <c:v>0.40799999999999997</c:v>
                </c:pt>
                <c:pt idx="1196">
                  <c:v>0.40799999999999997</c:v>
                </c:pt>
                <c:pt idx="1197">
                  <c:v>0.40799999999999997</c:v>
                </c:pt>
                <c:pt idx="1198">
                  <c:v>0.40799999999999997</c:v>
                </c:pt>
                <c:pt idx="1199">
                  <c:v>0.41599999999999998</c:v>
                </c:pt>
                <c:pt idx="1200">
                  <c:v>0.41599999999999998</c:v>
                </c:pt>
                <c:pt idx="1201">
                  <c:v>0.41599999999999998</c:v>
                </c:pt>
                <c:pt idx="1202">
                  <c:v>0.41599999999999998</c:v>
                </c:pt>
                <c:pt idx="1203">
                  <c:v>0.41599999999999998</c:v>
                </c:pt>
                <c:pt idx="1204">
                  <c:v>0.41599999999999998</c:v>
                </c:pt>
                <c:pt idx="1205">
                  <c:v>0.42399999999999999</c:v>
                </c:pt>
                <c:pt idx="1206">
                  <c:v>0.42399999999999999</c:v>
                </c:pt>
                <c:pt idx="1207">
                  <c:v>0.42399999999999999</c:v>
                </c:pt>
                <c:pt idx="1208">
                  <c:v>0.42399999999999999</c:v>
                </c:pt>
                <c:pt idx="1209">
                  <c:v>0.42399999999999999</c:v>
                </c:pt>
                <c:pt idx="1210">
                  <c:v>0.42399999999999999</c:v>
                </c:pt>
                <c:pt idx="1211">
                  <c:v>0.432</c:v>
                </c:pt>
                <c:pt idx="1212">
                  <c:v>0.432</c:v>
                </c:pt>
                <c:pt idx="1213">
                  <c:v>0.432</c:v>
                </c:pt>
                <c:pt idx="1214">
                  <c:v>0.432</c:v>
                </c:pt>
                <c:pt idx="1215">
                  <c:v>0.432</c:v>
                </c:pt>
                <c:pt idx="1216">
                  <c:v>0.432</c:v>
                </c:pt>
                <c:pt idx="1217">
                  <c:v>0.432</c:v>
                </c:pt>
                <c:pt idx="1218">
                  <c:v>0.44</c:v>
                </c:pt>
                <c:pt idx="1219">
                  <c:v>0.44</c:v>
                </c:pt>
                <c:pt idx="1220">
                  <c:v>0.44</c:v>
                </c:pt>
                <c:pt idx="1221">
                  <c:v>0.44</c:v>
                </c:pt>
                <c:pt idx="1222">
                  <c:v>0.44</c:v>
                </c:pt>
                <c:pt idx="1223">
                  <c:v>0.44</c:v>
                </c:pt>
                <c:pt idx="1224">
                  <c:v>0.44800000000000001</c:v>
                </c:pt>
                <c:pt idx="1225">
                  <c:v>0.44800000000000001</c:v>
                </c:pt>
                <c:pt idx="1226">
                  <c:v>0.44800000000000001</c:v>
                </c:pt>
                <c:pt idx="1227">
                  <c:v>0.44800000000000001</c:v>
                </c:pt>
                <c:pt idx="1228">
                  <c:v>0.44800000000000001</c:v>
                </c:pt>
                <c:pt idx="1229">
                  <c:v>0.44800000000000001</c:v>
                </c:pt>
                <c:pt idx="1230">
                  <c:v>0.44800000000000001</c:v>
                </c:pt>
                <c:pt idx="1231">
                  <c:v>0.45600000000000002</c:v>
                </c:pt>
                <c:pt idx="1232">
                  <c:v>0.45600000000000002</c:v>
                </c:pt>
                <c:pt idx="1233">
                  <c:v>0.45600000000000002</c:v>
                </c:pt>
                <c:pt idx="1234">
                  <c:v>0.45600000000000002</c:v>
                </c:pt>
                <c:pt idx="1235">
                  <c:v>0.45600000000000002</c:v>
                </c:pt>
                <c:pt idx="1236">
                  <c:v>0.45600000000000002</c:v>
                </c:pt>
                <c:pt idx="1237">
                  <c:v>0.46400000000000002</c:v>
                </c:pt>
                <c:pt idx="1238">
                  <c:v>0.46400000000000002</c:v>
                </c:pt>
                <c:pt idx="1239">
                  <c:v>0.46400000000000002</c:v>
                </c:pt>
                <c:pt idx="1240">
                  <c:v>0.46400000000000002</c:v>
                </c:pt>
                <c:pt idx="1241">
                  <c:v>0.46400000000000002</c:v>
                </c:pt>
                <c:pt idx="1242">
                  <c:v>0.46400000000000002</c:v>
                </c:pt>
                <c:pt idx="1243">
                  <c:v>0.46400000000000002</c:v>
                </c:pt>
                <c:pt idx="1244">
                  <c:v>0.47199999999999998</c:v>
                </c:pt>
                <c:pt idx="1245">
                  <c:v>0.47199999999999998</c:v>
                </c:pt>
                <c:pt idx="1246">
                  <c:v>0.47199999999999998</c:v>
                </c:pt>
                <c:pt idx="1247">
                  <c:v>0.47199999999999998</c:v>
                </c:pt>
                <c:pt idx="1248">
                  <c:v>0.47199999999999998</c:v>
                </c:pt>
                <c:pt idx="1249">
                  <c:v>0.47199999999999998</c:v>
                </c:pt>
                <c:pt idx="1250">
                  <c:v>0.48</c:v>
                </c:pt>
                <c:pt idx="1251">
                  <c:v>0.48</c:v>
                </c:pt>
                <c:pt idx="1252">
                  <c:v>0.48</c:v>
                </c:pt>
                <c:pt idx="1253">
                  <c:v>0.48</c:v>
                </c:pt>
                <c:pt idx="1254">
                  <c:v>0.48</c:v>
                </c:pt>
                <c:pt idx="1255">
                  <c:v>0.48</c:v>
                </c:pt>
                <c:pt idx="1256">
                  <c:v>0.48</c:v>
                </c:pt>
                <c:pt idx="1257">
                  <c:v>0.48799999999999999</c:v>
                </c:pt>
                <c:pt idx="1258">
                  <c:v>0.48799999999999999</c:v>
                </c:pt>
                <c:pt idx="1259">
                  <c:v>0.48799999999999999</c:v>
                </c:pt>
                <c:pt idx="1260">
                  <c:v>0.48799999999999999</c:v>
                </c:pt>
                <c:pt idx="1261">
                  <c:v>0.48799999999999999</c:v>
                </c:pt>
                <c:pt idx="1262">
                  <c:v>0.48799999999999999</c:v>
                </c:pt>
                <c:pt idx="1263">
                  <c:v>0.48799999999999999</c:v>
                </c:pt>
                <c:pt idx="1264">
                  <c:v>0.496</c:v>
                </c:pt>
                <c:pt idx="1265">
                  <c:v>0.496</c:v>
                </c:pt>
                <c:pt idx="1266">
                  <c:v>0.496</c:v>
                </c:pt>
                <c:pt idx="1267">
                  <c:v>0.496</c:v>
                </c:pt>
                <c:pt idx="1268">
                  <c:v>0.496</c:v>
                </c:pt>
                <c:pt idx="1269">
                  <c:v>0.496</c:v>
                </c:pt>
                <c:pt idx="1270">
                  <c:v>0.496</c:v>
                </c:pt>
                <c:pt idx="1271">
                  <c:v>0.504</c:v>
                </c:pt>
                <c:pt idx="1272">
                  <c:v>0.504</c:v>
                </c:pt>
                <c:pt idx="1273">
                  <c:v>0.504</c:v>
                </c:pt>
                <c:pt idx="1274">
                  <c:v>0.504</c:v>
                </c:pt>
                <c:pt idx="1275">
                  <c:v>0.504</c:v>
                </c:pt>
                <c:pt idx="1276">
                  <c:v>0.504</c:v>
                </c:pt>
                <c:pt idx="1277">
                  <c:v>0.504</c:v>
                </c:pt>
                <c:pt idx="1278">
                  <c:v>0.51200000000000001</c:v>
                </c:pt>
                <c:pt idx="1279">
                  <c:v>0.51200000000000001</c:v>
                </c:pt>
                <c:pt idx="1280">
                  <c:v>0.51200000000000001</c:v>
                </c:pt>
                <c:pt idx="1281">
                  <c:v>0.51200000000000001</c:v>
                </c:pt>
                <c:pt idx="1282">
                  <c:v>0.51200000000000001</c:v>
                </c:pt>
                <c:pt idx="1283">
                  <c:v>0.51200000000000001</c:v>
                </c:pt>
                <c:pt idx="1284">
                  <c:v>0.51200000000000001</c:v>
                </c:pt>
                <c:pt idx="1285">
                  <c:v>0.52</c:v>
                </c:pt>
                <c:pt idx="1286">
                  <c:v>0.52</c:v>
                </c:pt>
                <c:pt idx="1287">
                  <c:v>0.52</c:v>
                </c:pt>
                <c:pt idx="1288">
                  <c:v>0.52</c:v>
                </c:pt>
                <c:pt idx="1289">
                  <c:v>0.52</c:v>
                </c:pt>
                <c:pt idx="1290">
                  <c:v>0.52</c:v>
                </c:pt>
                <c:pt idx="1291">
                  <c:v>0.52</c:v>
                </c:pt>
                <c:pt idx="1292">
                  <c:v>0.52800000000000002</c:v>
                </c:pt>
                <c:pt idx="1293">
                  <c:v>0.52800000000000002</c:v>
                </c:pt>
                <c:pt idx="1294">
                  <c:v>0.52800000000000002</c:v>
                </c:pt>
                <c:pt idx="1295">
                  <c:v>0.52800000000000002</c:v>
                </c:pt>
                <c:pt idx="1296">
                  <c:v>0.52800000000000002</c:v>
                </c:pt>
                <c:pt idx="1297">
                  <c:v>0.52800000000000002</c:v>
                </c:pt>
                <c:pt idx="1298">
                  <c:v>0.52800000000000002</c:v>
                </c:pt>
                <c:pt idx="1299">
                  <c:v>0.53600000000000003</c:v>
                </c:pt>
                <c:pt idx="1300">
                  <c:v>0.53600000000000003</c:v>
                </c:pt>
                <c:pt idx="1301">
                  <c:v>0.53600000000000003</c:v>
                </c:pt>
                <c:pt idx="1302">
                  <c:v>0.53600000000000003</c:v>
                </c:pt>
                <c:pt idx="1303">
                  <c:v>0.53600000000000003</c:v>
                </c:pt>
                <c:pt idx="1304">
                  <c:v>0.53600000000000003</c:v>
                </c:pt>
                <c:pt idx="1305">
                  <c:v>0.53600000000000003</c:v>
                </c:pt>
                <c:pt idx="1306">
                  <c:v>0.53600000000000003</c:v>
                </c:pt>
                <c:pt idx="1307">
                  <c:v>0.54400000000000004</c:v>
                </c:pt>
                <c:pt idx="1308">
                  <c:v>0.54400000000000004</c:v>
                </c:pt>
                <c:pt idx="1309">
                  <c:v>0.54400000000000004</c:v>
                </c:pt>
                <c:pt idx="1310">
                  <c:v>0.54400000000000004</c:v>
                </c:pt>
                <c:pt idx="1311">
                  <c:v>0.54400000000000004</c:v>
                </c:pt>
                <c:pt idx="1312">
                  <c:v>0.54400000000000004</c:v>
                </c:pt>
                <c:pt idx="1313">
                  <c:v>0.54400000000000004</c:v>
                </c:pt>
                <c:pt idx="1314">
                  <c:v>0.55200000000000005</c:v>
                </c:pt>
                <c:pt idx="1315">
                  <c:v>0.55200000000000005</c:v>
                </c:pt>
                <c:pt idx="1316">
                  <c:v>0.55200000000000005</c:v>
                </c:pt>
                <c:pt idx="1317">
                  <c:v>0.55200000000000005</c:v>
                </c:pt>
                <c:pt idx="1318">
                  <c:v>0.55200000000000005</c:v>
                </c:pt>
                <c:pt idx="1319">
                  <c:v>0.55200000000000005</c:v>
                </c:pt>
                <c:pt idx="1320">
                  <c:v>0.55200000000000005</c:v>
                </c:pt>
                <c:pt idx="1321">
                  <c:v>0.55200000000000005</c:v>
                </c:pt>
                <c:pt idx="1322">
                  <c:v>0.56000000000000005</c:v>
                </c:pt>
                <c:pt idx="1323">
                  <c:v>0.56000000000000005</c:v>
                </c:pt>
                <c:pt idx="1324">
                  <c:v>0.56000000000000005</c:v>
                </c:pt>
                <c:pt idx="1325">
                  <c:v>0.56000000000000005</c:v>
                </c:pt>
                <c:pt idx="1326">
                  <c:v>0.56000000000000005</c:v>
                </c:pt>
                <c:pt idx="1327">
                  <c:v>0.56000000000000005</c:v>
                </c:pt>
                <c:pt idx="1328">
                  <c:v>0.56000000000000005</c:v>
                </c:pt>
                <c:pt idx="1329">
                  <c:v>0.56000000000000005</c:v>
                </c:pt>
                <c:pt idx="1330">
                  <c:v>0.56799999999999995</c:v>
                </c:pt>
                <c:pt idx="1331">
                  <c:v>0.56799999999999995</c:v>
                </c:pt>
                <c:pt idx="1332">
                  <c:v>0.56799999999999995</c:v>
                </c:pt>
                <c:pt idx="1333">
                  <c:v>0.56799999999999995</c:v>
                </c:pt>
                <c:pt idx="1334">
                  <c:v>0.56799999999999995</c:v>
                </c:pt>
                <c:pt idx="1335">
                  <c:v>0.56799999999999995</c:v>
                </c:pt>
                <c:pt idx="1336">
                  <c:v>0.56799999999999995</c:v>
                </c:pt>
                <c:pt idx="1337">
                  <c:v>0.56799999999999995</c:v>
                </c:pt>
                <c:pt idx="1338">
                  <c:v>0.57599999999999996</c:v>
                </c:pt>
                <c:pt idx="1339">
                  <c:v>0.57599999999999996</c:v>
                </c:pt>
                <c:pt idx="1340">
                  <c:v>0.57599999999999996</c:v>
                </c:pt>
                <c:pt idx="1341">
                  <c:v>0.57599999999999996</c:v>
                </c:pt>
                <c:pt idx="1342">
                  <c:v>0.57599999999999996</c:v>
                </c:pt>
                <c:pt idx="1343">
                  <c:v>0.57599999999999996</c:v>
                </c:pt>
                <c:pt idx="1344">
                  <c:v>0.57599999999999996</c:v>
                </c:pt>
                <c:pt idx="1345">
                  <c:v>0.57599999999999996</c:v>
                </c:pt>
                <c:pt idx="1346">
                  <c:v>0.57599999999999996</c:v>
                </c:pt>
                <c:pt idx="1347">
                  <c:v>0.58399999999999996</c:v>
                </c:pt>
                <c:pt idx="1348">
                  <c:v>0.58399999999999996</c:v>
                </c:pt>
                <c:pt idx="1349">
                  <c:v>0.58399999999999996</c:v>
                </c:pt>
                <c:pt idx="1350">
                  <c:v>0.58399999999999996</c:v>
                </c:pt>
                <c:pt idx="1351">
                  <c:v>0.58399999999999996</c:v>
                </c:pt>
                <c:pt idx="1352">
                  <c:v>0.58399999999999996</c:v>
                </c:pt>
                <c:pt idx="1353">
                  <c:v>0.58399999999999996</c:v>
                </c:pt>
                <c:pt idx="1354">
                  <c:v>0.58399999999999996</c:v>
                </c:pt>
                <c:pt idx="1355">
                  <c:v>0.59199999999999997</c:v>
                </c:pt>
                <c:pt idx="1356">
                  <c:v>0.59199999999999997</c:v>
                </c:pt>
                <c:pt idx="1357">
                  <c:v>0.59199999999999997</c:v>
                </c:pt>
                <c:pt idx="1358">
                  <c:v>0.59199999999999997</c:v>
                </c:pt>
                <c:pt idx="1359">
                  <c:v>0.59199999999999997</c:v>
                </c:pt>
                <c:pt idx="1360">
                  <c:v>0.59199999999999997</c:v>
                </c:pt>
                <c:pt idx="1361">
                  <c:v>0.59199999999999997</c:v>
                </c:pt>
                <c:pt idx="1362">
                  <c:v>0.59199999999999997</c:v>
                </c:pt>
                <c:pt idx="1363">
                  <c:v>0.59199999999999997</c:v>
                </c:pt>
                <c:pt idx="1364">
                  <c:v>0.6</c:v>
                </c:pt>
                <c:pt idx="1365">
                  <c:v>0.6</c:v>
                </c:pt>
                <c:pt idx="1366">
                  <c:v>0.6</c:v>
                </c:pt>
                <c:pt idx="1367">
                  <c:v>0.6</c:v>
                </c:pt>
                <c:pt idx="1368">
                  <c:v>0.6</c:v>
                </c:pt>
                <c:pt idx="1369">
                  <c:v>0.6</c:v>
                </c:pt>
                <c:pt idx="1370">
                  <c:v>0.6</c:v>
                </c:pt>
                <c:pt idx="1371">
                  <c:v>0.6</c:v>
                </c:pt>
                <c:pt idx="1372">
                  <c:v>0.6</c:v>
                </c:pt>
                <c:pt idx="1373">
                  <c:v>0.60799999999999998</c:v>
                </c:pt>
                <c:pt idx="1374">
                  <c:v>0.60799999999999998</c:v>
                </c:pt>
                <c:pt idx="1375">
                  <c:v>0.60799999999999998</c:v>
                </c:pt>
                <c:pt idx="1376">
                  <c:v>0.60799999999999998</c:v>
                </c:pt>
                <c:pt idx="1377">
                  <c:v>0.60799999999999998</c:v>
                </c:pt>
                <c:pt idx="1378">
                  <c:v>0.60799999999999998</c:v>
                </c:pt>
                <c:pt idx="1379">
                  <c:v>0.60799999999999998</c:v>
                </c:pt>
                <c:pt idx="1380">
                  <c:v>0.60799999999999998</c:v>
                </c:pt>
                <c:pt idx="1381">
                  <c:v>0.60799999999999998</c:v>
                </c:pt>
                <c:pt idx="1382">
                  <c:v>0.61599999999999999</c:v>
                </c:pt>
                <c:pt idx="1383">
                  <c:v>0.61599999999999999</c:v>
                </c:pt>
                <c:pt idx="1384">
                  <c:v>0.61599999999999999</c:v>
                </c:pt>
                <c:pt idx="1385">
                  <c:v>0.61599999999999999</c:v>
                </c:pt>
                <c:pt idx="1386">
                  <c:v>0.61599999999999999</c:v>
                </c:pt>
                <c:pt idx="1387">
                  <c:v>0.61599999999999999</c:v>
                </c:pt>
                <c:pt idx="1388">
                  <c:v>0.61599999999999999</c:v>
                </c:pt>
                <c:pt idx="1389">
                  <c:v>0.61599999999999999</c:v>
                </c:pt>
                <c:pt idx="1390">
                  <c:v>0.624</c:v>
                </c:pt>
                <c:pt idx="1391">
                  <c:v>0.624</c:v>
                </c:pt>
                <c:pt idx="1392">
                  <c:v>0.624</c:v>
                </c:pt>
                <c:pt idx="1393">
                  <c:v>0.624</c:v>
                </c:pt>
                <c:pt idx="1394">
                  <c:v>0.624</c:v>
                </c:pt>
                <c:pt idx="1395">
                  <c:v>0.624</c:v>
                </c:pt>
                <c:pt idx="1396">
                  <c:v>0.624</c:v>
                </c:pt>
                <c:pt idx="1397">
                  <c:v>0.624</c:v>
                </c:pt>
                <c:pt idx="1398">
                  <c:v>0.624</c:v>
                </c:pt>
                <c:pt idx="1399">
                  <c:v>0.624</c:v>
                </c:pt>
                <c:pt idx="1400">
                  <c:v>0.63200000000000001</c:v>
                </c:pt>
                <c:pt idx="1401">
                  <c:v>0.63200000000000001</c:v>
                </c:pt>
                <c:pt idx="1402">
                  <c:v>0.63200000000000001</c:v>
                </c:pt>
                <c:pt idx="1403">
                  <c:v>0.63200000000000001</c:v>
                </c:pt>
                <c:pt idx="1404">
                  <c:v>0.63200000000000001</c:v>
                </c:pt>
                <c:pt idx="1405">
                  <c:v>0.63200000000000001</c:v>
                </c:pt>
                <c:pt idx="1406">
                  <c:v>0.63200000000000001</c:v>
                </c:pt>
                <c:pt idx="1407">
                  <c:v>0.63200000000000001</c:v>
                </c:pt>
                <c:pt idx="1408">
                  <c:v>0.63200000000000001</c:v>
                </c:pt>
                <c:pt idx="1409">
                  <c:v>0.63200000000000001</c:v>
                </c:pt>
                <c:pt idx="1410">
                  <c:v>0.64</c:v>
                </c:pt>
                <c:pt idx="1411">
                  <c:v>0.64</c:v>
                </c:pt>
                <c:pt idx="1412">
                  <c:v>0.64</c:v>
                </c:pt>
                <c:pt idx="1413">
                  <c:v>0.64</c:v>
                </c:pt>
                <c:pt idx="1414">
                  <c:v>0.64</c:v>
                </c:pt>
                <c:pt idx="1415">
                  <c:v>0.64</c:v>
                </c:pt>
                <c:pt idx="1416">
                  <c:v>0.64</c:v>
                </c:pt>
                <c:pt idx="1417">
                  <c:v>0.64</c:v>
                </c:pt>
                <c:pt idx="1418">
                  <c:v>0.64</c:v>
                </c:pt>
                <c:pt idx="1419">
                  <c:v>0.64800000000000002</c:v>
                </c:pt>
                <c:pt idx="1420">
                  <c:v>0.64800000000000002</c:v>
                </c:pt>
                <c:pt idx="1421">
                  <c:v>0.64800000000000002</c:v>
                </c:pt>
                <c:pt idx="1422">
                  <c:v>0.64800000000000002</c:v>
                </c:pt>
                <c:pt idx="1423">
                  <c:v>0.64800000000000002</c:v>
                </c:pt>
                <c:pt idx="1424">
                  <c:v>0.64800000000000002</c:v>
                </c:pt>
                <c:pt idx="1425">
                  <c:v>0.64800000000000002</c:v>
                </c:pt>
                <c:pt idx="1426">
                  <c:v>0.64800000000000002</c:v>
                </c:pt>
                <c:pt idx="1427">
                  <c:v>0.64800000000000002</c:v>
                </c:pt>
                <c:pt idx="1428">
                  <c:v>0.64800000000000002</c:v>
                </c:pt>
                <c:pt idx="1429">
                  <c:v>0.65600000000000003</c:v>
                </c:pt>
                <c:pt idx="1430">
                  <c:v>0.65600000000000003</c:v>
                </c:pt>
                <c:pt idx="1431">
                  <c:v>0.65600000000000003</c:v>
                </c:pt>
                <c:pt idx="1432">
                  <c:v>0.65600000000000003</c:v>
                </c:pt>
                <c:pt idx="1433">
                  <c:v>0.65600000000000003</c:v>
                </c:pt>
                <c:pt idx="1434">
                  <c:v>0.65600000000000003</c:v>
                </c:pt>
                <c:pt idx="1435">
                  <c:v>0.65600000000000003</c:v>
                </c:pt>
                <c:pt idx="1436">
                  <c:v>0.65600000000000003</c:v>
                </c:pt>
                <c:pt idx="1437">
                  <c:v>0.65600000000000003</c:v>
                </c:pt>
                <c:pt idx="1438">
                  <c:v>0.65600000000000003</c:v>
                </c:pt>
                <c:pt idx="1439">
                  <c:v>0.66400000000000003</c:v>
                </c:pt>
                <c:pt idx="1440">
                  <c:v>0.66400000000000003</c:v>
                </c:pt>
                <c:pt idx="1441">
                  <c:v>0.66400000000000003</c:v>
                </c:pt>
                <c:pt idx="1442">
                  <c:v>0.66400000000000003</c:v>
                </c:pt>
                <c:pt idx="1443">
                  <c:v>0.66400000000000003</c:v>
                </c:pt>
                <c:pt idx="1444">
                  <c:v>0.66400000000000003</c:v>
                </c:pt>
                <c:pt idx="1445">
                  <c:v>0.66400000000000003</c:v>
                </c:pt>
                <c:pt idx="1446">
                  <c:v>0.66400000000000003</c:v>
                </c:pt>
                <c:pt idx="1447">
                  <c:v>0.66400000000000003</c:v>
                </c:pt>
                <c:pt idx="1448">
                  <c:v>0.66400000000000003</c:v>
                </c:pt>
                <c:pt idx="1449">
                  <c:v>0.67200000000000004</c:v>
                </c:pt>
                <c:pt idx="1450">
                  <c:v>0.67200000000000004</c:v>
                </c:pt>
                <c:pt idx="1451">
                  <c:v>0.67200000000000004</c:v>
                </c:pt>
                <c:pt idx="1452">
                  <c:v>0.67200000000000004</c:v>
                </c:pt>
                <c:pt idx="1453">
                  <c:v>0.67200000000000004</c:v>
                </c:pt>
                <c:pt idx="1454">
                  <c:v>0.67200000000000004</c:v>
                </c:pt>
                <c:pt idx="1455">
                  <c:v>0.67200000000000004</c:v>
                </c:pt>
                <c:pt idx="1456">
                  <c:v>0.67200000000000004</c:v>
                </c:pt>
                <c:pt idx="1457">
                  <c:v>0.67200000000000004</c:v>
                </c:pt>
                <c:pt idx="1458">
                  <c:v>0.67200000000000004</c:v>
                </c:pt>
                <c:pt idx="1459">
                  <c:v>0.67200000000000004</c:v>
                </c:pt>
                <c:pt idx="1460">
                  <c:v>0.68</c:v>
                </c:pt>
                <c:pt idx="1461">
                  <c:v>0.68</c:v>
                </c:pt>
                <c:pt idx="1462">
                  <c:v>0.68</c:v>
                </c:pt>
                <c:pt idx="1463">
                  <c:v>0.68</c:v>
                </c:pt>
                <c:pt idx="1464">
                  <c:v>0.68</c:v>
                </c:pt>
                <c:pt idx="1465">
                  <c:v>0.68</c:v>
                </c:pt>
                <c:pt idx="1466">
                  <c:v>0.68</c:v>
                </c:pt>
                <c:pt idx="1467">
                  <c:v>0.68</c:v>
                </c:pt>
                <c:pt idx="1468">
                  <c:v>0.68</c:v>
                </c:pt>
                <c:pt idx="1469">
                  <c:v>0.68</c:v>
                </c:pt>
                <c:pt idx="1470">
                  <c:v>0.68799999999999994</c:v>
                </c:pt>
                <c:pt idx="1471">
                  <c:v>0.68799999999999994</c:v>
                </c:pt>
                <c:pt idx="1472">
                  <c:v>0.68799999999999994</c:v>
                </c:pt>
                <c:pt idx="1473">
                  <c:v>0.68799999999999994</c:v>
                </c:pt>
                <c:pt idx="1474">
                  <c:v>0.68799999999999994</c:v>
                </c:pt>
                <c:pt idx="1475">
                  <c:v>0.68799999999999994</c:v>
                </c:pt>
                <c:pt idx="1476">
                  <c:v>0.68799999999999994</c:v>
                </c:pt>
                <c:pt idx="1477">
                  <c:v>0.68799999999999994</c:v>
                </c:pt>
                <c:pt idx="1478">
                  <c:v>0.68799999999999994</c:v>
                </c:pt>
                <c:pt idx="1479">
                  <c:v>0.68799999999999994</c:v>
                </c:pt>
                <c:pt idx="1480">
                  <c:v>0.68799999999999994</c:v>
                </c:pt>
                <c:pt idx="1481">
                  <c:v>0.69599999999999995</c:v>
                </c:pt>
                <c:pt idx="1482">
                  <c:v>0.69599999999999995</c:v>
                </c:pt>
                <c:pt idx="1483">
                  <c:v>0.69599999999999995</c:v>
                </c:pt>
                <c:pt idx="1484">
                  <c:v>0.69599999999999995</c:v>
                </c:pt>
                <c:pt idx="1485">
                  <c:v>0.69599999999999995</c:v>
                </c:pt>
                <c:pt idx="1486">
                  <c:v>0.69599999999999995</c:v>
                </c:pt>
                <c:pt idx="1487">
                  <c:v>0.69599999999999995</c:v>
                </c:pt>
                <c:pt idx="1488">
                  <c:v>0.69599999999999995</c:v>
                </c:pt>
                <c:pt idx="1489">
                  <c:v>0.69599999999999995</c:v>
                </c:pt>
                <c:pt idx="1490">
                  <c:v>0.69599999999999995</c:v>
                </c:pt>
                <c:pt idx="1491">
                  <c:v>0.70399999999999996</c:v>
                </c:pt>
                <c:pt idx="1492">
                  <c:v>0.70399999999999996</c:v>
                </c:pt>
                <c:pt idx="1493">
                  <c:v>0.70399999999999996</c:v>
                </c:pt>
                <c:pt idx="1494">
                  <c:v>0.70399999999999996</c:v>
                </c:pt>
                <c:pt idx="1495">
                  <c:v>0.70399999999999996</c:v>
                </c:pt>
                <c:pt idx="1496">
                  <c:v>0.70399999999999996</c:v>
                </c:pt>
                <c:pt idx="1497">
                  <c:v>0.70399999999999996</c:v>
                </c:pt>
                <c:pt idx="1498">
                  <c:v>0.70399999999999996</c:v>
                </c:pt>
                <c:pt idx="1499">
                  <c:v>0.70399999999999996</c:v>
                </c:pt>
                <c:pt idx="1500">
                  <c:v>0.70399999999999996</c:v>
                </c:pt>
                <c:pt idx="1501">
                  <c:v>0.70399999999999996</c:v>
                </c:pt>
                <c:pt idx="1502">
                  <c:v>0.70399999999999996</c:v>
                </c:pt>
                <c:pt idx="1503">
                  <c:v>0.71199999999999997</c:v>
                </c:pt>
                <c:pt idx="1504">
                  <c:v>0.71199999999999997</c:v>
                </c:pt>
                <c:pt idx="1505">
                  <c:v>0.71199999999999997</c:v>
                </c:pt>
                <c:pt idx="1506">
                  <c:v>0.71199999999999997</c:v>
                </c:pt>
                <c:pt idx="1507">
                  <c:v>0.71199999999999997</c:v>
                </c:pt>
                <c:pt idx="1508">
                  <c:v>0.71199999999999997</c:v>
                </c:pt>
                <c:pt idx="1509">
                  <c:v>0.71199999999999997</c:v>
                </c:pt>
                <c:pt idx="1510">
                  <c:v>0.71199999999999997</c:v>
                </c:pt>
                <c:pt idx="1511">
                  <c:v>0.71199999999999997</c:v>
                </c:pt>
                <c:pt idx="1512">
                  <c:v>0.71199999999999997</c:v>
                </c:pt>
                <c:pt idx="1513">
                  <c:v>0.71199999999999997</c:v>
                </c:pt>
                <c:pt idx="1514">
                  <c:v>0.71199999999999997</c:v>
                </c:pt>
                <c:pt idx="1515">
                  <c:v>0.71199999999999997</c:v>
                </c:pt>
                <c:pt idx="1516">
                  <c:v>0.72</c:v>
                </c:pt>
                <c:pt idx="1517">
                  <c:v>0.72</c:v>
                </c:pt>
                <c:pt idx="1518">
                  <c:v>0.72</c:v>
                </c:pt>
                <c:pt idx="1519">
                  <c:v>0.72</c:v>
                </c:pt>
                <c:pt idx="1520">
                  <c:v>0.72</c:v>
                </c:pt>
                <c:pt idx="1521">
                  <c:v>0.72</c:v>
                </c:pt>
                <c:pt idx="1522">
                  <c:v>0.72</c:v>
                </c:pt>
                <c:pt idx="1523">
                  <c:v>0.72</c:v>
                </c:pt>
                <c:pt idx="1524">
                  <c:v>0.72</c:v>
                </c:pt>
                <c:pt idx="1525">
                  <c:v>0.72</c:v>
                </c:pt>
                <c:pt idx="1526">
                  <c:v>0.72</c:v>
                </c:pt>
                <c:pt idx="1527">
                  <c:v>0.72</c:v>
                </c:pt>
                <c:pt idx="1528">
                  <c:v>0.72</c:v>
                </c:pt>
                <c:pt idx="1529">
                  <c:v>0.72799999999999998</c:v>
                </c:pt>
                <c:pt idx="1530">
                  <c:v>0.72799999999999998</c:v>
                </c:pt>
                <c:pt idx="1531">
                  <c:v>0.72799999999999998</c:v>
                </c:pt>
                <c:pt idx="1532">
                  <c:v>0.72799999999999998</c:v>
                </c:pt>
                <c:pt idx="1533">
                  <c:v>0.72799999999999998</c:v>
                </c:pt>
                <c:pt idx="1534">
                  <c:v>0.72799999999999998</c:v>
                </c:pt>
                <c:pt idx="1535">
                  <c:v>0.72799999999999998</c:v>
                </c:pt>
                <c:pt idx="1536">
                  <c:v>0.72799999999999998</c:v>
                </c:pt>
                <c:pt idx="1537">
                  <c:v>0.72799999999999998</c:v>
                </c:pt>
                <c:pt idx="1538">
                  <c:v>0.72799999999999998</c:v>
                </c:pt>
                <c:pt idx="1539">
                  <c:v>0.72799999999999998</c:v>
                </c:pt>
                <c:pt idx="1540">
                  <c:v>0.72799999999999998</c:v>
                </c:pt>
                <c:pt idx="1541">
                  <c:v>0.72799999999999998</c:v>
                </c:pt>
                <c:pt idx="1542">
                  <c:v>0.73599999999999999</c:v>
                </c:pt>
                <c:pt idx="1543">
                  <c:v>0.73599999999999999</c:v>
                </c:pt>
                <c:pt idx="1544">
                  <c:v>0.73599999999999999</c:v>
                </c:pt>
                <c:pt idx="1545">
                  <c:v>0.73599999999999999</c:v>
                </c:pt>
                <c:pt idx="1546">
                  <c:v>0.73599999999999999</c:v>
                </c:pt>
                <c:pt idx="1547">
                  <c:v>0.73599999999999999</c:v>
                </c:pt>
                <c:pt idx="1548">
                  <c:v>0.73599999999999999</c:v>
                </c:pt>
                <c:pt idx="1549">
                  <c:v>0.73599999999999999</c:v>
                </c:pt>
                <c:pt idx="1550">
                  <c:v>0.73599999999999999</c:v>
                </c:pt>
                <c:pt idx="1551">
                  <c:v>0.73599999999999999</c:v>
                </c:pt>
                <c:pt idx="1552">
                  <c:v>0.73599999999999999</c:v>
                </c:pt>
                <c:pt idx="1553">
                  <c:v>0.73599999999999999</c:v>
                </c:pt>
                <c:pt idx="1554">
                  <c:v>0.73599999999999999</c:v>
                </c:pt>
                <c:pt idx="1555">
                  <c:v>0.73599999999999999</c:v>
                </c:pt>
                <c:pt idx="1556">
                  <c:v>0.74399999999999999</c:v>
                </c:pt>
                <c:pt idx="1557">
                  <c:v>0.74399999999999999</c:v>
                </c:pt>
                <c:pt idx="1558">
                  <c:v>0.74399999999999999</c:v>
                </c:pt>
                <c:pt idx="1559">
                  <c:v>0.74399999999999999</c:v>
                </c:pt>
                <c:pt idx="1560">
                  <c:v>0.74399999999999999</c:v>
                </c:pt>
                <c:pt idx="1561">
                  <c:v>0.74399999999999999</c:v>
                </c:pt>
                <c:pt idx="1562">
                  <c:v>0.74399999999999999</c:v>
                </c:pt>
                <c:pt idx="1563">
                  <c:v>0.74399999999999999</c:v>
                </c:pt>
                <c:pt idx="1564">
                  <c:v>0.74399999999999999</c:v>
                </c:pt>
                <c:pt idx="1565">
                  <c:v>0.74399999999999999</c:v>
                </c:pt>
                <c:pt idx="1566">
                  <c:v>0.74399999999999999</c:v>
                </c:pt>
                <c:pt idx="1567">
                  <c:v>0.74399999999999999</c:v>
                </c:pt>
                <c:pt idx="1568">
                  <c:v>0.74399999999999999</c:v>
                </c:pt>
                <c:pt idx="1569">
                  <c:v>0.74399999999999999</c:v>
                </c:pt>
                <c:pt idx="1570">
                  <c:v>0.752</c:v>
                </c:pt>
                <c:pt idx="1571">
                  <c:v>0.752</c:v>
                </c:pt>
                <c:pt idx="1572">
                  <c:v>0.752</c:v>
                </c:pt>
                <c:pt idx="1573">
                  <c:v>0.752</c:v>
                </c:pt>
                <c:pt idx="1574">
                  <c:v>0.752</c:v>
                </c:pt>
                <c:pt idx="1575">
                  <c:v>0.752</c:v>
                </c:pt>
                <c:pt idx="1576">
                  <c:v>0.752</c:v>
                </c:pt>
                <c:pt idx="1577">
                  <c:v>0.752</c:v>
                </c:pt>
                <c:pt idx="1578">
                  <c:v>0.752</c:v>
                </c:pt>
                <c:pt idx="1579">
                  <c:v>0.752</c:v>
                </c:pt>
                <c:pt idx="1580">
                  <c:v>0.752</c:v>
                </c:pt>
                <c:pt idx="1581">
                  <c:v>0.752</c:v>
                </c:pt>
                <c:pt idx="1582">
                  <c:v>0.752</c:v>
                </c:pt>
                <c:pt idx="1583">
                  <c:v>0.752</c:v>
                </c:pt>
                <c:pt idx="1584">
                  <c:v>0.752</c:v>
                </c:pt>
                <c:pt idx="1585">
                  <c:v>0.752</c:v>
                </c:pt>
                <c:pt idx="1586">
                  <c:v>0.76</c:v>
                </c:pt>
                <c:pt idx="1587">
                  <c:v>0.76</c:v>
                </c:pt>
                <c:pt idx="1588">
                  <c:v>0.76</c:v>
                </c:pt>
                <c:pt idx="1589">
                  <c:v>0.76</c:v>
                </c:pt>
                <c:pt idx="1590">
                  <c:v>0.76</c:v>
                </c:pt>
                <c:pt idx="1591">
                  <c:v>0.76</c:v>
                </c:pt>
                <c:pt idx="1592">
                  <c:v>0.76</c:v>
                </c:pt>
                <c:pt idx="1593">
                  <c:v>0.76</c:v>
                </c:pt>
                <c:pt idx="1594">
                  <c:v>0.76</c:v>
                </c:pt>
                <c:pt idx="1595">
                  <c:v>0.76</c:v>
                </c:pt>
                <c:pt idx="1596">
                  <c:v>0.76</c:v>
                </c:pt>
                <c:pt idx="1597">
                  <c:v>0.76</c:v>
                </c:pt>
                <c:pt idx="1598">
                  <c:v>0.76</c:v>
                </c:pt>
                <c:pt idx="1599">
                  <c:v>0.76</c:v>
                </c:pt>
                <c:pt idx="1600">
                  <c:v>0.76</c:v>
                </c:pt>
                <c:pt idx="1601">
                  <c:v>0.76800000000000002</c:v>
                </c:pt>
                <c:pt idx="1602">
                  <c:v>0.76800000000000002</c:v>
                </c:pt>
                <c:pt idx="1603">
                  <c:v>0.76800000000000002</c:v>
                </c:pt>
                <c:pt idx="1604">
                  <c:v>0.76800000000000002</c:v>
                </c:pt>
                <c:pt idx="1605">
                  <c:v>0.76800000000000002</c:v>
                </c:pt>
                <c:pt idx="1606">
                  <c:v>0.76800000000000002</c:v>
                </c:pt>
                <c:pt idx="1607">
                  <c:v>0.76800000000000002</c:v>
                </c:pt>
                <c:pt idx="1608">
                  <c:v>0.76800000000000002</c:v>
                </c:pt>
                <c:pt idx="1609">
                  <c:v>0.76800000000000002</c:v>
                </c:pt>
                <c:pt idx="1610">
                  <c:v>0.76800000000000002</c:v>
                </c:pt>
                <c:pt idx="1611">
                  <c:v>0.76800000000000002</c:v>
                </c:pt>
                <c:pt idx="1612">
                  <c:v>0.76800000000000002</c:v>
                </c:pt>
                <c:pt idx="1613">
                  <c:v>0.76800000000000002</c:v>
                </c:pt>
                <c:pt idx="1614">
                  <c:v>0.76800000000000002</c:v>
                </c:pt>
                <c:pt idx="1615">
                  <c:v>0.76800000000000002</c:v>
                </c:pt>
                <c:pt idx="1616">
                  <c:v>0.76800000000000002</c:v>
                </c:pt>
                <c:pt idx="1617">
                  <c:v>0.77600000000000002</c:v>
                </c:pt>
                <c:pt idx="1618">
                  <c:v>0.77600000000000002</c:v>
                </c:pt>
                <c:pt idx="1619">
                  <c:v>0.77600000000000002</c:v>
                </c:pt>
                <c:pt idx="1620">
                  <c:v>0.77600000000000002</c:v>
                </c:pt>
                <c:pt idx="1621">
                  <c:v>0.77600000000000002</c:v>
                </c:pt>
                <c:pt idx="1622">
                  <c:v>0.77600000000000002</c:v>
                </c:pt>
                <c:pt idx="1623">
                  <c:v>0.77600000000000002</c:v>
                </c:pt>
                <c:pt idx="1624">
                  <c:v>0.77600000000000002</c:v>
                </c:pt>
                <c:pt idx="1625">
                  <c:v>0.77600000000000002</c:v>
                </c:pt>
                <c:pt idx="1626">
                  <c:v>0.77600000000000002</c:v>
                </c:pt>
                <c:pt idx="1627">
                  <c:v>0.77600000000000002</c:v>
                </c:pt>
                <c:pt idx="1628">
                  <c:v>0.77600000000000002</c:v>
                </c:pt>
                <c:pt idx="1629">
                  <c:v>0.77600000000000002</c:v>
                </c:pt>
                <c:pt idx="1630">
                  <c:v>0.77600000000000002</c:v>
                </c:pt>
                <c:pt idx="1631">
                  <c:v>0.77600000000000002</c:v>
                </c:pt>
                <c:pt idx="1632">
                  <c:v>0.77600000000000002</c:v>
                </c:pt>
                <c:pt idx="1633">
                  <c:v>0.77600000000000002</c:v>
                </c:pt>
                <c:pt idx="1634">
                  <c:v>0.78400000000000003</c:v>
                </c:pt>
                <c:pt idx="1635">
                  <c:v>0.78400000000000003</c:v>
                </c:pt>
                <c:pt idx="1636">
                  <c:v>0.78400000000000003</c:v>
                </c:pt>
                <c:pt idx="1637">
                  <c:v>0.78400000000000003</c:v>
                </c:pt>
                <c:pt idx="1638">
                  <c:v>0.78400000000000003</c:v>
                </c:pt>
                <c:pt idx="1639">
                  <c:v>0.78400000000000003</c:v>
                </c:pt>
                <c:pt idx="1640">
                  <c:v>0.78400000000000003</c:v>
                </c:pt>
                <c:pt idx="1641">
                  <c:v>0.78400000000000003</c:v>
                </c:pt>
                <c:pt idx="1642">
                  <c:v>0.78400000000000003</c:v>
                </c:pt>
                <c:pt idx="1643">
                  <c:v>0.78400000000000003</c:v>
                </c:pt>
                <c:pt idx="1644">
                  <c:v>0.78400000000000003</c:v>
                </c:pt>
                <c:pt idx="1645">
                  <c:v>0.78400000000000003</c:v>
                </c:pt>
                <c:pt idx="1646">
                  <c:v>0.78400000000000003</c:v>
                </c:pt>
                <c:pt idx="1647">
                  <c:v>0.78400000000000003</c:v>
                </c:pt>
                <c:pt idx="1648">
                  <c:v>0.78400000000000003</c:v>
                </c:pt>
                <c:pt idx="1649">
                  <c:v>0.78400000000000003</c:v>
                </c:pt>
                <c:pt idx="1650">
                  <c:v>0.78400000000000003</c:v>
                </c:pt>
                <c:pt idx="1651">
                  <c:v>0.78400000000000003</c:v>
                </c:pt>
                <c:pt idx="1652">
                  <c:v>0.79200000000000004</c:v>
                </c:pt>
                <c:pt idx="1653">
                  <c:v>0.79200000000000004</c:v>
                </c:pt>
                <c:pt idx="1654">
                  <c:v>0.79200000000000004</c:v>
                </c:pt>
                <c:pt idx="1655">
                  <c:v>0.79200000000000004</c:v>
                </c:pt>
                <c:pt idx="1656">
                  <c:v>0.79200000000000004</c:v>
                </c:pt>
                <c:pt idx="1657">
                  <c:v>0.79200000000000004</c:v>
                </c:pt>
                <c:pt idx="1658">
                  <c:v>0.79200000000000004</c:v>
                </c:pt>
                <c:pt idx="1659">
                  <c:v>0.79200000000000004</c:v>
                </c:pt>
                <c:pt idx="1660">
                  <c:v>0.79200000000000004</c:v>
                </c:pt>
                <c:pt idx="1661">
                  <c:v>0.79200000000000004</c:v>
                </c:pt>
                <c:pt idx="1662">
                  <c:v>0.79200000000000004</c:v>
                </c:pt>
                <c:pt idx="1663">
                  <c:v>0.79200000000000004</c:v>
                </c:pt>
                <c:pt idx="1664">
                  <c:v>0.79200000000000004</c:v>
                </c:pt>
                <c:pt idx="1665">
                  <c:v>0.79200000000000004</c:v>
                </c:pt>
                <c:pt idx="1666">
                  <c:v>0.79200000000000004</c:v>
                </c:pt>
                <c:pt idx="1667">
                  <c:v>0.79200000000000004</c:v>
                </c:pt>
                <c:pt idx="1668">
                  <c:v>0.79200000000000004</c:v>
                </c:pt>
                <c:pt idx="1669">
                  <c:v>0.79200000000000004</c:v>
                </c:pt>
                <c:pt idx="1670">
                  <c:v>0.79200000000000004</c:v>
                </c:pt>
                <c:pt idx="1671">
                  <c:v>0.79200000000000004</c:v>
                </c:pt>
                <c:pt idx="1672">
                  <c:v>0.79200000000000004</c:v>
                </c:pt>
                <c:pt idx="1673">
                  <c:v>0.8</c:v>
                </c:pt>
                <c:pt idx="1674">
                  <c:v>0.8</c:v>
                </c:pt>
                <c:pt idx="1675">
                  <c:v>0.8</c:v>
                </c:pt>
                <c:pt idx="1676">
                  <c:v>0.8</c:v>
                </c:pt>
                <c:pt idx="1677">
                  <c:v>0.8</c:v>
                </c:pt>
                <c:pt idx="1678">
                  <c:v>0.8</c:v>
                </c:pt>
                <c:pt idx="1679">
                  <c:v>0.8</c:v>
                </c:pt>
                <c:pt idx="1680">
                  <c:v>0.8</c:v>
                </c:pt>
                <c:pt idx="1681">
                  <c:v>0.8</c:v>
                </c:pt>
                <c:pt idx="1682">
                  <c:v>0.8</c:v>
                </c:pt>
                <c:pt idx="1683">
                  <c:v>0.8</c:v>
                </c:pt>
                <c:pt idx="1684">
                  <c:v>0.8</c:v>
                </c:pt>
                <c:pt idx="1685">
                  <c:v>0.8</c:v>
                </c:pt>
                <c:pt idx="1686">
                  <c:v>0.8</c:v>
                </c:pt>
                <c:pt idx="1687">
                  <c:v>0.8</c:v>
                </c:pt>
                <c:pt idx="1688">
                  <c:v>0.8</c:v>
                </c:pt>
                <c:pt idx="1689">
                  <c:v>0.8</c:v>
                </c:pt>
                <c:pt idx="1690">
                  <c:v>0.8</c:v>
                </c:pt>
                <c:pt idx="1691">
                  <c:v>0.8</c:v>
                </c:pt>
                <c:pt idx="1692">
                  <c:v>0.8</c:v>
                </c:pt>
                <c:pt idx="1693">
                  <c:v>0.8</c:v>
                </c:pt>
                <c:pt idx="1694">
                  <c:v>0.8</c:v>
                </c:pt>
                <c:pt idx="1695">
                  <c:v>0.8</c:v>
                </c:pt>
                <c:pt idx="1696">
                  <c:v>0.8</c:v>
                </c:pt>
                <c:pt idx="1697">
                  <c:v>0.80800000000000005</c:v>
                </c:pt>
                <c:pt idx="1698">
                  <c:v>0.80800000000000005</c:v>
                </c:pt>
                <c:pt idx="1699">
                  <c:v>0.80800000000000005</c:v>
                </c:pt>
                <c:pt idx="1700">
                  <c:v>0.80800000000000005</c:v>
                </c:pt>
                <c:pt idx="1701">
                  <c:v>0.80800000000000005</c:v>
                </c:pt>
                <c:pt idx="1702">
                  <c:v>0.80800000000000005</c:v>
                </c:pt>
                <c:pt idx="1703">
                  <c:v>0.80800000000000005</c:v>
                </c:pt>
                <c:pt idx="1704">
                  <c:v>0.80800000000000005</c:v>
                </c:pt>
                <c:pt idx="1705">
                  <c:v>0.80800000000000005</c:v>
                </c:pt>
                <c:pt idx="1706">
                  <c:v>0.80800000000000005</c:v>
                </c:pt>
                <c:pt idx="1707">
                  <c:v>0.80800000000000005</c:v>
                </c:pt>
                <c:pt idx="1708">
                  <c:v>0.80800000000000005</c:v>
                </c:pt>
                <c:pt idx="1709">
                  <c:v>0.80800000000000005</c:v>
                </c:pt>
                <c:pt idx="1710">
                  <c:v>0.80800000000000005</c:v>
                </c:pt>
                <c:pt idx="1711">
                  <c:v>0.80800000000000005</c:v>
                </c:pt>
                <c:pt idx="1712">
                  <c:v>0.80800000000000005</c:v>
                </c:pt>
                <c:pt idx="1713">
                  <c:v>0.80800000000000005</c:v>
                </c:pt>
                <c:pt idx="1714">
                  <c:v>0.80800000000000005</c:v>
                </c:pt>
                <c:pt idx="1715">
                  <c:v>0.80800000000000005</c:v>
                </c:pt>
                <c:pt idx="1716">
                  <c:v>0.80800000000000005</c:v>
                </c:pt>
                <c:pt idx="1717">
                  <c:v>0.80800000000000005</c:v>
                </c:pt>
                <c:pt idx="1718">
                  <c:v>0.80800000000000005</c:v>
                </c:pt>
                <c:pt idx="1719">
                  <c:v>0.80800000000000005</c:v>
                </c:pt>
                <c:pt idx="1720">
                  <c:v>0.80800000000000005</c:v>
                </c:pt>
                <c:pt idx="1721">
                  <c:v>0.80800000000000005</c:v>
                </c:pt>
                <c:pt idx="1722">
                  <c:v>0.80800000000000005</c:v>
                </c:pt>
                <c:pt idx="1723">
                  <c:v>0.81599999999999995</c:v>
                </c:pt>
                <c:pt idx="1724">
                  <c:v>0.81599999999999995</c:v>
                </c:pt>
                <c:pt idx="1725">
                  <c:v>0.81599999999999995</c:v>
                </c:pt>
                <c:pt idx="1726">
                  <c:v>0.81599999999999995</c:v>
                </c:pt>
                <c:pt idx="1727">
                  <c:v>0.81599999999999995</c:v>
                </c:pt>
                <c:pt idx="1728">
                  <c:v>0.81599999999999995</c:v>
                </c:pt>
                <c:pt idx="1729">
                  <c:v>0.81599999999999995</c:v>
                </c:pt>
                <c:pt idx="1730">
                  <c:v>0.81599999999999995</c:v>
                </c:pt>
                <c:pt idx="1731">
                  <c:v>0.81599999999999995</c:v>
                </c:pt>
                <c:pt idx="1732">
                  <c:v>0.81599999999999995</c:v>
                </c:pt>
                <c:pt idx="1733">
                  <c:v>0.81599999999999995</c:v>
                </c:pt>
                <c:pt idx="1734">
                  <c:v>0.81599999999999995</c:v>
                </c:pt>
                <c:pt idx="1735">
                  <c:v>0.81599999999999995</c:v>
                </c:pt>
                <c:pt idx="1736">
                  <c:v>0.81599999999999995</c:v>
                </c:pt>
                <c:pt idx="1737">
                  <c:v>0.81599999999999995</c:v>
                </c:pt>
                <c:pt idx="1738">
                  <c:v>0.81599999999999995</c:v>
                </c:pt>
                <c:pt idx="1739">
                  <c:v>0.81599999999999995</c:v>
                </c:pt>
                <c:pt idx="1740">
                  <c:v>0.81599999999999995</c:v>
                </c:pt>
                <c:pt idx="1741">
                  <c:v>0.81599999999999995</c:v>
                </c:pt>
                <c:pt idx="1742">
                  <c:v>0.81599999999999995</c:v>
                </c:pt>
                <c:pt idx="1743">
                  <c:v>0.81599999999999995</c:v>
                </c:pt>
                <c:pt idx="1744">
                  <c:v>0.81599999999999995</c:v>
                </c:pt>
                <c:pt idx="1745">
                  <c:v>0.81599999999999995</c:v>
                </c:pt>
                <c:pt idx="1746">
                  <c:v>0.81599999999999995</c:v>
                </c:pt>
                <c:pt idx="1747">
                  <c:v>0.81599999999999995</c:v>
                </c:pt>
                <c:pt idx="1748">
                  <c:v>0.81599999999999995</c:v>
                </c:pt>
                <c:pt idx="1749">
                  <c:v>0.81599999999999995</c:v>
                </c:pt>
                <c:pt idx="1750">
                  <c:v>0.81599999999999995</c:v>
                </c:pt>
                <c:pt idx="1751">
                  <c:v>0.81599999999999995</c:v>
                </c:pt>
                <c:pt idx="1752">
                  <c:v>0.81599999999999995</c:v>
                </c:pt>
                <c:pt idx="1753">
                  <c:v>0.81599999999999995</c:v>
                </c:pt>
                <c:pt idx="1754">
                  <c:v>0.81599999999999995</c:v>
                </c:pt>
                <c:pt idx="1755">
                  <c:v>0.82399999999999995</c:v>
                </c:pt>
                <c:pt idx="1756">
                  <c:v>0.82399999999999995</c:v>
                </c:pt>
                <c:pt idx="1757">
                  <c:v>0.82399999999999995</c:v>
                </c:pt>
                <c:pt idx="1758">
                  <c:v>0.82399999999999995</c:v>
                </c:pt>
                <c:pt idx="1759">
                  <c:v>0.82399999999999995</c:v>
                </c:pt>
                <c:pt idx="1760">
                  <c:v>0.82399999999999995</c:v>
                </c:pt>
                <c:pt idx="1761">
                  <c:v>0.82399999999999995</c:v>
                </c:pt>
                <c:pt idx="1762">
                  <c:v>0.82399999999999995</c:v>
                </c:pt>
                <c:pt idx="1763">
                  <c:v>0.82399999999999995</c:v>
                </c:pt>
                <c:pt idx="1764">
                  <c:v>0.82399999999999995</c:v>
                </c:pt>
                <c:pt idx="1765">
                  <c:v>0.82399999999999995</c:v>
                </c:pt>
                <c:pt idx="1766">
                  <c:v>0.82399999999999995</c:v>
                </c:pt>
                <c:pt idx="1767">
                  <c:v>0.82399999999999995</c:v>
                </c:pt>
                <c:pt idx="1768">
                  <c:v>0.82399999999999995</c:v>
                </c:pt>
                <c:pt idx="1769">
                  <c:v>0.82399999999999995</c:v>
                </c:pt>
                <c:pt idx="1770">
                  <c:v>0.82399999999999995</c:v>
                </c:pt>
                <c:pt idx="1771">
                  <c:v>0.82399999999999995</c:v>
                </c:pt>
                <c:pt idx="1772">
                  <c:v>0.82399999999999995</c:v>
                </c:pt>
                <c:pt idx="1773">
                  <c:v>0.82399999999999995</c:v>
                </c:pt>
                <c:pt idx="1774">
                  <c:v>0.82399999999999995</c:v>
                </c:pt>
                <c:pt idx="1775">
                  <c:v>0.82399999999999995</c:v>
                </c:pt>
                <c:pt idx="1776">
                  <c:v>0.82399999999999995</c:v>
                </c:pt>
                <c:pt idx="1777">
                  <c:v>0.82399999999999995</c:v>
                </c:pt>
                <c:pt idx="1778">
                  <c:v>0.82399999999999995</c:v>
                </c:pt>
                <c:pt idx="1779">
                  <c:v>0.82399999999999995</c:v>
                </c:pt>
                <c:pt idx="1780">
                  <c:v>0.82399999999999995</c:v>
                </c:pt>
                <c:pt idx="1781">
                  <c:v>0.82399999999999995</c:v>
                </c:pt>
                <c:pt idx="1782">
                  <c:v>0.82399999999999995</c:v>
                </c:pt>
                <c:pt idx="1783">
                  <c:v>0.82399999999999995</c:v>
                </c:pt>
                <c:pt idx="1784">
                  <c:v>0.82399999999999995</c:v>
                </c:pt>
                <c:pt idx="1785">
                  <c:v>0.82399999999999995</c:v>
                </c:pt>
                <c:pt idx="1786">
                  <c:v>0.82399999999999995</c:v>
                </c:pt>
                <c:pt idx="1787">
                  <c:v>0.82399999999999995</c:v>
                </c:pt>
                <c:pt idx="1788">
                  <c:v>0.83199999999999996</c:v>
                </c:pt>
                <c:pt idx="1789">
                  <c:v>0.83199999999999996</c:v>
                </c:pt>
                <c:pt idx="1790">
                  <c:v>0.83199999999999996</c:v>
                </c:pt>
                <c:pt idx="1791">
                  <c:v>0.83199999999999996</c:v>
                </c:pt>
                <c:pt idx="1792">
                  <c:v>0.83199999999999996</c:v>
                </c:pt>
                <c:pt idx="1793">
                  <c:v>0.83199999999999996</c:v>
                </c:pt>
                <c:pt idx="1794">
                  <c:v>0.83199999999999996</c:v>
                </c:pt>
                <c:pt idx="1795">
                  <c:v>0.83199999999999996</c:v>
                </c:pt>
                <c:pt idx="1796">
                  <c:v>0.83199999999999996</c:v>
                </c:pt>
                <c:pt idx="1797">
                  <c:v>0.83199999999999996</c:v>
                </c:pt>
                <c:pt idx="1798">
                  <c:v>0.83199999999999996</c:v>
                </c:pt>
                <c:pt idx="1799">
                  <c:v>0.83199999999999996</c:v>
                </c:pt>
                <c:pt idx="1800">
                  <c:v>0.83199999999999996</c:v>
                </c:pt>
                <c:pt idx="1801">
                  <c:v>0.83199999999999996</c:v>
                </c:pt>
                <c:pt idx="1802">
                  <c:v>0.83199999999999996</c:v>
                </c:pt>
                <c:pt idx="1803">
                  <c:v>0.83199999999999996</c:v>
                </c:pt>
                <c:pt idx="1804">
                  <c:v>0.83199999999999996</c:v>
                </c:pt>
                <c:pt idx="1805">
                  <c:v>0.83199999999999996</c:v>
                </c:pt>
                <c:pt idx="1806">
                  <c:v>0.83199999999999996</c:v>
                </c:pt>
                <c:pt idx="1807">
                  <c:v>0.83199999999999996</c:v>
                </c:pt>
                <c:pt idx="1808">
                  <c:v>0.83199999999999996</c:v>
                </c:pt>
                <c:pt idx="1809">
                  <c:v>0.83199999999999996</c:v>
                </c:pt>
                <c:pt idx="1810">
                  <c:v>0.83199999999999996</c:v>
                </c:pt>
                <c:pt idx="1811">
                  <c:v>0.83199999999999996</c:v>
                </c:pt>
                <c:pt idx="1812">
                  <c:v>0.83199999999999996</c:v>
                </c:pt>
                <c:pt idx="1813">
                  <c:v>0.83199999999999996</c:v>
                </c:pt>
                <c:pt idx="1814">
                  <c:v>0.83199999999999996</c:v>
                </c:pt>
                <c:pt idx="1815">
                  <c:v>0.83199999999999996</c:v>
                </c:pt>
                <c:pt idx="1816">
                  <c:v>0.83199999999999996</c:v>
                </c:pt>
                <c:pt idx="1817">
                  <c:v>0.83199999999999996</c:v>
                </c:pt>
                <c:pt idx="1818">
                  <c:v>0.83199999999999996</c:v>
                </c:pt>
                <c:pt idx="1819">
                  <c:v>0.83199999999999996</c:v>
                </c:pt>
                <c:pt idx="1820">
                  <c:v>0.83199999999999996</c:v>
                </c:pt>
                <c:pt idx="1821">
                  <c:v>0.83199999999999996</c:v>
                </c:pt>
                <c:pt idx="1822">
                  <c:v>0.83199999999999996</c:v>
                </c:pt>
                <c:pt idx="1823">
                  <c:v>0.83199999999999996</c:v>
                </c:pt>
                <c:pt idx="1824">
                  <c:v>0.84</c:v>
                </c:pt>
                <c:pt idx="1825">
                  <c:v>0.84</c:v>
                </c:pt>
                <c:pt idx="1826">
                  <c:v>0.84</c:v>
                </c:pt>
                <c:pt idx="1827">
                  <c:v>0.84</c:v>
                </c:pt>
                <c:pt idx="1828">
                  <c:v>0.84</c:v>
                </c:pt>
                <c:pt idx="1829">
                  <c:v>0.84</c:v>
                </c:pt>
                <c:pt idx="1830">
                  <c:v>0.84</c:v>
                </c:pt>
                <c:pt idx="1831">
                  <c:v>0.84</c:v>
                </c:pt>
                <c:pt idx="1832">
                  <c:v>0.84</c:v>
                </c:pt>
                <c:pt idx="1833">
                  <c:v>0.84</c:v>
                </c:pt>
                <c:pt idx="1834">
                  <c:v>0.84</c:v>
                </c:pt>
                <c:pt idx="1835">
                  <c:v>0.84</c:v>
                </c:pt>
                <c:pt idx="1836">
                  <c:v>0.84</c:v>
                </c:pt>
                <c:pt idx="1837">
                  <c:v>0.84</c:v>
                </c:pt>
                <c:pt idx="1838">
                  <c:v>0.84</c:v>
                </c:pt>
                <c:pt idx="1839">
                  <c:v>0.84</c:v>
                </c:pt>
                <c:pt idx="1840">
                  <c:v>0.84</c:v>
                </c:pt>
                <c:pt idx="1841">
                  <c:v>0.84</c:v>
                </c:pt>
                <c:pt idx="1842">
                  <c:v>0.84</c:v>
                </c:pt>
                <c:pt idx="1843">
                  <c:v>0.84</c:v>
                </c:pt>
                <c:pt idx="1844">
                  <c:v>0.84</c:v>
                </c:pt>
                <c:pt idx="1845">
                  <c:v>0.84</c:v>
                </c:pt>
                <c:pt idx="1846">
                  <c:v>0.84</c:v>
                </c:pt>
                <c:pt idx="1847">
                  <c:v>0.84</c:v>
                </c:pt>
                <c:pt idx="1848">
                  <c:v>0.84</c:v>
                </c:pt>
                <c:pt idx="1849">
                  <c:v>0.84</c:v>
                </c:pt>
                <c:pt idx="1850">
                  <c:v>0.84</c:v>
                </c:pt>
                <c:pt idx="1851">
                  <c:v>0.84</c:v>
                </c:pt>
                <c:pt idx="1852">
                  <c:v>0.84</c:v>
                </c:pt>
                <c:pt idx="1853">
                  <c:v>0.84</c:v>
                </c:pt>
                <c:pt idx="1854">
                  <c:v>0.84</c:v>
                </c:pt>
                <c:pt idx="1855">
                  <c:v>0.84</c:v>
                </c:pt>
                <c:pt idx="1856">
                  <c:v>0.84</c:v>
                </c:pt>
                <c:pt idx="1857">
                  <c:v>0.84</c:v>
                </c:pt>
                <c:pt idx="1858">
                  <c:v>0.84799999999999998</c:v>
                </c:pt>
                <c:pt idx="1859">
                  <c:v>0.84799999999999998</c:v>
                </c:pt>
                <c:pt idx="1860">
                  <c:v>0.84799999999999998</c:v>
                </c:pt>
                <c:pt idx="1861">
                  <c:v>0.84799999999999998</c:v>
                </c:pt>
                <c:pt idx="1862">
                  <c:v>0.84799999999999998</c:v>
                </c:pt>
                <c:pt idx="1863">
                  <c:v>0.84799999999999998</c:v>
                </c:pt>
                <c:pt idx="1864">
                  <c:v>0.84799999999999998</c:v>
                </c:pt>
                <c:pt idx="1865">
                  <c:v>0.84799999999999998</c:v>
                </c:pt>
                <c:pt idx="1866">
                  <c:v>0.84799999999999998</c:v>
                </c:pt>
                <c:pt idx="1867">
                  <c:v>0.84799999999999998</c:v>
                </c:pt>
                <c:pt idx="1868">
                  <c:v>0.84799999999999998</c:v>
                </c:pt>
                <c:pt idx="1869">
                  <c:v>0.84799999999999998</c:v>
                </c:pt>
                <c:pt idx="1870">
                  <c:v>0.84799999999999998</c:v>
                </c:pt>
                <c:pt idx="1871">
                  <c:v>0.84799999999999998</c:v>
                </c:pt>
                <c:pt idx="1872">
                  <c:v>0.84799999999999998</c:v>
                </c:pt>
                <c:pt idx="1873">
                  <c:v>0.84799999999999998</c:v>
                </c:pt>
                <c:pt idx="1874">
                  <c:v>0.84799999999999998</c:v>
                </c:pt>
                <c:pt idx="1875">
                  <c:v>0.84799999999999998</c:v>
                </c:pt>
                <c:pt idx="1876">
                  <c:v>0.84799999999999998</c:v>
                </c:pt>
                <c:pt idx="1877">
                  <c:v>0.84799999999999998</c:v>
                </c:pt>
                <c:pt idx="1878">
                  <c:v>0.84799999999999998</c:v>
                </c:pt>
                <c:pt idx="1879">
                  <c:v>0.84799999999999998</c:v>
                </c:pt>
                <c:pt idx="1880">
                  <c:v>0.84799999999999998</c:v>
                </c:pt>
                <c:pt idx="1881">
                  <c:v>0.84799999999999998</c:v>
                </c:pt>
                <c:pt idx="1882">
                  <c:v>0.84799999999999998</c:v>
                </c:pt>
                <c:pt idx="1883">
                  <c:v>0.84799999999999998</c:v>
                </c:pt>
                <c:pt idx="1884">
                  <c:v>0.84799999999999998</c:v>
                </c:pt>
                <c:pt idx="1885">
                  <c:v>0.84799999999999998</c:v>
                </c:pt>
                <c:pt idx="1886">
                  <c:v>0.84799999999999998</c:v>
                </c:pt>
                <c:pt idx="1887">
                  <c:v>0.84799999999999998</c:v>
                </c:pt>
                <c:pt idx="1888">
                  <c:v>0.84799999999999998</c:v>
                </c:pt>
                <c:pt idx="1889">
                  <c:v>0.84799999999999998</c:v>
                </c:pt>
                <c:pt idx="1890">
                  <c:v>0.84799999999999998</c:v>
                </c:pt>
                <c:pt idx="1891">
                  <c:v>0.85599999999999998</c:v>
                </c:pt>
                <c:pt idx="1892">
                  <c:v>0.84799999999999998</c:v>
                </c:pt>
                <c:pt idx="1893">
                  <c:v>0.85599999999999998</c:v>
                </c:pt>
                <c:pt idx="1894">
                  <c:v>0.85599999999999998</c:v>
                </c:pt>
                <c:pt idx="1895">
                  <c:v>0.85599999999999998</c:v>
                </c:pt>
                <c:pt idx="1896">
                  <c:v>0.85599999999999998</c:v>
                </c:pt>
                <c:pt idx="1897">
                  <c:v>0.85599999999999998</c:v>
                </c:pt>
                <c:pt idx="1898">
                  <c:v>0.85599999999999998</c:v>
                </c:pt>
                <c:pt idx="1899">
                  <c:v>0.85599999999999998</c:v>
                </c:pt>
                <c:pt idx="1900">
                  <c:v>0.85599999999999998</c:v>
                </c:pt>
                <c:pt idx="1901">
                  <c:v>0.85599999999999998</c:v>
                </c:pt>
                <c:pt idx="1902">
                  <c:v>0.85599999999999998</c:v>
                </c:pt>
                <c:pt idx="1903">
                  <c:v>0.85599999999999998</c:v>
                </c:pt>
                <c:pt idx="1904">
                  <c:v>0.85599999999999998</c:v>
                </c:pt>
                <c:pt idx="1905">
                  <c:v>0.85599999999999998</c:v>
                </c:pt>
                <c:pt idx="1906">
                  <c:v>0.85599999999999998</c:v>
                </c:pt>
                <c:pt idx="1907">
                  <c:v>0.85599999999999998</c:v>
                </c:pt>
                <c:pt idx="1908">
                  <c:v>0.85599999999999998</c:v>
                </c:pt>
                <c:pt idx="1909">
                  <c:v>0.85599999999999998</c:v>
                </c:pt>
                <c:pt idx="1910">
                  <c:v>0.85599999999999998</c:v>
                </c:pt>
                <c:pt idx="1911">
                  <c:v>0.85599999999999998</c:v>
                </c:pt>
                <c:pt idx="1912">
                  <c:v>0.85599999999999998</c:v>
                </c:pt>
                <c:pt idx="1913">
                  <c:v>0.85599999999999998</c:v>
                </c:pt>
                <c:pt idx="1914">
                  <c:v>0.85599999999999998</c:v>
                </c:pt>
                <c:pt idx="1915">
                  <c:v>0.85599999999999998</c:v>
                </c:pt>
                <c:pt idx="1916">
                  <c:v>0.85599999999999998</c:v>
                </c:pt>
                <c:pt idx="1917">
                  <c:v>0.85599999999999998</c:v>
                </c:pt>
                <c:pt idx="1918">
                  <c:v>0.85599999999999998</c:v>
                </c:pt>
                <c:pt idx="1919">
                  <c:v>0.85599999999999998</c:v>
                </c:pt>
                <c:pt idx="1920">
                  <c:v>0.85599999999999998</c:v>
                </c:pt>
                <c:pt idx="1921">
                  <c:v>0.85599999999999998</c:v>
                </c:pt>
                <c:pt idx="1922">
                  <c:v>0.85599999999999998</c:v>
                </c:pt>
                <c:pt idx="1923">
                  <c:v>0.85599999999999998</c:v>
                </c:pt>
                <c:pt idx="1924">
                  <c:v>0.85599999999999998</c:v>
                </c:pt>
                <c:pt idx="1925">
                  <c:v>0.85599999999999998</c:v>
                </c:pt>
                <c:pt idx="1926">
                  <c:v>0.85599999999999998</c:v>
                </c:pt>
                <c:pt idx="1927">
                  <c:v>0.85599999999999998</c:v>
                </c:pt>
                <c:pt idx="1928">
                  <c:v>0.85599999999999998</c:v>
                </c:pt>
                <c:pt idx="1929">
                  <c:v>0.85599999999999998</c:v>
                </c:pt>
                <c:pt idx="1930">
                  <c:v>0.85599999999999998</c:v>
                </c:pt>
                <c:pt idx="1931">
                  <c:v>0.85599999999999998</c:v>
                </c:pt>
                <c:pt idx="1932">
                  <c:v>0.85599999999999998</c:v>
                </c:pt>
                <c:pt idx="1933">
                  <c:v>0.86399999999999999</c:v>
                </c:pt>
                <c:pt idx="1934">
                  <c:v>0.86399999999999999</c:v>
                </c:pt>
                <c:pt idx="1935">
                  <c:v>0.86399999999999999</c:v>
                </c:pt>
                <c:pt idx="1936">
                  <c:v>0.86399999999999999</c:v>
                </c:pt>
                <c:pt idx="1937">
                  <c:v>0.86399999999999999</c:v>
                </c:pt>
                <c:pt idx="1938">
                  <c:v>0.86399999999999999</c:v>
                </c:pt>
                <c:pt idx="1939">
                  <c:v>0.86399999999999999</c:v>
                </c:pt>
                <c:pt idx="1940">
                  <c:v>0.86399999999999999</c:v>
                </c:pt>
                <c:pt idx="1941">
                  <c:v>0.86399999999999999</c:v>
                </c:pt>
                <c:pt idx="1942">
                  <c:v>0.86399999999999999</c:v>
                </c:pt>
                <c:pt idx="1943">
                  <c:v>0.86399999999999999</c:v>
                </c:pt>
                <c:pt idx="1944">
                  <c:v>0.86399999999999999</c:v>
                </c:pt>
                <c:pt idx="1945">
                  <c:v>0.86399999999999999</c:v>
                </c:pt>
                <c:pt idx="1946">
                  <c:v>0.86399999999999999</c:v>
                </c:pt>
                <c:pt idx="1947">
                  <c:v>0.86399999999999999</c:v>
                </c:pt>
                <c:pt idx="1948">
                  <c:v>0.86399999999999999</c:v>
                </c:pt>
                <c:pt idx="1949">
                  <c:v>0.86399999999999999</c:v>
                </c:pt>
                <c:pt idx="1950">
                  <c:v>0.86399999999999999</c:v>
                </c:pt>
                <c:pt idx="1951">
                  <c:v>0.86399999999999999</c:v>
                </c:pt>
                <c:pt idx="1952">
                  <c:v>0.86399999999999999</c:v>
                </c:pt>
                <c:pt idx="1953">
                  <c:v>0.86399999999999999</c:v>
                </c:pt>
                <c:pt idx="1954">
                  <c:v>0.86399999999999999</c:v>
                </c:pt>
                <c:pt idx="1955">
                  <c:v>0.86399999999999999</c:v>
                </c:pt>
                <c:pt idx="1956">
                  <c:v>0.86399999999999999</c:v>
                </c:pt>
                <c:pt idx="1957">
                  <c:v>0.86399999999999999</c:v>
                </c:pt>
                <c:pt idx="1958">
                  <c:v>0.86399999999999999</c:v>
                </c:pt>
                <c:pt idx="1959">
                  <c:v>0.86399999999999999</c:v>
                </c:pt>
                <c:pt idx="1960">
                  <c:v>0.86399999999999999</c:v>
                </c:pt>
                <c:pt idx="1961">
                  <c:v>0.86399999999999999</c:v>
                </c:pt>
                <c:pt idx="1962">
                  <c:v>0.86399999999999999</c:v>
                </c:pt>
                <c:pt idx="1963">
                  <c:v>0.86399999999999999</c:v>
                </c:pt>
                <c:pt idx="1964">
                  <c:v>0.86399999999999999</c:v>
                </c:pt>
                <c:pt idx="1965">
                  <c:v>0.86399999999999999</c:v>
                </c:pt>
                <c:pt idx="1966">
                  <c:v>0.86399999999999999</c:v>
                </c:pt>
                <c:pt idx="1967">
                  <c:v>0.86399999999999999</c:v>
                </c:pt>
                <c:pt idx="1968">
                  <c:v>0.86399999999999999</c:v>
                </c:pt>
                <c:pt idx="1969">
                  <c:v>0.86399999999999999</c:v>
                </c:pt>
                <c:pt idx="1970">
                  <c:v>0.86399999999999999</c:v>
                </c:pt>
                <c:pt idx="1971">
                  <c:v>0.86399999999999999</c:v>
                </c:pt>
                <c:pt idx="1972">
                  <c:v>0.86399999999999999</c:v>
                </c:pt>
                <c:pt idx="1973">
                  <c:v>0.86399999999999999</c:v>
                </c:pt>
                <c:pt idx="1974">
                  <c:v>0.86399999999999999</c:v>
                </c:pt>
                <c:pt idx="1975">
                  <c:v>0.86399999999999999</c:v>
                </c:pt>
                <c:pt idx="1976">
                  <c:v>0.86399999999999999</c:v>
                </c:pt>
                <c:pt idx="1977">
                  <c:v>0.86399999999999999</c:v>
                </c:pt>
                <c:pt idx="1978">
                  <c:v>0.86399999999999999</c:v>
                </c:pt>
                <c:pt idx="1979">
                  <c:v>0.86399999999999999</c:v>
                </c:pt>
                <c:pt idx="1980">
                  <c:v>0.86399999999999999</c:v>
                </c:pt>
                <c:pt idx="1981">
                  <c:v>0.86399999999999999</c:v>
                </c:pt>
                <c:pt idx="1982">
                  <c:v>0.86399999999999999</c:v>
                </c:pt>
                <c:pt idx="1983">
                  <c:v>0.86399999999999999</c:v>
                </c:pt>
                <c:pt idx="1984">
                  <c:v>0.86399999999999999</c:v>
                </c:pt>
                <c:pt idx="1985">
                  <c:v>0.86399999999999999</c:v>
                </c:pt>
                <c:pt idx="1986">
                  <c:v>0.86399999999999999</c:v>
                </c:pt>
                <c:pt idx="1987">
                  <c:v>0.86399999999999999</c:v>
                </c:pt>
                <c:pt idx="1988">
                  <c:v>0.86399999999999999</c:v>
                </c:pt>
                <c:pt idx="1989">
                  <c:v>0.872</c:v>
                </c:pt>
                <c:pt idx="1990">
                  <c:v>0.872</c:v>
                </c:pt>
                <c:pt idx="1991">
                  <c:v>0.872</c:v>
                </c:pt>
                <c:pt idx="1992">
                  <c:v>0.872</c:v>
                </c:pt>
                <c:pt idx="1993">
                  <c:v>0.872</c:v>
                </c:pt>
                <c:pt idx="1994">
                  <c:v>0.872</c:v>
                </c:pt>
                <c:pt idx="1995">
                  <c:v>0.872</c:v>
                </c:pt>
                <c:pt idx="1996">
                  <c:v>0.872</c:v>
                </c:pt>
                <c:pt idx="1997">
                  <c:v>0.872</c:v>
                </c:pt>
                <c:pt idx="1998">
                  <c:v>0.872</c:v>
                </c:pt>
                <c:pt idx="1999">
                  <c:v>0.872</c:v>
                </c:pt>
                <c:pt idx="2000">
                  <c:v>0.872</c:v>
                </c:pt>
                <c:pt idx="2001">
                  <c:v>0.872</c:v>
                </c:pt>
                <c:pt idx="2002">
                  <c:v>0.872</c:v>
                </c:pt>
                <c:pt idx="2003">
                  <c:v>0.872</c:v>
                </c:pt>
                <c:pt idx="2004">
                  <c:v>0.872</c:v>
                </c:pt>
                <c:pt idx="2005">
                  <c:v>0.872</c:v>
                </c:pt>
                <c:pt idx="2006">
                  <c:v>0.872</c:v>
                </c:pt>
                <c:pt idx="2007">
                  <c:v>0.872</c:v>
                </c:pt>
                <c:pt idx="2008">
                  <c:v>0.872</c:v>
                </c:pt>
                <c:pt idx="2009">
                  <c:v>0.872</c:v>
                </c:pt>
                <c:pt idx="2010">
                  <c:v>0.872</c:v>
                </c:pt>
                <c:pt idx="2011">
                  <c:v>0.872</c:v>
                </c:pt>
                <c:pt idx="2012">
                  <c:v>0.872</c:v>
                </c:pt>
                <c:pt idx="2013">
                  <c:v>0.872</c:v>
                </c:pt>
                <c:pt idx="2014">
                  <c:v>0.872</c:v>
                </c:pt>
                <c:pt idx="2015">
                  <c:v>0.872</c:v>
                </c:pt>
                <c:pt idx="2016">
                  <c:v>0.872</c:v>
                </c:pt>
                <c:pt idx="2017">
                  <c:v>0.872</c:v>
                </c:pt>
                <c:pt idx="2018">
                  <c:v>0.872</c:v>
                </c:pt>
                <c:pt idx="2019">
                  <c:v>0.872</c:v>
                </c:pt>
                <c:pt idx="2020">
                  <c:v>0.872</c:v>
                </c:pt>
                <c:pt idx="2021">
                  <c:v>0.872</c:v>
                </c:pt>
                <c:pt idx="2022">
                  <c:v>0.872</c:v>
                </c:pt>
                <c:pt idx="2023">
                  <c:v>0.872</c:v>
                </c:pt>
                <c:pt idx="2024">
                  <c:v>0.872</c:v>
                </c:pt>
                <c:pt idx="2025">
                  <c:v>0.872</c:v>
                </c:pt>
                <c:pt idx="2026">
                  <c:v>0.872</c:v>
                </c:pt>
                <c:pt idx="2027">
                  <c:v>0.872</c:v>
                </c:pt>
                <c:pt idx="2028">
                  <c:v>0.872</c:v>
                </c:pt>
                <c:pt idx="2029">
                  <c:v>0.872</c:v>
                </c:pt>
                <c:pt idx="2030">
                  <c:v>0.872</c:v>
                </c:pt>
                <c:pt idx="2031">
                  <c:v>0.872</c:v>
                </c:pt>
                <c:pt idx="2032">
                  <c:v>0.872</c:v>
                </c:pt>
                <c:pt idx="2033">
                  <c:v>0.872</c:v>
                </c:pt>
                <c:pt idx="2034">
                  <c:v>0.872</c:v>
                </c:pt>
                <c:pt idx="2035">
                  <c:v>0.872</c:v>
                </c:pt>
                <c:pt idx="2036">
                  <c:v>0.872</c:v>
                </c:pt>
                <c:pt idx="2037">
                  <c:v>0.872</c:v>
                </c:pt>
                <c:pt idx="2038">
                  <c:v>0.872</c:v>
                </c:pt>
                <c:pt idx="2039">
                  <c:v>0.872</c:v>
                </c:pt>
                <c:pt idx="2040">
                  <c:v>0.872</c:v>
                </c:pt>
                <c:pt idx="2041">
                  <c:v>0.872</c:v>
                </c:pt>
                <c:pt idx="2042">
                  <c:v>0.872</c:v>
                </c:pt>
                <c:pt idx="2043">
                  <c:v>0.872</c:v>
                </c:pt>
                <c:pt idx="2044">
                  <c:v>0.872</c:v>
                </c:pt>
                <c:pt idx="2045">
                  <c:v>0.872</c:v>
                </c:pt>
                <c:pt idx="2046">
                  <c:v>0.872</c:v>
                </c:pt>
                <c:pt idx="2047">
                  <c:v>0.872</c:v>
                </c:pt>
                <c:pt idx="2048">
                  <c:v>0.872</c:v>
                </c:pt>
                <c:pt idx="2049">
                  <c:v>0.872</c:v>
                </c:pt>
                <c:pt idx="2050">
                  <c:v>0.872</c:v>
                </c:pt>
                <c:pt idx="2051">
                  <c:v>0.872</c:v>
                </c:pt>
                <c:pt idx="2052">
                  <c:v>0.872</c:v>
                </c:pt>
                <c:pt idx="2053">
                  <c:v>0.872</c:v>
                </c:pt>
                <c:pt idx="2054">
                  <c:v>0.872</c:v>
                </c:pt>
                <c:pt idx="2055">
                  <c:v>0.88</c:v>
                </c:pt>
                <c:pt idx="2056">
                  <c:v>0.88</c:v>
                </c:pt>
                <c:pt idx="2057">
                  <c:v>0.88</c:v>
                </c:pt>
                <c:pt idx="2058">
                  <c:v>0.88</c:v>
                </c:pt>
                <c:pt idx="2059">
                  <c:v>0.88</c:v>
                </c:pt>
                <c:pt idx="2060">
                  <c:v>0.88</c:v>
                </c:pt>
                <c:pt idx="2061">
                  <c:v>0.88</c:v>
                </c:pt>
                <c:pt idx="2062">
                  <c:v>0.88</c:v>
                </c:pt>
                <c:pt idx="2063">
                  <c:v>0.88</c:v>
                </c:pt>
                <c:pt idx="2064">
                  <c:v>0.88</c:v>
                </c:pt>
                <c:pt idx="2065">
                  <c:v>0.88</c:v>
                </c:pt>
                <c:pt idx="2066">
                  <c:v>0.88</c:v>
                </c:pt>
                <c:pt idx="2067">
                  <c:v>0.88</c:v>
                </c:pt>
                <c:pt idx="2068">
                  <c:v>0.88</c:v>
                </c:pt>
                <c:pt idx="2069">
                  <c:v>0.88</c:v>
                </c:pt>
                <c:pt idx="2070">
                  <c:v>0.88</c:v>
                </c:pt>
                <c:pt idx="2071">
                  <c:v>0.88</c:v>
                </c:pt>
                <c:pt idx="2072">
                  <c:v>0.88</c:v>
                </c:pt>
                <c:pt idx="2073">
                  <c:v>0.88</c:v>
                </c:pt>
                <c:pt idx="2074">
                  <c:v>0.88</c:v>
                </c:pt>
                <c:pt idx="2075">
                  <c:v>0.88</c:v>
                </c:pt>
                <c:pt idx="2076">
                  <c:v>0.88</c:v>
                </c:pt>
                <c:pt idx="2077">
                  <c:v>0.88</c:v>
                </c:pt>
                <c:pt idx="2078">
                  <c:v>0.88</c:v>
                </c:pt>
                <c:pt idx="2079">
                  <c:v>0.88</c:v>
                </c:pt>
                <c:pt idx="2080">
                  <c:v>0.88</c:v>
                </c:pt>
                <c:pt idx="2081">
                  <c:v>0.88</c:v>
                </c:pt>
                <c:pt idx="2082">
                  <c:v>0.88</c:v>
                </c:pt>
                <c:pt idx="2083">
                  <c:v>0.88</c:v>
                </c:pt>
                <c:pt idx="2084">
                  <c:v>0.88</c:v>
                </c:pt>
                <c:pt idx="2085">
                  <c:v>0.88</c:v>
                </c:pt>
                <c:pt idx="2086">
                  <c:v>0.88</c:v>
                </c:pt>
                <c:pt idx="2087">
                  <c:v>0.88</c:v>
                </c:pt>
                <c:pt idx="2088">
                  <c:v>0.88</c:v>
                </c:pt>
                <c:pt idx="2089">
                  <c:v>0.88</c:v>
                </c:pt>
                <c:pt idx="2090">
                  <c:v>0.88</c:v>
                </c:pt>
                <c:pt idx="2091">
                  <c:v>0.88</c:v>
                </c:pt>
                <c:pt idx="2092">
                  <c:v>0.88</c:v>
                </c:pt>
                <c:pt idx="2093">
                  <c:v>0.88</c:v>
                </c:pt>
                <c:pt idx="2094">
                  <c:v>0.88</c:v>
                </c:pt>
                <c:pt idx="2095">
                  <c:v>0.88</c:v>
                </c:pt>
                <c:pt idx="2096">
                  <c:v>0.88</c:v>
                </c:pt>
                <c:pt idx="2097">
                  <c:v>0.88</c:v>
                </c:pt>
                <c:pt idx="2098">
                  <c:v>0.88</c:v>
                </c:pt>
                <c:pt idx="2099">
                  <c:v>0.88</c:v>
                </c:pt>
                <c:pt idx="2100">
                  <c:v>0.88</c:v>
                </c:pt>
                <c:pt idx="2101">
                  <c:v>0.88</c:v>
                </c:pt>
                <c:pt idx="2102">
                  <c:v>0.88</c:v>
                </c:pt>
                <c:pt idx="2103">
                  <c:v>0.88</c:v>
                </c:pt>
                <c:pt idx="2104">
                  <c:v>0.88</c:v>
                </c:pt>
                <c:pt idx="2105">
                  <c:v>0.88</c:v>
                </c:pt>
                <c:pt idx="2106">
                  <c:v>0.88</c:v>
                </c:pt>
                <c:pt idx="2107">
                  <c:v>0.88</c:v>
                </c:pt>
                <c:pt idx="2108">
                  <c:v>0.88</c:v>
                </c:pt>
                <c:pt idx="2109">
                  <c:v>0.88</c:v>
                </c:pt>
                <c:pt idx="2110">
                  <c:v>0.88</c:v>
                </c:pt>
                <c:pt idx="2111">
                  <c:v>0.88</c:v>
                </c:pt>
                <c:pt idx="2112">
                  <c:v>0.88</c:v>
                </c:pt>
                <c:pt idx="2113">
                  <c:v>0.88</c:v>
                </c:pt>
                <c:pt idx="2114">
                  <c:v>0.88</c:v>
                </c:pt>
                <c:pt idx="2115">
                  <c:v>0.88</c:v>
                </c:pt>
                <c:pt idx="2116">
                  <c:v>0.88</c:v>
                </c:pt>
                <c:pt idx="2117">
                  <c:v>0.88</c:v>
                </c:pt>
                <c:pt idx="2118">
                  <c:v>0.88</c:v>
                </c:pt>
                <c:pt idx="2119">
                  <c:v>0.88</c:v>
                </c:pt>
                <c:pt idx="2120">
                  <c:v>0.88</c:v>
                </c:pt>
                <c:pt idx="2121">
                  <c:v>0.88</c:v>
                </c:pt>
                <c:pt idx="2122">
                  <c:v>0.88</c:v>
                </c:pt>
                <c:pt idx="2123">
                  <c:v>0.88</c:v>
                </c:pt>
                <c:pt idx="2124">
                  <c:v>0.88</c:v>
                </c:pt>
                <c:pt idx="2125">
                  <c:v>0.88</c:v>
                </c:pt>
                <c:pt idx="2126">
                  <c:v>0.88</c:v>
                </c:pt>
                <c:pt idx="2127">
                  <c:v>0.88</c:v>
                </c:pt>
                <c:pt idx="2128">
                  <c:v>0.88</c:v>
                </c:pt>
                <c:pt idx="2129">
                  <c:v>0.88</c:v>
                </c:pt>
                <c:pt idx="2130">
                  <c:v>0.88</c:v>
                </c:pt>
                <c:pt idx="2131">
                  <c:v>0.88</c:v>
                </c:pt>
                <c:pt idx="2132">
                  <c:v>0.88</c:v>
                </c:pt>
                <c:pt idx="2133">
                  <c:v>0.88</c:v>
                </c:pt>
                <c:pt idx="2134">
                  <c:v>0.88</c:v>
                </c:pt>
                <c:pt idx="2135">
                  <c:v>0.88</c:v>
                </c:pt>
                <c:pt idx="2136">
                  <c:v>0.88</c:v>
                </c:pt>
                <c:pt idx="2137">
                  <c:v>0.88</c:v>
                </c:pt>
                <c:pt idx="2138">
                  <c:v>0.88</c:v>
                </c:pt>
                <c:pt idx="2139">
                  <c:v>0.88</c:v>
                </c:pt>
                <c:pt idx="2140">
                  <c:v>0.88</c:v>
                </c:pt>
                <c:pt idx="2141">
                  <c:v>0.88</c:v>
                </c:pt>
                <c:pt idx="2142">
                  <c:v>0.88</c:v>
                </c:pt>
                <c:pt idx="2143">
                  <c:v>0.88</c:v>
                </c:pt>
                <c:pt idx="2144">
                  <c:v>0.88</c:v>
                </c:pt>
                <c:pt idx="2145">
                  <c:v>0.88</c:v>
                </c:pt>
                <c:pt idx="2146">
                  <c:v>0.88</c:v>
                </c:pt>
                <c:pt idx="2147">
                  <c:v>0.88</c:v>
                </c:pt>
                <c:pt idx="2148">
                  <c:v>0.88</c:v>
                </c:pt>
                <c:pt idx="2149">
                  <c:v>0.88</c:v>
                </c:pt>
                <c:pt idx="2150">
                  <c:v>0.88</c:v>
                </c:pt>
                <c:pt idx="2151">
                  <c:v>0.88</c:v>
                </c:pt>
                <c:pt idx="2152">
                  <c:v>0.88</c:v>
                </c:pt>
                <c:pt idx="2153">
                  <c:v>0.88</c:v>
                </c:pt>
                <c:pt idx="2154">
                  <c:v>0.88</c:v>
                </c:pt>
                <c:pt idx="2155">
                  <c:v>0.88</c:v>
                </c:pt>
                <c:pt idx="2156">
                  <c:v>0.88</c:v>
                </c:pt>
                <c:pt idx="2157">
                  <c:v>0.88</c:v>
                </c:pt>
                <c:pt idx="2158">
                  <c:v>0.88</c:v>
                </c:pt>
                <c:pt idx="2159">
                  <c:v>0.88</c:v>
                </c:pt>
                <c:pt idx="2160">
                  <c:v>0.88800000000000001</c:v>
                </c:pt>
                <c:pt idx="2161">
                  <c:v>0.88800000000000001</c:v>
                </c:pt>
                <c:pt idx="2162">
                  <c:v>0.88800000000000001</c:v>
                </c:pt>
                <c:pt idx="2163">
                  <c:v>0.88800000000000001</c:v>
                </c:pt>
                <c:pt idx="2164">
                  <c:v>0.88800000000000001</c:v>
                </c:pt>
                <c:pt idx="2165">
                  <c:v>0.88800000000000001</c:v>
                </c:pt>
                <c:pt idx="2166">
                  <c:v>0.88800000000000001</c:v>
                </c:pt>
                <c:pt idx="2167">
                  <c:v>0.88800000000000001</c:v>
                </c:pt>
                <c:pt idx="2168">
                  <c:v>0.88800000000000001</c:v>
                </c:pt>
                <c:pt idx="2169">
                  <c:v>0.88800000000000001</c:v>
                </c:pt>
                <c:pt idx="2170">
                  <c:v>0.88800000000000001</c:v>
                </c:pt>
                <c:pt idx="2171">
                  <c:v>0.88800000000000001</c:v>
                </c:pt>
                <c:pt idx="2172">
                  <c:v>0.88800000000000001</c:v>
                </c:pt>
                <c:pt idx="2173">
                  <c:v>0.88800000000000001</c:v>
                </c:pt>
                <c:pt idx="2174">
                  <c:v>0.88800000000000001</c:v>
                </c:pt>
                <c:pt idx="2175">
                  <c:v>0.88800000000000001</c:v>
                </c:pt>
                <c:pt idx="2176">
                  <c:v>0.88800000000000001</c:v>
                </c:pt>
                <c:pt idx="2177">
                  <c:v>0.88800000000000001</c:v>
                </c:pt>
                <c:pt idx="2178">
                  <c:v>0.88800000000000001</c:v>
                </c:pt>
                <c:pt idx="2179">
                  <c:v>0.88800000000000001</c:v>
                </c:pt>
                <c:pt idx="2180">
                  <c:v>0.88800000000000001</c:v>
                </c:pt>
                <c:pt idx="2181">
                  <c:v>0.88800000000000001</c:v>
                </c:pt>
                <c:pt idx="2182">
                  <c:v>0.88800000000000001</c:v>
                </c:pt>
                <c:pt idx="2183">
                  <c:v>0.88800000000000001</c:v>
                </c:pt>
                <c:pt idx="2184">
                  <c:v>0.88800000000000001</c:v>
                </c:pt>
                <c:pt idx="2185">
                  <c:v>0.88800000000000001</c:v>
                </c:pt>
                <c:pt idx="2186">
                  <c:v>0.88800000000000001</c:v>
                </c:pt>
                <c:pt idx="2187">
                  <c:v>0.88800000000000001</c:v>
                </c:pt>
                <c:pt idx="2188">
                  <c:v>0.88800000000000001</c:v>
                </c:pt>
                <c:pt idx="2189">
                  <c:v>0.88800000000000001</c:v>
                </c:pt>
                <c:pt idx="2190">
                  <c:v>0.88800000000000001</c:v>
                </c:pt>
                <c:pt idx="2191">
                  <c:v>0.88800000000000001</c:v>
                </c:pt>
                <c:pt idx="2192">
                  <c:v>0.88800000000000001</c:v>
                </c:pt>
                <c:pt idx="2193">
                  <c:v>0.88800000000000001</c:v>
                </c:pt>
                <c:pt idx="2194">
                  <c:v>0.88800000000000001</c:v>
                </c:pt>
                <c:pt idx="2195">
                  <c:v>0.88800000000000001</c:v>
                </c:pt>
                <c:pt idx="2196">
                  <c:v>0.88800000000000001</c:v>
                </c:pt>
                <c:pt idx="2197">
                  <c:v>0.88800000000000001</c:v>
                </c:pt>
                <c:pt idx="2198">
                  <c:v>0.88800000000000001</c:v>
                </c:pt>
                <c:pt idx="2199">
                  <c:v>0.88800000000000001</c:v>
                </c:pt>
                <c:pt idx="2200">
                  <c:v>0.88800000000000001</c:v>
                </c:pt>
                <c:pt idx="2201">
                  <c:v>0.88800000000000001</c:v>
                </c:pt>
                <c:pt idx="2202">
                  <c:v>0.88800000000000001</c:v>
                </c:pt>
                <c:pt idx="2203">
                  <c:v>0.88800000000000001</c:v>
                </c:pt>
                <c:pt idx="2204">
                  <c:v>0.88800000000000001</c:v>
                </c:pt>
                <c:pt idx="2205">
                  <c:v>0.88800000000000001</c:v>
                </c:pt>
                <c:pt idx="2206">
                  <c:v>0.88800000000000001</c:v>
                </c:pt>
                <c:pt idx="2207">
                  <c:v>0.88800000000000001</c:v>
                </c:pt>
                <c:pt idx="2208">
                  <c:v>0.88800000000000001</c:v>
                </c:pt>
                <c:pt idx="2209">
                  <c:v>0.88800000000000001</c:v>
                </c:pt>
                <c:pt idx="2210">
                  <c:v>0.88800000000000001</c:v>
                </c:pt>
                <c:pt idx="2211">
                  <c:v>0.88800000000000001</c:v>
                </c:pt>
                <c:pt idx="2212">
                  <c:v>0.88800000000000001</c:v>
                </c:pt>
                <c:pt idx="2213">
                  <c:v>0.88800000000000001</c:v>
                </c:pt>
                <c:pt idx="2214">
                  <c:v>0.88800000000000001</c:v>
                </c:pt>
                <c:pt idx="2215">
                  <c:v>0.88800000000000001</c:v>
                </c:pt>
                <c:pt idx="2216">
                  <c:v>0.88800000000000001</c:v>
                </c:pt>
                <c:pt idx="2217">
                  <c:v>0.88800000000000001</c:v>
                </c:pt>
                <c:pt idx="2218">
                  <c:v>0.88800000000000001</c:v>
                </c:pt>
                <c:pt idx="2219">
                  <c:v>0.88800000000000001</c:v>
                </c:pt>
                <c:pt idx="2220">
                  <c:v>0.88800000000000001</c:v>
                </c:pt>
                <c:pt idx="2221">
                  <c:v>0.88800000000000001</c:v>
                </c:pt>
                <c:pt idx="2222">
                  <c:v>0.88800000000000001</c:v>
                </c:pt>
                <c:pt idx="2223">
                  <c:v>0.88800000000000001</c:v>
                </c:pt>
                <c:pt idx="2224">
                  <c:v>0.88800000000000001</c:v>
                </c:pt>
                <c:pt idx="2225">
                  <c:v>0.88800000000000001</c:v>
                </c:pt>
                <c:pt idx="2226">
                  <c:v>0.88800000000000001</c:v>
                </c:pt>
                <c:pt idx="2227">
                  <c:v>0.88800000000000001</c:v>
                </c:pt>
                <c:pt idx="2228">
                  <c:v>0.88800000000000001</c:v>
                </c:pt>
                <c:pt idx="2229">
                  <c:v>0.88800000000000001</c:v>
                </c:pt>
                <c:pt idx="2230">
                  <c:v>0.88800000000000001</c:v>
                </c:pt>
                <c:pt idx="2231">
                  <c:v>0.88800000000000001</c:v>
                </c:pt>
                <c:pt idx="2232">
                  <c:v>0.88800000000000001</c:v>
                </c:pt>
                <c:pt idx="2233">
                  <c:v>0.88800000000000001</c:v>
                </c:pt>
                <c:pt idx="2234">
                  <c:v>0.88800000000000001</c:v>
                </c:pt>
                <c:pt idx="2235">
                  <c:v>0.88800000000000001</c:v>
                </c:pt>
                <c:pt idx="2236">
                  <c:v>0.88800000000000001</c:v>
                </c:pt>
                <c:pt idx="2237">
                  <c:v>0.88800000000000001</c:v>
                </c:pt>
                <c:pt idx="2238">
                  <c:v>0.88800000000000001</c:v>
                </c:pt>
                <c:pt idx="2239">
                  <c:v>0.88800000000000001</c:v>
                </c:pt>
                <c:pt idx="2240">
                  <c:v>0.88800000000000001</c:v>
                </c:pt>
                <c:pt idx="2241">
                  <c:v>0.88800000000000001</c:v>
                </c:pt>
                <c:pt idx="2242">
                  <c:v>0.88800000000000001</c:v>
                </c:pt>
                <c:pt idx="2243">
                  <c:v>0.88800000000000001</c:v>
                </c:pt>
                <c:pt idx="2244">
                  <c:v>0.88800000000000001</c:v>
                </c:pt>
                <c:pt idx="2245">
                  <c:v>0.88800000000000001</c:v>
                </c:pt>
                <c:pt idx="2246">
                  <c:v>0.88800000000000001</c:v>
                </c:pt>
                <c:pt idx="2247">
                  <c:v>0.88800000000000001</c:v>
                </c:pt>
                <c:pt idx="2248">
                  <c:v>0.88800000000000001</c:v>
                </c:pt>
                <c:pt idx="2249">
                  <c:v>0.88800000000000001</c:v>
                </c:pt>
                <c:pt idx="2250">
                  <c:v>0.88800000000000001</c:v>
                </c:pt>
                <c:pt idx="2251">
                  <c:v>0.88800000000000001</c:v>
                </c:pt>
                <c:pt idx="2252">
                  <c:v>0.88800000000000001</c:v>
                </c:pt>
                <c:pt idx="2253">
                  <c:v>0.88800000000000001</c:v>
                </c:pt>
                <c:pt idx="2254">
                  <c:v>0.88800000000000001</c:v>
                </c:pt>
                <c:pt idx="2255">
                  <c:v>0.88800000000000001</c:v>
                </c:pt>
                <c:pt idx="2256">
                  <c:v>0.88800000000000001</c:v>
                </c:pt>
                <c:pt idx="2257">
                  <c:v>0.88800000000000001</c:v>
                </c:pt>
                <c:pt idx="2258">
                  <c:v>0.88800000000000001</c:v>
                </c:pt>
                <c:pt idx="2259">
                  <c:v>0.88800000000000001</c:v>
                </c:pt>
                <c:pt idx="2260">
                  <c:v>0.88800000000000001</c:v>
                </c:pt>
                <c:pt idx="2261">
                  <c:v>0.88800000000000001</c:v>
                </c:pt>
                <c:pt idx="2262">
                  <c:v>0.88800000000000001</c:v>
                </c:pt>
                <c:pt idx="2263">
                  <c:v>0.88800000000000001</c:v>
                </c:pt>
                <c:pt idx="2264">
                  <c:v>0.88800000000000001</c:v>
                </c:pt>
                <c:pt idx="2265">
                  <c:v>0.88800000000000001</c:v>
                </c:pt>
                <c:pt idx="2266">
                  <c:v>0.88800000000000001</c:v>
                </c:pt>
                <c:pt idx="2267">
                  <c:v>0.88800000000000001</c:v>
                </c:pt>
                <c:pt idx="2268">
                  <c:v>0.88800000000000001</c:v>
                </c:pt>
                <c:pt idx="2269">
                  <c:v>0.88800000000000001</c:v>
                </c:pt>
                <c:pt idx="2270">
                  <c:v>0.88800000000000001</c:v>
                </c:pt>
                <c:pt idx="2271">
                  <c:v>0.88800000000000001</c:v>
                </c:pt>
                <c:pt idx="2272">
                  <c:v>0.88800000000000001</c:v>
                </c:pt>
                <c:pt idx="2273">
                  <c:v>0.88800000000000001</c:v>
                </c:pt>
                <c:pt idx="2274">
                  <c:v>0.88800000000000001</c:v>
                </c:pt>
                <c:pt idx="2275">
                  <c:v>0.88800000000000001</c:v>
                </c:pt>
                <c:pt idx="2276">
                  <c:v>0.88800000000000001</c:v>
                </c:pt>
                <c:pt idx="2277">
                  <c:v>0.88800000000000001</c:v>
                </c:pt>
                <c:pt idx="2278">
                  <c:v>0.88800000000000001</c:v>
                </c:pt>
                <c:pt idx="2279">
                  <c:v>0.88800000000000001</c:v>
                </c:pt>
                <c:pt idx="2280">
                  <c:v>0.88800000000000001</c:v>
                </c:pt>
                <c:pt idx="2281">
                  <c:v>0.88800000000000001</c:v>
                </c:pt>
                <c:pt idx="2282">
                  <c:v>0.88800000000000001</c:v>
                </c:pt>
                <c:pt idx="2283">
                  <c:v>0.88800000000000001</c:v>
                </c:pt>
                <c:pt idx="2284">
                  <c:v>0.88800000000000001</c:v>
                </c:pt>
                <c:pt idx="2285">
                  <c:v>0.88800000000000001</c:v>
                </c:pt>
                <c:pt idx="2286">
                  <c:v>0.88800000000000001</c:v>
                </c:pt>
                <c:pt idx="2287">
                  <c:v>0.88800000000000001</c:v>
                </c:pt>
                <c:pt idx="2288">
                  <c:v>0.88800000000000001</c:v>
                </c:pt>
                <c:pt idx="2289">
                  <c:v>0.88800000000000001</c:v>
                </c:pt>
                <c:pt idx="2290">
                  <c:v>0.88800000000000001</c:v>
                </c:pt>
                <c:pt idx="2291">
                  <c:v>0.88800000000000001</c:v>
                </c:pt>
                <c:pt idx="2292">
                  <c:v>0.88800000000000001</c:v>
                </c:pt>
                <c:pt idx="2293">
                  <c:v>0.88800000000000001</c:v>
                </c:pt>
                <c:pt idx="2294">
                  <c:v>0.88800000000000001</c:v>
                </c:pt>
                <c:pt idx="2295">
                  <c:v>0.88800000000000001</c:v>
                </c:pt>
                <c:pt idx="2296">
                  <c:v>0.88800000000000001</c:v>
                </c:pt>
                <c:pt idx="2297">
                  <c:v>0.88800000000000001</c:v>
                </c:pt>
                <c:pt idx="2298">
                  <c:v>0.88800000000000001</c:v>
                </c:pt>
                <c:pt idx="2299">
                  <c:v>0.88800000000000001</c:v>
                </c:pt>
                <c:pt idx="2300">
                  <c:v>0.88800000000000001</c:v>
                </c:pt>
                <c:pt idx="2301">
                  <c:v>0.88800000000000001</c:v>
                </c:pt>
                <c:pt idx="2302">
                  <c:v>0.88800000000000001</c:v>
                </c:pt>
                <c:pt idx="2303">
                  <c:v>0.88800000000000001</c:v>
                </c:pt>
                <c:pt idx="2304">
                  <c:v>0.88800000000000001</c:v>
                </c:pt>
                <c:pt idx="2305">
                  <c:v>0.88800000000000001</c:v>
                </c:pt>
                <c:pt idx="2306">
                  <c:v>0.88800000000000001</c:v>
                </c:pt>
                <c:pt idx="2307">
                  <c:v>0.88800000000000001</c:v>
                </c:pt>
                <c:pt idx="2308">
                  <c:v>0.88800000000000001</c:v>
                </c:pt>
                <c:pt idx="2309">
                  <c:v>0.88800000000000001</c:v>
                </c:pt>
                <c:pt idx="2310">
                  <c:v>0.88800000000000001</c:v>
                </c:pt>
                <c:pt idx="2311">
                  <c:v>0.88800000000000001</c:v>
                </c:pt>
                <c:pt idx="2312">
                  <c:v>0.88800000000000001</c:v>
                </c:pt>
                <c:pt idx="2313">
                  <c:v>0.88800000000000001</c:v>
                </c:pt>
                <c:pt idx="2314">
                  <c:v>0.88800000000000001</c:v>
                </c:pt>
                <c:pt idx="2315">
                  <c:v>0.88800000000000001</c:v>
                </c:pt>
                <c:pt idx="2316">
                  <c:v>0.88800000000000001</c:v>
                </c:pt>
                <c:pt idx="2317">
                  <c:v>0.88800000000000001</c:v>
                </c:pt>
                <c:pt idx="2318">
                  <c:v>0.88800000000000001</c:v>
                </c:pt>
                <c:pt idx="2319">
                  <c:v>0.88800000000000001</c:v>
                </c:pt>
                <c:pt idx="2320">
                  <c:v>0.88800000000000001</c:v>
                </c:pt>
                <c:pt idx="2321">
                  <c:v>0.88800000000000001</c:v>
                </c:pt>
                <c:pt idx="2322">
                  <c:v>0.88800000000000001</c:v>
                </c:pt>
                <c:pt idx="2323">
                  <c:v>0.88800000000000001</c:v>
                </c:pt>
                <c:pt idx="2324">
                  <c:v>0.88800000000000001</c:v>
                </c:pt>
                <c:pt idx="2325">
                  <c:v>0.88800000000000001</c:v>
                </c:pt>
                <c:pt idx="2326">
                  <c:v>0.88800000000000001</c:v>
                </c:pt>
                <c:pt idx="2327">
                  <c:v>0.88800000000000001</c:v>
                </c:pt>
                <c:pt idx="2328">
                  <c:v>0.88800000000000001</c:v>
                </c:pt>
                <c:pt idx="2329">
                  <c:v>0.88800000000000001</c:v>
                </c:pt>
                <c:pt idx="2330">
                  <c:v>0.88800000000000001</c:v>
                </c:pt>
                <c:pt idx="2331">
                  <c:v>0.88800000000000001</c:v>
                </c:pt>
                <c:pt idx="2332">
                  <c:v>0.88800000000000001</c:v>
                </c:pt>
                <c:pt idx="2333">
                  <c:v>0.88800000000000001</c:v>
                </c:pt>
                <c:pt idx="2334">
                  <c:v>0.88800000000000001</c:v>
                </c:pt>
                <c:pt idx="2335">
                  <c:v>0.88800000000000001</c:v>
                </c:pt>
                <c:pt idx="2336">
                  <c:v>0.88800000000000001</c:v>
                </c:pt>
                <c:pt idx="2337">
                  <c:v>0.88800000000000001</c:v>
                </c:pt>
                <c:pt idx="2338">
                  <c:v>0.88800000000000001</c:v>
                </c:pt>
                <c:pt idx="2339">
                  <c:v>0.88800000000000001</c:v>
                </c:pt>
                <c:pt idx="2340">
                  <c:v>0.88</c:v>
                </c:pt>
                <c:pt idx="2341">
                  <c:v>0.88</c:v>
                </c:pt>
                <c:pt idx="2342">
                  <c:v>0.88</c:v>
                </c:pt>
                <c:pt idx="2343">
                  <c:v>0.88</c:v>
                </c:pt>
                <c:pt idx="2344">
                  <c:v>0.88</c:v>
                </c:pt>
                <c:pt idx="2345">
                  <c:v>0.88</c:v>
                </c:pt>
                <c:pt idx="2346">
                  <c:v>0.88</c:v>
                </c:pt>
                <c:pt idx="2347">
                  <c:v>0.88</c:v>
                </c:pt>
                <c:pt idx="2348">
                  <c:v>0.88</c:v>
                </c:pt>
                <c:pt idx="2349">
                  <c:v>0.88</c:v>
                </c:pt>
                <c:pt idx="2350">
                  <c:v>0.88</c:v>
                </c:pt>
                <c:pt idx="2351">
                  <c:v>0.88</c:v>
                </c:pt>
                <c:pt idx="2352">
                  <c:v>0.88</c:v>
                </c:pt>
                <c:pt idx="2353">
                  <c:v>0.88</c:v>
                </c:pt>
                <c:pt idx="2354">
                  <c:v>0.88</c:v>
                </c:pt>
                <c:pt idx="2355">
                  <c:v>0.88</c:v>
                </c:pt>
                <c:pt idx="2356">
                  <c:v>0.88</c:v>
                </c:pt>
                <c:pt idx="2357">
                  <c:v>0.88</c:v>
                </c:pt>
                <c:pt idx="2358">
                  <c:v>0.88</c:v>
                </c:pt>
                <c:pt idx="2359">
                  <c:v>0.88</c:v>
                </c:pt>
                <c:pt idx="2360">
                  <c:v>0.88</c:v>
                </c:pt>
                <c:pt idx="2361">
                  <c:v>0.88</c:v>
                </c:pt>
                <c:pt idx="2362">
                  <c:v>0.88</c:v>
                </c:pt>
                <c:pt idx="2363">
                  <c:v>0.88</c:v>
                </c:pt>
                <c:pt idx="2364">
                  <c:v>0.88</c:v>
                </c:pt>
                <c:pt idx="2365">
                  <c:v>0.88</c:v>
                </c:pt>
                <c:pt idx="2366">
                  <c:v>0.88</c:v>
                </c:pt>
                <c:pt idx="2367">
                  <c:v>0.88</c:v>
                </c:pt>
                <c:pt idx="2368">
                  <c:v>0.88</c:v>
                </c:pt>
                <c:pt idx="2369">
                  <c:v>0.88</c:v>
                </c:pt>
                <c:pt idx="2370">
                  <c:v>0.88</c:v>
                </c:pt>
                <c:pt idx="2371">
                  <c:v>0.88</c:v>
                </c:pt>
                <c:pt idx="2372">
                  <c:v>0.88</c:v>
                </c:pt>
                <c:pt idx="2373">
                  <c:v>0.88</c:v>
                </c:pt>
                <c:pt idx="2374">
                  <c:v>0.88</c:v>
                </c:pt>
                <c:pt idx="2375">
                  <c:v>0.88</c:v>
                </c:pt>
                <c:pt idx="2376">
                  <c:v>0.88</c:v>
                </c:pt>
                <c:pt idx="2377">
                  <c:v>0.88</c:v>
                </c:pt>
                <c:pt idx="2378">
                  <c:v>0.88</c:v>
                </c:pt>
                <c:pt idx="2379">
                  <c:v>0.88</c:v>
                </c:pt>
                <c:pt idx="2380">
                  <c:v>0.88</c:v>
                </c:pt>
                <c:pt idx="2381">
                  <c:v>0.88</c:v>
                </c:pt>
                <c:pt idx="2382">
                  <c:v>0.88</c:v>
                </c:pt>
                <c:pt idx="2383">
                  <c:v>0.88</c:v>
                </c:pt>
                <c:pt idx="2384">
                  <c:v>0.88</c:v>
                </c:pt>
                <c:pt idx="2385">
                  <c:v>0.88</c:v>
                </c:pt>
                <c:pt idx="2386">
                  <c:v>0.88</c:v>
                </c:pt>
                <c:pt idx="2387">
                  <c:v>0.88</c:v>
                </c:pt>
                <c:pt idx="2388">
                  <c:v>0.88</c:v>
                </c:pt>
                <c:pt idx="2389">
                  <c:v>0.88</c:v>
                </c:pt>
                <c:pt idx="2390">
                  <c:v>0.88</c:v>
                </c:pt>
                <c:pt idx="2391">
                  <c:v>0.88</c:v>
                </c:pt>
                <c:pt idx="2392">
                  <c:v>0.88</c:v>
                </c:pt>
                <c:pt idx="2393">
                  <c:v>0.88</c:v>
                </c:pt>
                <c:pt idx="2394">
                  <c:v>0.88</c:v>
                </c:pt>
                <c:pt idx="2395">
                  <c:v>0.88</c:v>
                </c:pt>
                <c:pt idx="2396">
                  <c:v>0.88</c:v>
                </c:pt>
                <c:pt idx="2397">
                  <c:v>0.88</c:v>
                </c:pt>
                <c:pt idx="2398">
                  <c:v>0.88</c:v>
                </c:pt>
                <c:pt idx="2399">
                  <c:v>0.88</c:v>
                </c:pt>
                <c:pt idx="2400">
                  <c:v>0.88</c:v>
                </c:pt>
                <c:pt idx="2401">
                  <c:v>0.88</c:v>
                </c:pt>
                <c:pt idx="2402">
                  <c:v>0.88</c:v>
                </c:pt>
                <c:pt idx="2403">
                  <c:v>0.88</c:v>
                </c:pt>
                <c:pt idx="2404">
                  <c:v>0.88</c:v>
                </c:pt>
                <c:pt idx="2405">
                  <c:v>0.88</c:v>
                </c:pt>
                <c:pt idx="2406">
                  <c:v>0.88</c:v>
                </c:pt>
                <c:pt idx="2407">
                  <c:v>0.88</c:v>
                </c:pt>
                <c:pt idx="2408">
                  <c:v>0.88</c:v>
                </c:pt>
                <c:pt idx="2409">
                  <c:v>0.88</c:v>
                </c:pt>
                <c:pt idx="2410">
                  <c:v>0.88</c:v>
                </c:pt>
                <c:pt idx="2411">
                  <c:v>0.88</c:v>
                </c:pt>
                <c:pt idx="2412">
                  <c:v>0.872</c:v>
                </c:pt>
                <c:pt idx="2413">
                  <c:v>0.872</c:v>
                </c:pt>
                <c:pt idx="2414">
                  <c:v>0.872</c:v>
                </c:pt>
                <c:pt idx="2415">
                  <c:v>0.872</c:v>
                </c:pt>
                <c:pt idx="2416">
                  <c:v>0.872</c:v>
                </c:pt>
                <c:pt idx="2417">
                  <c:v>0.872</c:v>
                </c:pt>
                <c:pt idx="2418">
                  <c:v>0.872</c:v>
                </c:pt>
                <c:pt idx="2419">
                  <c:v>0.872</c:v>
                </c:pt>
                <c:pt idx="2420">
                  <c:v>0.872</c:v>
                </c:pt>
                <c:pt idx="2421">
                  <c:v>0.872</c:v>
                </c:pt>
                <c:pt idx="2422">
                  <c:v>0.872</c:v>
                </c:pt>
                <c:pt idx="2423">
                  <c:v>0.872</c:v>
                </c:pt>
                <c:pt idx="2424">
                  <c:v>0.872</c:v>
                </c:pt>
                <c:pt idx="2425">
                  <c:v>0.872</c:v>
                </c:pt>
                <c:pt idx="2426">
                  <c:v>0.872</c:v>
                </c:pt>
                <c:pt idx="2427">
                  <c:v>0.872</c:v>
                </c:pt>
                <c:pt idx="2428">
                  <c:v>0.872</c:v>
                </c:pt>
                <c:pt idx="2429">
                  <c:v>0.872</c:v>
                </c:pt>
                <c:pt idx="2430">
                  <c:v>0.872</c:v>
                </c:pt>
                <c:pt idx="2431">
                  <c:v>0.872</c:v>
                </c:pt>
                <c:pt idx="2432">
                  <c:v>0.872</c:v>
                </c:pt>
                <c:pt idx="2433">
                  <c:v>0.872</c:v>
                </c:pt>
                <c:pt idx="2434">
                  <c:v>0.872</c:v>
                </c:pt>
                <c:pt idx="2435">
                  <c:v>0.872</c:v>
                </c:pt>
                <c:pt idx="2436">
                  <c:v>0.872</c:v>
                </c:pt>
                <c:pt idx="2437">
                  <c:v>0.872</c:v>
                </c:pt>
                <c:pt idx="2438">
                  <c:v>0.872</c:v>
                </c:pt>
                <c:pt idx="2439">
                  <c:v>0.872</c:v>
                </c:pt>
                <c:pt idx="2440">
                  <c:v>0.872</c:v>
                </c:pt>
                <c:pt idx="2441">
                  <c:v>0.872</c:v>
                </c:pt>
                <c:pt idx="2442">
                  <c:v>0.872</c:v>
                </c:pt>
                <c:pt idx="2443">
                  <c:v>0.872</c:v>
                </c:pt>
                <c:pt idx="2444">
                  <c:v>0.872</c:v>
                </c:pt>
                <c:pt idx="2445">
                  <c:v>0.872</c:v>
                </c:pt>
                <c:pt idx="2446">
                  <c:v>0.872</c:v>
                </c:pt>
                <c:pt idx="2447">
                  <c:v>0.872</c:v>
                </c:pt>
                <c:pt idx="2448">
                  <c:v>0.872</c:v>
                </c:pt>
                <c:pt idx="2449">
                  <c:v>0.872</c:v>
                </c:pt>
                <c:pt idx="2450">
                  <c:v>0.872</c:v>
                </c:pt>
                <c:pt idx="2451">
                  <c:v>0.872</c:v>
                </c:pt>
                <c:pt idx="2452">
                  <c:v>0.872</c:v>
                </c:pt>
                <c:pt idx="2453">
                  <c:v>0.872</c:v>
                </c:pt>
                <c:pt idx="2454">
                  <c:v>0.872</c:v>
                </c:pt>
                <c:pt idx="2455">
                  <c:v>0.872</c:v>
                </c:pt>
                <c:pt idx="2456">
                  <c:v>0.872</c:v>
                </c:pt>
                <c:pt idx="2457">
                  <c:v>0.872</c:v>
                </c:pt>
                <c:pt idx="2458">
                  <c:v>0.872</c:v>
                </c:pt>
                <c:pt idx="2459">
                  <c:v>0.872</c:v>
                </c:pt>
                <c:pt idx="2460">
                  <c:v>0.872</c:v>
                </c:pt>
                <c:pt idx="2461">
                  <c:v>0.872</c:v>
                </c:pt>
                <c:pt idx="2462">
                  <c:v>0.872</c:v>
                </c:pt>
                <c:pt idx="2463">
                  <c:v>0.872</c:v>
                </c:pt>
                <c:pt idx="2464">
                  <c:v>0.872</c:v>
                </c:pt>
                <c:pt idx="2465">
                  <c:v>0.872</c:v>
                </c:pt>
                <c:pt idx="2466">
                  <c:v>0.872</c:v>
                </c:pt>
                <c:pt idx="2467">
                  <c:v>0.872</c:v>
                </c:pt>
                <c:pt idx="2468">
                  <c:v>0.872</c:v>
                </c:pt>
                <c:pt idx="2469">
                  <c:v>0.872</c:v>
                </c:pt>
                <c:pt idx="2470">
                  <c:v>0.872</c:v>
                </c:pt>
                <c:pt idx="2471">
                  <c:v>0.872</c:v>
                </c:pt>
                <c:pt idx="2472">
                  <c:v>0.872</c:v>
                </c:pt>
                <c:pt idx="2473">
                  <c:v>0.872</c:v>
                </c:pt>
                <c:pt idx="2474">
                  <c:v>0.872</c:v>
                </c:pt>
                <c:pt idx="2475">
                  <c:v>0.872</c:v>
                </c:pt>
                <c:pt idx="2476">
                  <c:v>0.872</c:v>
                </c:pt>
                <c:pt idx="2477">
                  <c:v>0.872</c:v>
                </c:pt>
                <c:pt idx="2478">
                  <c:v>0.872</c:v>
                </c:pt>
                <c:pt idx="2479">
                  <c:v>0.872</c:v>
                </c:pt>
                <c:pt idx="2480">
                  <c:v>0.86399999999999999</c:v>
                </c:pt>
                <c:pt idx="2481">
                  <c:v>0.86399999999999999</c:v>
                </c:pt>
                <c:pt idx="2482">
                  <c:v>0.86399999999999999</c:v>
                </c:pt>
                <c:pt idx="2483">
                  <c:v>0.86399999999999999</c:v>
                </c:pt>
                <c:pt idx="2484">
                  <c:v>0.86399999999999999</c:v>
                </c:pt>
                <c:pt idx="2485">
                  <c:v>0.86399999999999999</c:v>
                </c:pt>
                <c:pt idx="2486">
                  <c:v>0.86399999999999999</c:v>
                </c:pt>
                <c:pt idx="2487">
                  <c:v>0.86399999999999999</c:v>
                </c:pt>
                <c:pt idx="2488">
                  <c:v>0.86399999999999999</c:v>
                </c:pt>
                <c:pt idx="2489">
                  <c:v>0.86399999999999999</c:v>
                </c:pt>
                <c:pt idx="2490">
                  <c:v>0.86399999999999999</c:v>
                </c:pt>
                <c:pt idx="2491">
                  <c:v>0.86399999999999999</c:v>
                </c:pt>
                <c:pt idx="2492">
                  <c:v>0.86399999999999999</c:v>
                </c:pt>
                <c:pt idx="2493">
                  <c:v>0.86399999999999999</c:v>
                </c:pt>
                <c:pt idx="2494">
                  <c:v>0.86399999999999999</c:v>
                </c:pt>
                <c:pt idx="2495">
                  <c:v>0.86399999999999999</c:v>
                </c:pt>
                <c:pt idx="2496">
                  <c:v>0.86399999999999999</c:v>
                </c:pt>
                <c:pt idx="2497">
                  <c:v>0.86399999999999999</c:v>
                </c:pt>
                <c:pt idx="2498">
                  <c:v>0.86399999999999999</c:v>
                </c:pt>
                <c:pt idx="2499">
                  <c:v>0.86399999999999999</c:v>
                </c:pt>
              </c:numCache>
            </c:numRef>
          </c:yVal>
          <c:smooth val="0"/>
        </c:ser>
        <c:ser>
          <c:idx val="3"/>
          <c:order val="3"/>
          <c:spPr>
            <a:ln w="28575">
              <a:noFill/>
            </a:ln>
          </c:spPr>
          <c:marker>
            <c:symbol val="diamond"/>
            <c:size val="2"/>
          </c:marker>
          <c:xVal>
            <c:numRef>
              <c:f>Sheet1!$B$3:$B$2502</c:f>
              <c:numCache>
                <c:formatCode>General</c:formatCode>
                <c:ptCount val="2500"/>
                <c:pt idx="0">
                  <c:v>-2.4E-8</c:v>
                </c:pt>
                <c:pt idx="1">
                  <c:v>-2.398E-8</c:v>
                </c:pt>
                <c:pt idx="2">
                  <c:v>-2.3960000000000001E-8</c:v>
                </c:pt>
                <c:pt idx="3">
                  <c:v>-2.3940000000000001E-8</c:v>
                </c:pt>
                <c:pt idx="4">
                  <c:v>-2.3919999999999998E-8</c:v>
                </c:pt>
                <c:pt idx="5">
                  <c:v>-2.3899999999999999E-8</c:v>
                </c:pt>
                <c:pt idx="6">
                  <c:v>-2.3879999999999999E-8</c:v>
                </c:pt>
                <c:pt idx="7">
                  <c:v>-2.386E-8</c:v>
                </c:pt>
                <c:pt idx="8">
                  <c:v>-2.384E-8</c:v>
                </c:pt>
                <c:pt idx="9">
                  <c:v>-2.3820000000000001E-8</c:v>
                </c:pt>
                <c:pt idx="10">
                  <c:v>-2.3800000000000001E-8</c:v>
                </c:pt>
                <c:pt idx="11">
                  <c:v>-2.3779999999999999E-8</c:v>
                </c:pt>
                <c:pt idx="12">
                  <c:v>-2.3759999999999999E-8</c:v>
                </c:pt>
                <c:pt idx="13">
                  <c:v>-2.3739999999999999E-8</c:v>
                </c:pt>
                <c:pt idx="14">
                  <c:v>-2.372E-8</c:v>
                </c:pt>
                <c:pt idx="15">
                  <c:v>-2.37E-8</c:v>
                </c:pt>
                <c:pt idx="16">
                  <c:v>-2.3680000000000001E-8</c:v>
                </c:pt>
                <c:pt idx="17">
                  <c:v>-2.3660000000000001E-8</c:v>
                </c:pt>
                <c:pt idx="18">
                  <c:v>-2.3639999999999999E-8</c:v>
                </c:pt>
                <c:pt idx="19">
                  <c:v>-2.3619999999999999E-8</c:v>
                </c:pt>
                <c:pt idx="20">
                  <c:v>-2.36E-8</c:v>
                </c:pt>
                <c:pt idx="21">
                  <c:v>-2.358E-8</c:v>
                </c:pt>
                <c:pt idx="22">
                  <c:v>-2.3560000000000001E-8</c:v>
                </c:pt>
                <c:pt idx="23">
                  <c:v>-2.3540000000000001E-8</c:v>
                </c:pt>
                <c:pt idx="24">
                  <c:v>-2.3520000000000001E-8</c:v>
                </c:pt>
                <c:pt idx="25">
                  <c:v>-2.3499999999999999E-8</c:v>
                </c:pt>
                <c:pt idx="26">
                  <c:v>-2.3479999999999999E-8</c:v>
                </c:pt>
                <c:pt idx="27">
                  <c:v>-2.346E-8</c:v>
                </c:pt>
                <c:pt idx="28">
                  <c:v>-2.344E-8</c:v>
                </c:pt>
                <c:pt idx="29">
                  <c:v>-2.3420000000000001E-8</c:v>
                </c:pt>
                <c:pt idx="30">
                  <c:v>-2.3400000000000001E-8</c:v>
                </c:pt>
                <c:pt idx="31">
                  <c:v>-2.3380000000000002E-8</c:v>
                </c:pt>
                <c:pt idx="32">
                  <c:v>-2.3359999999999999E-8</c:v>
                </c:pt>
                <c:pt idx="33">
                  <c:v>-2.3339999999999999E-8</c:v>
                </c:pt>
                <c:pt idx="34">
                  <c:v>-2.332E-8</c:v>
                </c:pt>
                <c:pt idx="35">
                  <c:v>-2.33E-8</c:v>
                </c:pt>
                <c:pt idx="36">
                  <c:v>-2.3280000000000001E-8</c:v>
                </c:pt>
                <c:pt idx="37">
                  <c:v>-2.3260000000000001E-8</c:v>
                </c:pt>
                <c:pt idx="38">
                  <c:v>-2.3240000000000002E-8</c:v>
                </c:pt>
                <c:pt idx="39">
                  <c:v>-2.3219999999999999E-8</c:v>
                </c:pt>
                <c:pt idx="40">
                  <c:v>-2.3199999999999999E-8</c:v>
                </c:pt>
                <c:pt idx="41">
                  <c:v>-2.318E-8</c:v>
                </c:pt>
                <c:pt idx="42">
                  <c:v>-2.316E-8</c:v>
                </c:pt>
                <c:pt idx="43">
                  <c:v>-2.3140000000000001E-8</c:v>
                </c:pt>
                <c:pt idx="44">
                  <c:v>-2.3120000000000001E-8</c:v>
                </c:pt>
                <c:pt idx="45">
                  <c:v>-2.3099999999999998E-8</c:v>
                </c:pt>
                <c:pt idx="46">
                  <c:v>-2.3079999999999999E-8</c:v>
                </c:pt>
                <c:pt idx="47">
                  <c:v>-2.3059999999999999E-8</c:v>
                </c:pt>
                <c:pt idx="48">
                  <c:v>-2.304E-8</c:v>
                </c:pt>
                <c:pt idx="49">
                  <c:v>-2.302E-8</c:v>
                </c:pt>
                <c:pt idx="50">
                  <c:v>-2.3000000000000001E-8</c:v>
                </c:pt>
                <c:pt idx="51">
                  <c:v>-2.2980000000000001E-8</c:v>
                </c:pt>
                <c:pt idx="52">
                  <c:v>-2.2959999999999998E-8</c:v>
                </c:pt>
                <c:pt idx="53">
                  <c:v>-2.2939999999999999E-8</c:v>
                </c:pt>
                <c:pt idx="54">
                  <c:v>-2.2919999999999999E-8</c:v>
                </c:pt>
                <c:pt idx="55">
                  <c:v>-2.29E-8</c:v>
                </c:pt>
                <c:pt idx="56">
                  <c:v>-2.288E-8</c:v>
                </c:pt>
                <c:pt idx="57">
                  <c:v>-2.2860000000000001E-8</c:v>
                </c:pt>
                <c:pt idx="58">
                  <c:v>-2.2840000000000001E-8</c:v>
                </c:pt>
                <c:pt idx="59">
                  <c:v>-2.2819999999999999E-8</c:v>
                </c:pt>
                <c:pt idx="60">
                  <c:v>-2.2799999999999999E-8</c:v>
                </c:pt>
                <c:pt idx="61">
                  <c:v>-2.278E-8</c:v>
                </c:pt>
                <c:pt idx="62">
                  <c:v>-2.276E-8</c:v>
                </c:pt>
                <c:pt idx="63">
                  <c:v>-2.274E-8</c:v>
                </c:pt>
                <c:pt idx="64">
                  <c:v>-2.2720000000000001E-8</c:v>
                </c:pt>
                <c:pt idx="65">
                  <c:v>-2.2700000000000001E-8</c:v>
                </c:pt>
                <c:pt idx="66">
                  <c:v>-2.2679999999999999E-8</c:v>
                </c:pt>
                <c:pt idx="67">
                  <c:v>-2.2659999999999999E-8</c:v>
                </c:pt>
                <c:pt idx="68">
                  <c:v>-2.264E-8</c:v>
                </c:pt>
                <c:pt idx="69">
                  <c:v>-2.262E-8</c:v>
                </c:pt>
                <c:pt idx="70">
                  <c:v>-2.2600000000000001E-8</c:v>
                </c:pt>
                <c:pt idx="71">
                  <c:v>-2.2580000000000001E-8</c:v>
                </c:pt>
                <c:pt idx="72">
                  <c:v>-2.2560000000000002E-8</c:v>
                </c:pt>
                <c:pt idx="73">
                  <c:v>-2.2539999999999999E-8</c:v>
                </c:pt>
                <c:pt idx="74">
                  <c:v>-2.2519999999999999E-8</c:v>
                </c:pt>
                <c:pt idx="75">
                  <c:v>-2.25E-8</c:v>
                </c:pt>
                <c:pt idx="76">
                  <c:v>-2.248E-8</c:v>
                </c:pt>
                <c:pt idx="77">
                  <c:v>-2.2460000000000001E-8</c:v>
                </c:pt>
                <c:pt idx="78">
                  <c:v>-2.2440000000000001E-8</c:v>
                </c:pt>
                <c:pt idx="79">
                  <c:v>-2.2420000000000002E-8</c:v>
                </c:pt>
                <c:pt idx="80">
                  <c:v>-2.2399999999999999E-8</c:v>
                </c:pt>
                <c:pt idx="81">
                  <c:v>-2.2379999999999999E-8</c:v>
                </c:pt>
                <c:pt idx="82">
                  <c:v>-2.236E-8</c:v>
                </c:pt>
                <c:pt idx="83">
                  <c:v>-2.234E-8</c:v>
                </c:pt>
                <c:pt idx="84">
                  <c:v>-2.2320000000000001E-8</c:v>
                </c:pt>
                <c:pt idx="85">
                  <c:v>-2.2300000000000001E-8</c:v>
                </c:pt>
                <c:pt idx="86">
                  <c:v>-2.2280000000000002E-8</c:v>
                </c:pt>
                <c:pt idx="87">
                  <c:v>-2.2259999999999999E-8</c:v>
                </c:pt>
                <c:pt idx="88">
                  <c:v>-2.2239999999999999E-8</c:v>
                </c:pt>
                <c:pt idx="89">
                  <c:v>-2.222E-8</c:v>
                </c:pt>
                <c:pt idx="90">
                  <c:v>-2.22E-8</c:v>
                </c:pt>
                <c:pt idx="91">
                  <c:v>-2.2180000000000001E-8</c:v>
                </c:pt>
                <c:pt idx="92">
                  <c:v>-2.2160000000000001E-8</c:v>
                </c:pt>
                <c:pt idx="93">
                  <c:v>-2.2139999999999998E-8</c:v>
                </c:pt>
                <c:pt idx="94">
                  <c:v>-2.2119999999999999E-8</c:v>
                </c:pt>
                <c:pt idx="95">
                  <c:v>-2.2099999999999999E-8</c:v>
                </c:pt>
                <c:pt idx="96">
                  <c:v>-2.208E-8</c:v>
                </c:pt>
                <c:pt idx="97">
                  <c:v>-2.206E-8</c:v>
                </c:pt>
                <c:pt idx="98">
                  <c:v>-2.2040000000000001E-8</c:v>
                </c:pt>
                <c:pt idx="99">
                  <c:v>-2.2020000000000001E-8</c:v>
                </c:pt>
                <c:pt idx="100">
                  <c:v>-2.1999999999999998E-8</c:v>
                </c:pt>
                <c:pt idx="101">
                  <c:v>-2.1979999999999999E-8</c:v>
                </c:pt>
                <c:pt idx="102">
                  <c:v>-2.1959999999999999E-8</c:v>
                </c:pt>
                <c:pt idx="103">
                  <c:v>-2.194E-8</c:v>
                </c:pt>
                <c:pt idx="104">
                  <c:v>-2.192E-8</c:v>
                </c:pt>
                <c:pt idx="105">
                  <c:v>-2.1900000000000001E-8</c:v>
                </c:pt>
                <c:pt idx="106">
                  <c:v>-2.1880000000000001E-8</c:v>
                </c:pt>
                <c:pt idx="107">
                  <c:v>-2.1859999999999999E-8</c:v>
                </c:pt>
                <c:pt idx="108">
                  <c:v>-2.1839999999999999E-8</c:v>
                </c:pt>
                <c:pt idx="109">
                  <c:v>-2.182E-8</c:v>
                </c:pt>
                <c:pt idx="110">
                  <c:v>-2.18E-8</c:v>
                </c:pt>
                <c:pt idx="111">
                  <c:v>-2.178E-8</c:v>
                </c:pt>
                <c:pt idx="112">
                  <c:v>-2.1760000000000001E-8</c:v>
                </c:pt>
                <c:pt idx="113">
                  <c:v>-2.1740000000000001E-8</c:v>
                </c:pt>
                <c:pt idx="114">
                  <c:v>-2.1719999999999999E-8</c:v>
                </c:pt>
                <c:pt idx="115">
                  <c:v>-2.1699999999999999E-8</c:v>
                </c:pt>
                <c:pt idx="116">
                  <c:v>-2.168E-8</c:v>
                </c:pt>
                <c:pt idx="117">
                  <c:v>-2.166E-8</c:v>
                </c:pt>
                <c:pt idx="118">
                  <c:v>-2.1640000000000001E-8</c:v>
                </c:pt>
                <c:pt idx="119">
                  <c:v>-2.1620000000000001E-8</c:v>
                </c:pt>
                <c:pt idx="120">
                  <c:v>-2.1600000000000002E-8</c:v>
                </c:pt>
                <c:pt idx="121">
                  <c:v>-2.1579999999999999E-8</c:v>
                </c:pt>
                <c:pt idx="122">
                  <c:v>-2.1559999999999999E-8</c:v>
                </c:pt>
                <c:pt idx="123">
                  <c:v>-2.154E-8</c:v>
                </c:pt>
                <c:pt idx="124">
                  <c:v>-2.152E-8</c:v>
                </c:pt>
                <c:pt idx="125">
                  <c:v>-2.1500000000000001E-8</c:v>
                </c:pt>
                <c:pt idx="126">
                  <c:v>-2.1480000000000001E-8</c:v>
                </c:pt>
                <c:pt idx="127">
                  <c:v>-2.1460000000000002E-8</c:v>
                </c:pt>
                <c:pt idx="128">
                  <c:v>-2.1439999999999999E-8</c:v>
                </c:pt>
                <c:pt idx="129">
                  <c:v>-2.1419999999999999E-8</c:v>
                </c:pt>
                <c:pt idx="130">
                  <c:v>-2.14E-8</c:v>
                </c:pt>
                <c:pt idx="131">
                  <c:v>-2.138E-8</c:v>
                </c:pt>
                <c:pt idx="132">
                  <c:v>-2.1360000000000001E-8</c:v>
                </c:pt>
                <c:pt idx="133">
                  <c:v>-2.1340000000000001E-8</c:v>
                </c:pt>
                <c:pt idx="134">
                  <c:v>-2.1320000000000002E-8</c:v>
                </c:pt>
                <c:pt idx="135">
                  <c:v>-2.1299999999999999E-8</c:v>
                </c:pt>
                <c:pt idx="136">
                  <c:v>-2.1279999999999999E-8</c:v>
                </c:pt>
                <c:pt idx="137">
                  <c:v>-2.126E-8</c:v>
                </c:pt>
                <c:pt idx="138">
                  <c:v>-2.124E-8</c:v>
                </c:pt>
                <c:pt idx="139">
                  <c:v>-2.1220000000000001E-8</c:v>
                </c:pt>
                <c:pt idx="140">
                  <c:v>-2.1200000000000001E-8</c:v>
                </c:pt>
                <c:pt idx="141">
                  <c:v>-2.1179999999999998E-8</c:v>
                </c:pt>
                <c:pt idx="142">
                  <c:v>-2.1159999999999999E-8</c:v>
                </c:pt>
                <c:pt idx="143">
                  <c:v>-2.1139999999999999E-8</c:v>
                </c:pt>
                <c:pt idx="144">
                  <c:v>-2.112E-8</c:v>
                </c:pt>
                <c:pt idx="145">
                  <c:v>-2.11E-8</c:v>
                </c:pt>
                <c:pt idx="146">
                  <c:v>-2.1080000000000001E-8</c:v>
                </c:pt>
                <c:pt idx="147">
                  <c:v>-2.1060000000000001E-8</c:v>
                </c:pt>
                <c:pt idx="148">
                  <c:v>-2.1039999999999998E-8</c:v>
                </c:pt>
                <c:pt idx="149">
                  <c:v>-2.1019999999999999E-8</c:v>
                </c:pt>
                <c:pt idx="150">
                  <c:v>-2.0999999999999999E-8</c:v>
                </c:pt>
                <c:pt idx="151">
                  <c:v>-2.098E-8</c:v>
                </c:pt>
                <c:pt idx="152">
                  <c:v>-2.096E-8</c:v>
                </c:pt>
                <c:pt idx="153">
                  <c:v>-2.0940000000000001E-8</c:v>
                </c:pt>
                <c:pt idx="154">
                  <c:v>-2.0920000000000001E-8</c:v>
                </c:pt>
                <c:pt idx="155">
                  <c:v>-2.0899999999999999E-8</c:v>
                </c:pt>
                <c:pt idx="156">
                  <c:v>-2.0879999999999999E-8</c:v>
                </c:pt>
                <c:pt idx="157">
                  <c:v>-2.086E-8</c:v>
                </c:pt>
                <c:pt idx="158">
                  <c:v>-2.084E-8</c:v>
                </c:pt>
                <c:pt idx="159">
                  <c:v>-2.082E-8</c:v>
                </c:pt>
                <c:pt idx="160">
                  <c:v>-2.0800000000000001E-8</c:v>
                </c:pt>
                <c:pt idx="161">
                  <c:v>-2.0780000000000001E-8</c:v>
                </c:pt>
                <c:pt idx="162">
                  <c:v>-2.0759999999999999E-8</c:v>
                </c:pt>
                <c:pt idx="163">
                  <c:v>-2.0739999999999999E-8</c:v>
                </c:pt>
                <c:pt idx="164">
                  <c:v>-2.072E-8</c:v>
                </c:pt>
                <c:pt idx="165">
                  <c:v>-2.07E-8</c:v>
                </c:pt>
                <c:pt idx="166">
                  <c:v>-2.0680000000000001E-8</c:v>
                </c:pt>
                <c:pt idx="167">
                  <c:v>-2.0660000000000001E-8</c:v>
                </c:pt>
                <c:pt idx="168">
                  <c:v>-2.0640000000000002E-8</c:v>
                </c:pt>
                <c:pt idx="169">
                  <c:v>-2.0619999999999999E-8</c:v>
                </c:pt>
                <c:pt idx="170">
                  <c:v>-2.0599999999999999E-8</c:v>
                </c:pt>
                <c:pt idx="171">
                  <c:v>-2.058E-8</c:v>
                </c:pt>
                <c:pt idx="172">
                  <c:v>-2.056E-8</c:v>
                </c:pt>
                <c:pt idx="173">
                  <c:v>-2.0540000000000001E-8</c:v>
                </c:pt>
                <c:pt idx="174">
                  <c:v>-2.0520000000000001E-8</c:v>
                </c:pt>
                <c:pt idx="175">
                  <c:v>-2.0500000000000002E-8</c:v>
                </c:pt>
                <c:pt idx="176">
                  <c:v>-2.0479999999999999E-8</c:v>
                </c:pt>
                <c:pt idx="177">
                  <c:v>-2.0459999999999999E-8</c:v>
                </c:pt>
                <c:pt idx="178">
                  <c:v>-2.044E-8</c:v>
                </c:pt>
                <c:pt idx="179">
                  <c:v>-2.042E-8</c:v>
                </c:pt>
                <c:pt idx="180">
                  <c:v>-2.0400000000000001E-8</c:v>
                </c:pt>
                <c:pt idx="181">
                  <c:v>-2.0380000000000001E-8</c:v>
                </c:pt>
                <c:pt idx="182">
                  <c:v>-2.0359999999999998E-8</c:v>
                </c:pt>
                <c:pt idx="183">
                  <c:v>-2.0339999999999999E-8</c:v>
                </c:pt>
                <c:pt idx="184">
                  <c:v>-2.0319999999999999E-8</c:v>
                </c:pt>
                <c:pt idx="185">
                  <c:v>-2.03E-8</c:v>
                </c:pt>
                <c:pt idx="186">
                  <c:v>-2.028E-8</c:v>
                </c:pt>
                <c:pt idx="187">
                  <c:v>-2.0260000000000001E-8</c:v>
                </c:pt>
                <c:pt idx="188">
                  <c:v>-2.0240000000000001E-8</c:v>
                </c:pt>
                <c:pt idx="189">
                  <c:v>-2.0219999999999998E-8</c:v>
                </c:pt>
                <c:pt idx="190">
                  <c:v>-2.0199999999999999E-8</c:v>
                </c:pt>
                <c:pt idx="191">
                  <c:v>-2.0179999999999999E-8</c:v>
                </c:pt>
                <c:pt idx="192">
                  <c:v>-2.016E-8</c:v>
                </c:pt>
                <c:pt idx="193">
                  <c:v>-2.014E-8</c:v>
                </c:pt>
                <c:pt idx="194">
                  <c:v>-2.0120000000000001E-8</c:v>
                </c:pt>
                <c:pt idx="195">
                  <c:v>-2.0100000000000001E-8</c:v>
                </c:pt>
                <c:pt idx="196">
                  <c:v>-2.0079999999999998E-8</c:v>
                </c:pt>
                <c:pt idx="197">
                  <c:v>-2.0059999999999999E-8</c:v>
                </c:pt>
                <c:pt idx="198">
                  <c:v>-2.0039999999999999E-8</c:v>
                </c:pt>
                <c:pt idx="199">
                  <c:v>-2.002E-8</c:v>
                </c:pt>
                <c:pt idx="200">
                  <c:v>-2E-8</c:v>
                </c:pt>
                <c:pt idx="201">
                  <c:v>-1.9980000000000001E-8</c:v>
                </c:pt>
                <c:pt idx="202">
                  <c:v>-1.9960000000000001E-8</c:v>
                </c:pt>
                <c:pt idx="203">
                  <c:v>-1.9939999999999999E-8</c:v>
                </c:pt>
                <c:pt idx="204">
                  <c:v>-1.9919999999999999E-8</c:v>
                </c:pt>
                <c:pt idx="205">
                  <c:v>-1.99E-8</c:v>
                </c:pt>
                <c:pt idx="206">
                  <c:v>-1.988E-8</c:v>
                </c:pt>
                <c:pt idx="207">
                  <c:v>-1.986E-8</c:v>
                </c:pt>
                <c:pt idx="208">
                  <c:v>-1.9840000000000001E-8</c:v>
                </c:pt>
                <c:pt idx="209">
                  <c:v>-1.9820000000000001E-8</c:v>
                </c:pt>
                <c:pt idx="210">
                  <c:v>-1.9799999999999999E-8</c:v>
                </c:pt>
                <c:pt idx="211">
                  <c:v>-1.9779999999999999E-8</c:v>
                </c:pt>
                <c:pt idx="212">
                  <c:v>-1.976E-8</c:v>
                </c:pt>
                <c:pt idx="213">
                  <c:v>-1.974E-8</c:v>
                </c:pt>
                <c:pt idx="214">
                  <c:v>-1.9720000000000001E-8</c:v>
                </c:pt>
                <c:pt idx="215">
                  <c:v>-1.9700000000000001E-8</c:v>
                </c:pt>
                <c:pt idx="216">
                  <c:v>-1.9680000000000002E-8</c:v>
                </c:pt>
                <c:pt idx="217">
                  <c:v>-1.9659999999999999E-8</c:v>
                </c:pt>
                <c:pt idx="218">
                  <c:v>-1.9639999999999999E-8</c:v>
                </c:pt>
                <c:pt idx="219">
                  <c:v>-1.962E-8</c:v>
                </c:pt>
                <c:pt idx="220">
                  <c:v>-1.96E-8</c:v>
                </c:pt>
                <c:pt idx="221">
                  <c:v>-1.9580000000000001E-8</c:v>
                </c:pt>
                <c:pt idx="222">
                  <c:v>-1.9560000000000001E-8</c:v>
                </c:pt>
                <c:pt idx="223">
                  <c:v>-1.9540000000000002E-8</c:v>
                </c:pt>
                <c:pt idx="224">
                  <c:v>-1.9519999999999999E-8</c:v>
                </c:pt>
                <c:pt idx="225">
                  <c:v>-1.9499999999999999E-8</c:v>
                </c:pt>
                <c:pt idx="226">
                  <c:v>-1.948E-8</c:v>
                </c:pt>
                <c:pt idx="227">
                  <c:v>-1.946E-8</c:v>
                </c:pt>
                <c:pt idx="228">
                  <c:v>-1.9440000000000001E-8</c:v>
                </c:pt>
                <c:pt idx="229">
                  <c:v>-1.9420000000000001E-8</c:v>
                </c:pt>
                <c:pt idx="230">
                  <c:v>-1.9399999999999998E-8</c:v>
                </c:pt>
                <c:pt idx="231">
                  <c:v>-1.9379999999999999E-8</c:v>
                </c:pt>
                <c:pt idx="232">
                  <c:v>-1.9359999999999999E-8</c:v>
                </c:pt>
                <c:pt idx="233">
                  <c:v>-1.934E-8</c:v>
                </c:pt>
                <c:pt idx="234">
                  <c:v>-1.932E-8</c:v>
                </c:pt>
                <c:pt idx="235">
                  <c:v>-1.9300000000000001E-8</c:v>
                </c:pt>
                <c:pt idx="236">
                  <c:v>-1.9280000000000001E-8</c:v>
                </c:pt>
                <c:pt idx="237">
                  <c:v>-1.9259999999999998E-8</c:v>
                </c:pt>
                <c:pt idx="238">
                  <c:v>-1.9239999999999999E-8</c:v>
                </c:pt>
                <c:pt idx="239">
                  <c:v>-1.9219999999999999E-8</c:v>
                </c:pt>
                <c:pt idx="240">
                  <c:v>-1.92E-8</c:v>
                </c:pt>
                <c:pt idx="241">
                  <c:v>-1.918E-8</c:v>
                </c:pt>
                <c:pt idx="242">
                  <c:v>-1.9160000000000001E-8</c:v>
                </c:pt>
                <c:pt idx="243">
                  <c:v>-1.9140000000000001E-8</c:v>
                </c:pt>
                <c:pt idx="244">
                  <c:v>-1.9119999999999998E-8</c:v>
                </c:pt>
                <c:pt idx="245">
                  <c:v>-1.9099999999999999E-8</c:v>
                </c:pt>
                <c:pt idx="246">
                  <c:v>-1.9079999999999999E-8</c:v>
                </c:pt>
                <c:pt idx="247">
                  <c:v>-1.906E-8</c:v>
                </c:pt>
                <c:pt idx="248">
                  <c:v>-1.904E-8</c:v>
                </c:pt>
                <c:pt idx="249">
                  <c:v>-1.9020000000000001E-8</c:v>
                </c:pt>
                <c:pt idx="250">
                  <c:v>-1.9000000000000001E-8</c:v>
                </c:pt>
                <c:pt idx="251">
                  <c:v>-1.8979999999999999E-8</c:v>
                </c:pt>
                <c:pt idx="252">
                  <c:v>-1.8959999999999999E-8</c:v>
                </c:pt>
                <c:pt idx="253">
                  <c:v>-1.894E-8</c:v>
                </c:pt>
                <c:pt idx="254">
                  <c:v>-1.892E-8</c:v>
                </c:pt>
                <c:pt idx="255">
                  <c:v>-1.89E-8</c:v>
                </c:pt>
                <c:pt idx="256">
                  <c:v>-1.8880000000000001E-8</c:v>
                </c:pt>
                <c:pt idx="257">
                  <c:v>-1.8860000000000001E-8</c:v>
                </c:pt>
                <c:pt idx="258">
                  <c:v>-1.8839999999999999E-8</c:v>
                </c:pt>
                <c:pt idx="259">
                  <c:v>-1.8819999999999999E-8</c:v>
                </c:pt>
                <c:pt idx="260">
                  <c:v>-1.88E-8</c:v>
                </c:pt>
                <c:pt idx="261">
                  <c:v>-1.878E-8</c:v>
                </c:pt>
                <c:pt idx="262">
                  <c:v>-1.8760000000000001E-8</c:v>
                </c:pt>
                <c:pt idx="263">
                  <c:v>-1.8740000000000001E-8</c:v>
                </c:pt>
                <c:pt idx="264">
                  <c:v>-1.8720000000000002E-8</c:v>
                </c:pt>
                <c:pt idx="265">
                  <c:v>-1.8699999999999999E-8</c:v>
                </c:pt>
                <c:pt idx="266">
                  <c:v>-1.8679999999999999E-8</c:v>
                </c:pt>
                <c:pt idx="267">
                  <c:v>-1.866E-8</c:v>
                </c:pt>
                <c:pt idx="268">
                  <c:v>-1.864E-8</c:v>
                </c:pt>
                <c:pt idx="269">
                  <c:v>-1.8620000000000001E-8</c:v>
                </c:pt>
                <c:pt idx="270">
                  <c:v>-1.8600000000000001E-8</c:v>
                </c:pt>
                <c:pt idx="271">
                  <c:v>-1.8580000000000002E-8</c:v>
                </c:pt>
                <c:pt idx="272">
                  <c:v>-1.8559999999999999E-8</c:v>
                </c:pt>
                <c:pt idx="273">
                  <c:v>-1.8539999999999999E-8</c:v>
                </c:pt>
                <c:pt idx="274">
                  <c:v>-1.852E-8</c:v>
                </c:pt>
                <c:pt idx="275">
                  <c:v>-1.85E-8</c:v>
                </c:pt>
                <c:pt idx="276">
                  <c:v>-1.8480000000000001E-8</c:v>
                </c:pt>
                <c:pt idx="277">
                  <c:v>-1.8460000000000001E-8</c:v>
                </c:pt>
                <c:pt idx="278">
                  <c:v>-1.8439999999999998E-8</c:v>
                </c:pt>
                <c:pt idx="279">
                  <c:v>-1.8419999999999999E-8</c:v>
                </c:pt>
                <c:pt idx="280">
                  <c:v>-1.8399999999999999E-8</c:v>
                </c:pt>
                <c:pt idx="281">
                  <c:v>-1.838E-8</c:v>
                </c:pt>
                <c:pt idx="282">
                  <c:v>-1.836E-8</c:v>
                </c:pt>
                <c:pt idx="283">
                  <c:v>-1.8340000000000001E-8</c:v>
                </c:pt>
                <c:pt idx="284">
                  <c:v>-1.8320000000000001E-8</c:v>
                </c:pt>
                <c:pt idx="285">
                  <c:v>-1.8299999999999998E-8</c:v>
                </c:pt>
                <c:pt idx="286">
                  <c:v>-1.8279999999999999E-8</c:v>
                </c:pt>
                <c:pt idx="287">
                  <c:v>-1.8259999999999999E-8</c:v>
                </c:pt>
                <c:pt idx="288">
                  <c:v>-1.824E-8</c:v>
                </c:pt>
                <c:pt idx="289">
                  <c:v>-1.822E-8</c:v>
                </c:pt>
                <c:pt idx="290">
                  <c:v>-1.8200000000000001E-8</c:v>
                </c:pt>
                <c:pt idx="291">
                  <c:v>-1.8180000000000001E-8</c:v>
                </c:pt>
                <c:pt idx="292">
                  <c:v>-1.8159999999999999E-8</c:v>
                </c:pt>
                <c:pt idx="293">
                  <c:v>-1.8139999999999999E-8</c:v>
                </c:pt>
                <c:pt idx="294">
                  <c:v>-1.8119999999999999E-8</c:v>
                </c:pt>
                <c:pt idx="295">
                  <c:v>-1.81E-8</c:v>
                </c:pt>
                <c:pt idx="296">
                  <c:v>-1.808E-8</c:v>
                </c:pt>
                <c:pt idx="297">
                  <c:v>-1.8060000000000001E-8</c:v>
                </c:pt>
                <c:pt idx="298">
                  <c:v>-1.8040000000000001E-8</c:v>
                </c:pt>
                <c:pt idx="299">
                  <c:v>-1.8019999999999999E-8</c:v>
                </c:pt>
                <c:pt idx="300">
                  <c:v>-1.7999999999999999E-8</c:v>
                </c:pt>
                <c:pt idx="301">
                  <c:v>-1.798E-8</c:v>
                </c:pt>
                <c:pt idx="302">
                  <c:v>-1.796E-8</c:v>
                </c:pt>
                <c:pt idx="303">
                  <c:v>-1.7940000000000001E-8</c:v>
                </c:pt>
                <c:pt idx="304">
                  <c:v>-1.7920000000000001E-8</c:v>
                </c:pt>
                <c:pt idx="305">
                  <c:v>-1.7900000000000001E-8</c:v>
                </c:pt>
                <c:pt idx="306">
                  <c:v>-1.7879999999999999E-8</c:v>
                </c:pt>
                <c:pt idx="307">
                  <c:v>-1.7859999999999999E-8</c:v>
                </c:pt>
                <c:pt idx="308">
                  <c:v>-1.784E-8</c:v>
                </c:pt>
                <c:pt idx="309">
                  <c:v>-1.782E-8</c:v>
                </c:pt>
                <c:pt idx="310">
                  <c:v>-1.7800000000000001E-8</c:v>
                </c:pt>
                <c:pt idx="311">
                  <c:v>-1.7780000000000001E-8</c:v>
                </c:pt>
                <c:pt idx="312">
                  <c:v>-1.7760000000000002E-8</c:v>
                </c:pt>
                <c:pt idx="313">
                  <c:v>-1.7739999999999999E-8</c:v>
                </c:pt>
                <c:pt idx="314">
                  <c:v>-1.7719999999999999E-8</c:v>
                </c:pt>
                <c:pt idx="315">
                  <c:v>-1.77E-8</c:v>
                </c:pt>
                <c:pt idx="316">
                  <c:v>-1.768E-8</c:v>
                </c:pt>
                <c:pt idx="317">
                  <c:v>-1.7660000000000001E-8</c:v>
                </c:pt>
                <c:pt idx="318">
                  <c:v>-1.7640000000000001E-8</c:v>
                </c:pt>
                <c:pt idx="319">
                  <c:v>-1.7620000000000002E-8</c:v>
                </c:pt>
                <c:pt idx="320">
                  <c:v>-1.7599999999999999E-8</c:v>
                </c:pt>
                <c:pt idx="321">
                  <c:v>-1.7579999999999999E-8</c:v>
                </c:pt>
                <c:pt idx="322">
                  <c:v>-1.756E-8</c:v>
                </c:pt>
                <c:pt idx="323">
                  <c:v>-1.754E-8</c:v>
                </c:pt>
                <c:pt idx="324">
                  <c:v>-1.7520000000000001E-8</c:v>
                </c:pt>
                <c:pt idx="325">
                  <c:v>-1.7500000000000001E-8</c:v>
                </c:pt>
                <c:pt idx="326">
                  <c:v>-1.7479999999999998E-8</c:v>
                </c:pt>
                <c:pt idx="327">
                  <c:v>-1.7459999999999999E-8</c:v>
                </c:pt>
                <c:pt idx="328">
                  <c:v>-1.7439999999999999E-8</c:v>
                </c:pt>
                <c:pt idx="329">
                  <c:v>-1.742E-8</c:v>
                </c:pt>
                <c:pt idx="330">
                  <c:v>-1.74E-8</c:v>
                </c:pt>
                <c:pt idx="331">
                  <c:v>-1.7380000000000001E-8</c:v>
                </c:pt>
                <c:pt idx="332">
                  <c:v>-1.7360000000000001E-8</c:v>
                </c:pt>
                <c:pt idx="333">
                  <c:v>-1.7339999999999998E-8</c:v>
                </c:pt>
                <c:pt idx="334">
                  <c:v>-1.7319999999999999E-8</c:v>
                </c:pt>
                <c:pt idx="335">
                  <c:v>-1.7299999999999999E-8</c:v>
                </c:pt>
                <c:pt idx="336">
                  <c:v>-1.728E-8</c:v>
                </c:pt>
                <c:pt idx="337">
                  <c:v>-1.726E-8</c:v>
                </c:pt>
                <c:pt idx="338">
                  <c:v>-1.7240000000000001E-8</c:v>
                </c:pt>
                <c:pt idx="339">
                  <c:v>-1.7220000000000001E-8</c:v>
                </c:pt>
                <c:pt idx="340">
                  <c:v>-1.7199999999999999E-8</c:v>
                </c:pt>
                <c:pt idx="341">
                  <c:v>-1.7179999999999999E-8</c:v>
                </c:pt>
                <c:pt idx="342">
                  <c:v>-1.7159999999999999E-8</c:v>
                </c:pt>
                <c:pt idx="343">
                  <c:v>-1.714E-8</c:v>
                </c:pt>
                <c:pt idx="344">
                  <c:v>-1.712E-8</c:v>
                </c:pt>
                <c:pt idx="345">
                  <c:v>-1.7100000000000001E-8</c:v>
                </c:pt>
                <c:pt idx="346">
                  <c:v>-1.7080000000000001E-8</c:v>
                </c:pt>
                <c:pt idx="347">
                  <c:v>-1.7059999999999999E-8</c:v>
                </c:pt>
                <c:pt idx="348">
                  <c:v>-1.7039999999999999E-8</c:v>
                </c:pt>
                <c:pt idx="349">
                  <c:v>-1.702E-8</c:v>
                </c:pt>
                <c:pt idx="350">
                  <c:v>-1.7E-8</c:v>
                </c:pt>
                <c:pt idx="351">
                  <c:v>-1.6980000000000001E-8</c:v>
                </c:pt>
                <c:pt idx="352">
                  <c:v>-1.6960000000000001E-8</c:v>
                </c:pt>
                <c:pt idx="353">
                  <c:v>-1.6940000000000001E-8</c:v>
                </c:pt>
                <c:pt idx="354">
                  <c:v>-1.6919999999999999E-8</c:v>
                </c:pt>
                <c:pt idx="355">
                  <c:v>-1.6899999999999999E-8</c:v>
                </c:pt>
                <c:pt idx="356">
                  <c:v>-1.688E-8</c:v>
                </c:pt>
                <c:pt idx="357">
                  <c:v>-1.686E-8</c:v>
                </c:pt>
                <c:pt idx="358">
                  <c:v>-1.6840000000000001E-8</c:v>
                </c:pt>
                <c:pt idx="359">
                  <c:v>-1.6820000000000001E-8</c:v>
                </c:pt>
                <c:pt idx="360">
                  <c:v>-1.6800000000000002E-8</c:v>
                </c:pt>
                <c:pt idx="361">
                  <c:v>-1.6779999999999999E-8</c:v>
                </c:pt>
                <c:pt idx="362">
                  <c:v>-1.6759999999999999E-8</c:v>
                </c:pt>
                <c:pt idx="363">
                  <c:v>-1.674E-8</c:v>
                </c:pt>
                <c:pt idx="364">
                  <c:v>-1.672E-8</c:v>
                </c:pt>
                <c:pt idx="365">
                  <c:v>-1.6700000000000001E-8</c:v>
                </c:pt>
                <c:pt idx="366">
                  <c:v>-1.6680000000000001E-8</c:v>
                </c:pt>
                <c:pt idx="367">
                  <c:v>-1.6660000000000002E-8</c:v>
                </c:pt>
                <c:pt idx="368">
                  <c:v>-1.6639999999999999E-8</c:v>
                </c:pt>
                <c:pt idx="369">
                  <c:v>-1.6619999999999999E-8</c:v>
                </c:pt>
                <c:pt idx="370">
                  <c:v>-1.66E-8</c:v>
                </c:pt>
                <c:pt idx="371">
                  <c:v>-1.658E-8</c:v>
                </c:pt>
                <c:pt idx="372">
                  <c:v>-1.6560000000000001E-8</c:v>
                </c:pt>
                <c:pt idx="373">
                  <c:v>-1.6540000000000001E-8</c:v>
                </c:pt>
                <c:pt idx="374">
                  <c:v>-1.6519999999999998E-8</c:v>
                </c:pt>
                <c:pt idx="375">
                  <c:v>-1.6499999999999999E-8</c:v>
                </c:pt>
                <c:pt idx="376">
                  <c:v>-1.6479999999999999E-8</c:v>
                </c:pt>
                <c:pt idx="377">
                  <c:v>-1.646E-8</c:v>
                </c:pt>
                <c:pt idx="378">
                  <c:v>-1.644E-8</c:v>
                </c:pt>
                <c:pt idx="379">
                  <c:v>-1.6420000000000001E-8</c:v>
                </c:pt>
                <c:pt idx="380">
                  <c:v>-1.6400000000000001E-8</c:v>
                </c:pt>
                <c:pt idx="381">
                  <c:v>-1.6379999999999998E-8</c:v>
                </c:pt>
                <c:pt idx="382">
                  <c:v>-1.6359999999999999E-8</c:v>
                </c:pt>
                <c:pt idx="383">
                  <c:v>-1.6339999999999999E-8</c:v>
                </c:pt>
                <c:pt idx="384">
                  <c:v>-1.632E-8</c:v>
                </c:pt>
                <c:pt idx="385">
                  <c:v>-1.63E-8</c:v>
                </c:pt>
                <c:pt idx="386">
                  <c:v>-1.6280000000000001E-8</c:v>
                </c:pt>
                <c:pt idx="387">
                  <c:v>-1.6260000000000001E-8</c:v>
                </c:pt>
                <c:pt idx="388">
                  <c:v>-1.6239999999999999E-8</c:v>
                </c:pt>
                <c:pt idx="389">
                  <c:v>-1.6219999999999999E-8</c:v>
                </c:pt>
                <c:pt idx="390">
                  <c:v>-1.6199999999999999E-8</c:v>
                </c:pt>
                <c:pt idx="391">
                  <c:v>-1.618E-8</c:v>
                </c:pt>
                <c:pt idx="392">
                  <c:v>-1.616E-8</c:v>
                </c:pt>
                <c:pt idx="393">
                  <c:v>-1.6140000000000001E-8</c:v>
                </c:pt>
                <c:pt idx="394">
                  <c:v>-1.6120000000000001E-8</c:v>
                </c:pt>
                <c:pt idx="395">
                  <c:v>-1.6099999999999999E-8</c:v>
                </c:pt>
                <c:pt idx="396">
                  <c:v>-1.6079999999999999E-8</c:v>
                </c:pt>
                <c:pt idx="397">
                  <c:v>-1.606E-8</c:v>
                </c:pt>
                <c:pt idx="398">
                  <c:v>-1.604E-8</c:v>
                </c:pt>
                <c:pt idx="399">
                  <c:v>-1.6020000000000001E-8</c:v>
                </c:pt>
                <c:pt idx="400">
                  <c:v>-1.6000000000000001E-8</c:v>
                </c:pt>
                <c:pt idx="401">
                  <c:v>-1.5980000000000001E-8</c:v>
                </c:pt>
                <c:pt idx="402">
                  <c:v>-1.5959999999999999E-8</c:v>
                </c:pt>
                <c:pt idx="403">
                  <c:v>-1.5939999999999999E-8</c:v>
                </c:pt>
                <c:pt idx="404">
                  <c:v>-1.592E-8</c:v>
                </c:pt>
                <c:pt idx="405">
                  <c:v>-1.59E-8</c:v>
                </c:pt>
                <c:pt idx="406">
                  <c:v>-1.5880000000000001E-8</c:v>
                </c:pt>
                <c:pt idx="407">
                  <c:v>-1.5860000000000001E-8</c:v>
                </c:pt>
                <c:pt idx="408">
                  <c:v>-1.5840000000000002E-8</c:v>
                </c:pt>
                <c:pt idx="409">
                  <c:v>-1.5819999999999999E-8</c:v>
                </c:pt>
                <c:pt idx="410">
                  <c:v>-1.5799999999999999E-8</c:v>
                </c:pt>
                <c:pt idx="411">
                  <c:v>-1.578E-8</c:v>
                </c:pt>
                <c:pt idx="412">
                  <c:v>-1.576E-8</c:v>
                </c:pt>
                <c:pt idx="413">
                  <c:v>-1.5740000000000001E-8</c:v>
                </c:pt>
                <c:pt idx="414">
                  <c:v>-1.5720000000000001E-8</c:v>
                </c:pt>
                <c:pt idx="415">
                  <c:v>-1.5700000000000002E-8</c:v>
                </c:pt>
                <c:pt idx="416">
                  <c:v>-1.5679999999999999E-8</c:v>
                </c:pt>
                <c:pt idx="417">
                  <c:v>-1.5659999999999999E-8</c:v>
                </c:pt>
                <c:pt idx="418">
                  <c:v>-1.564E-8</c:v>
                </c:pt>
                <c:pt idx="419">
                  <c:v>-1.562E-8</c:v>
                </c:pt>
                <c:pt idx="420">
                  <c:v>-1.5600000000000001E-8</c:v>
                </c:pt>
                <c:pt idx="421">
                  <c:v>-1.5580000000000001E-8</c:v>
                </c:pt>
                <c:pt idx="422">
                  <c:v>-1.5559999999999998E-8</c:v>
                </c:pt>
                <c:pt idx="423">
                  <c:v>-1.5539999999999999E-8</c:v>
                </c:pt>
                <c:pt idx="424">
                  <c:v>-1.5519999999999999E-8</c:v>
                </c:pt>
                <c:pt idx="425">
                  <c:v>-1.55E-8</c:v>
                </c:pt>
                <c:pt idx="426">
                  <c:v>-1.548E-8</c:v>
                </c:pt>
                <c:pt idx="427">
                  <c:v>-1.5460000000000001E-8</c:v>
                </c:pt>
                <c:pt idx="428">
                  <c:v>-1.5440000000000001E-8</c:v>
                </c:pt>
                <c:pt idx="429">
                  <c:v>-1.5419999999999998E-8</c:v>
                </c:pt>
                <c:pt idx="430">
                  <c:v>-1.5399999999999999E-8</c:v>
                </c:pt>
                <c:pt idx="431">
                  <c:v>-1.5379999999999999E-8</c:v>
                </c:pt>
                <c:pt idx="432">
                  <c:v>-1.536E-8</c:v>
                </c:pt>
                <c:pt idx="433">
                  <c:v>-1.534E-8</c:v>
                </c:pt>
                <c:pt idx="434">
                  <c:v>-1.5320000000000001E-8</c:v>
                </c:pt>
                <c:pt idx="435">
                  <c:v>-1.5300000000000001E-8</c:v>
                </c:pt>
                <c:pt idx="436">
                  <c:v>-1.5279999999999999E-8</c:v>
                </c:pt>
                <c:pt idx="437">
                  <c:v>-1.5259999999999999E-8</c:v>
                </c:pt>
                <c:pt idx="438">
                  <c:v>-1.5239999999999999E-8</c:v>
                </c:pt>
                <c:pt idx="439">
                  <c:v>-1.522E-8</c:v>
                </c:pt>
                <c:pt idx="440">
                  <c:v>-1.52E-8</c:v>
                </c:pt>
                <c:pt idx="441">
                  <c:v>-1.5180000000000001E-8</c:v>
                </c:pt>
                <c:pt idx="442">
                  <c:v>-1.5160000000000001E-8</c:v>
                </c:pt>
                <c:pt idx="443">
                  <c:v>-1.5139999999999999E-8</c:v>
                </c:pt>
                <c:pt idx="444">
                  <c:v>-1.5119999999999999E-8</c:v>
                </c:pt>
                <c:pt idx="445">
                  <c:v>-1.51E-8</c:v>
                </c:pt>
                <c:pt idx="446">
                  <c:v>-1.508E-8</c:v>
                </c:pt>
                <c:pt idx="447">
                  <c:v>-1.5060000000000001E-8</c:v>
                </c:pt>
                <c:pt idx="448">
                  <c:v>-1.5040000000000001E-8</c:v>
                </c:pt>
                <c:pt idx="449">
                  <c:v>-1.5020000000000001E-8</c:v>
                </c:pt>
                <c:pt idx="450">
                  <c:v>-1.4999999999999999E-8</c:v>
                </c:pt>
                <c:pt idx="451">
                  <c:v>-1.4979999999999999E-8</c:v>
                </c:pt>
                <c:pt idx="452">
                  <c:v>-1.496E-8</c:v>
                </c:pt>
                <c:pt idx="453">
                  <c:v>-1.494E-8</c:v>
                </c:pt>
                <c:pt idx="454">
                  <c:v>-1.4920000000000001E-8</c:v>
                </c:pt>
                <c:pt idx="455">
                  <c:v>-1.4899999999999999E-8</c:v>
                </c:pt>
                <c:pt idx="456">
                  <c:v>-1.488E-8</c:v>
                </c:pt>
                <c:pt idx="457">
                  <c:v>-1.486E-8</c:v>
                </c:pt>
                <c:pt idx="458">
                  <c:v>-1.4839999999999999E-8</c:v>
                </c:pt>
                <c:pt idx="459">
                  <c:v>-1.482E-8</c:v>
                </c:pt>
                <c:pt idx="460">
                  <c:v>-1.48E-8</c:v>
                </c:pt>
                <c:pt idx="461">
                  <c:v>-1.4780000000000001E-8</c:v>
                </c:pt>
                <c:pt idx="462">
                  <c:v>-1.4759999999999999E-8</c:v>
                </c:pt>
                <c:pt idx="463">
                  <c:v>-1.474E-8</c:v>
                </c:pt>
                <c:pt idx="464">
                  <c:v>-1.472E-8</c:v>
                </c:pt>
                <c:pt idx="465">
                  <c:v>-1.4699999999999999E-8</c:v>
                </c:pt>
                <c:pt idx="466">
                  <c:v>-1.468E-8</c:v>
                </c:pt>
                <c:pt idx="467">
                  <c:v>-1.466E-8</c:v>
                </c:pt>
                <c:pt idx="468">
                  <c:v>-1.4640000000000001E-8</c:v>
                </c:pt>
                <c:pt idx="469">
                  <c:v>-1.462E-8</c:v>
                </c:pt>
                <c:pt idx="470">
                  <c:v>-1.46E-8</c:v>
                </c:pt>
                <c:pt idx="471">
                  <c:v>-1.4580000000000001E-8</c:v>
                </c:pt>
                <c:pt idx="472">
                  <c:v>-1.4559999999999999E-8</c:v>
                </c:pt>
                <c:pt idx="473">
                  <c:v>-1.454E-8</c:v>
                </c:pt>
                <c:pt idx="474">
                  <c:v>-1.452E-8</c:v>
                </c:pt>
                <c:pt idx="475">
                  <c:v>-1.4500000000000001E-8</c:v>
                </c:pt>
                <c:pt idx="476">
                  <c:v>-1.448E-8</c:v>
                </c:pt>
                <c:pt idx="477">
                  <c:v>-1.446E-8</c:v>
                </c:pt>
                <c:pt idx="478">
                  <c:v>-1.4440000000000001E-8</c:v>
                </c:pt>
                <c:pt idx="479">
                  <c:v>-1.4419999999999999E-8</c:v>
                </c:pt>
                <c:pt idx="480">
                  <c:v>-1.44E-8</c:v>
                </c:pt>
                <c:pt idx="481">
                  <c:v>-1.438E-8</c:v>
                </c:pt>
                <c:pt idx="482">
                  <c:v>-1.4359999999999999E-8</c:v>
                </c:pt>
                <c:pt idx="483">
                  <c:v>-1.434E-8</c:v>
                </c:pt>
                <c:pt idx="484">
                  <c:v>-1.432E-8</c:v>
                </c:pt>
                <c:pt idx="485">
                  <c:v>-1.4300000000000001E-8</c:v>
                </c:pt>
                <c:pt idx="486">
                  <c:v>-1.4279999999999999E-8</c:v>
                </c:pt>
                <c:pt idx="487">
                  <c:v>-1.426E-8</c:v>
                </c:pt>
                <c:pt idx="488">
                  <c:v>-1.424E-8</c:v>
                </c:pt>
                <c:pt idx="489">
                  <c:v>-1.4219999999999999E-8</c:v>
                </c:pt>
                <c:pt idx="490">
                  <c:v>-1.42E-8</c:v>
                </c:pt>
                <c:pt idx="491">
                  <c:v>-1.418E-8</c:v>
                </c:pt>
                <c:pt idx="492">
                  <c:v>-1.4160000000000001E-8</c:v>
                </c:pt>
                <c:pt idx="493">
                  <c:v>-1.414E-8</c:v>
                </c:pt>
                <c:pt idx="494">
                  <c:v>-1.412E-8</c:v>
                </c:pt>
                <c:pt idx="495">
                  <c:v>-1.4100000000000001E-8</c:v>
                </c:pt>
                <c:pt idx="496">
                  <c:v>-1.4079999999999999E-8</c:v>
                </c:pt>
                <c:pt idx="497">
                  <c:v>-1.406E-8</c:v>
                </c:pt>
                <c:pt idx="498">
                  <c:v>-1.404E-8</c:v>
                </c:pt>
                <c:pt idx="499">
                  <c:v>-1.4020000000000001E-8</c:v>
                </c:pt>
                <c:pt idx="500">
                  <c:v>-1.4E-8</c:v>
                </c:pt>
                <c:pt idx="501">
                  <c:v>-1.398E-8</c:v>
                </c:pt>
                <c:pt idx="502">
                  <c:v>-1.3960000000000001E-8</c:v>
                </c:pt>
                <c:pt idx="503">
                  <c:v>-1.3939999999999999E-8</c:v>
                </c:pt>
                <c:pt idx="504">
                  <c:v>-1.392E-8</c:v>
                </c:pt>
                <c:pt idx="505">
                  <c:v>-1.39E-8</c:v>
                </c:pt>
                <c:pt idx="506">
                  <c:v>-1.3879999999999999E-8</c:v>
                </c:pt>
                <c:pt idx="507">
                  <c:v>-1.386E-8</c:v>
                </c:pt>
                <c:pt idx="508">
                  <c:v>-1.384E-8</c:v>
                </c:pt>
                <c:pt idx="509">
                  <c:v>-1.3820000000000001E-8</c:v>
                </c:pt>
                <c:pt idx="510">
                  <c:v>-1.3799999999999999E-8</c:v>
                </c:pt>
                <c:pt idx="511">
                  <c:v>-1.378E-8</c:v>
                </c:pt>
                <c:pt idx="512">
                  <c:v>-1.376E-8</c:v>
                </c:pt>
                <c:pt idx="513">
                  <c:v>-1.3739999999999999E-8</c:v>
                </c:pt>
                <c:pt idx="514">
                  <c:v>-1.372E-8</c:v>
                </c:pt>
                <c:pt idx="515">
                  <c:v>-1.37E-8</c:v>
                </c:pt>
                <c:pt idx="516">
                  <c:v>-1.3680000000000001E-8</c:v>
                </c:pt>
                <c:pt idx="517">
                  <c:v>-1.366E-8</c:v>
                </c:pt>
                <c:pt idx="518">
                  <c:v>-1.364E-8</c:v>
                </c:pt>
                <c:pt idx="519">
                  <c:v>-1.3620000000000001E-8</c:v>
                </c:pt>
                <c:pt idx="520">
                  <c:v>-1.3599999999999999E-8</c:v>
                </c:pt>
                <c:pt idx="521">
                  <c:v>-1.358E-8</c:v>
                </c:pt>
                <c:pt idx="522">
                  <c:v>-1.356E-8</c:v>
                </c:pt>
                <c:pt idx="523">
                  <c:v>-1.3540000000000001E-8</c:v>
                </c:pt>
                <c:pt idx="524">
                  <c:v>-1.352E-8</c:v>
                </c:pt>
                <c:pt idx="525">
                  <c:v>-1.35E-8</c:v>
                </c:pt>
                <c:pt idx="526">
                  <c:v>-1.3480000000000001E-8</c:v>
                </c:pt>
                <c:pt idx="527">
                  <c:v>-1.3459999999999999E-8</c:v>
                </c:pt>
                <c:pt idx="528">
                  <c:v>-1.344E-8</c:v>
                </c:pt>
                <c:pt idx="529">
                  <c:v>-1.342E-8</c:v>
                </c:pt>
                <c:pt idx="530">
                  <c:v>-1.3399999999999999E-8</c:v>
                </c:pt>
                <c:pt idx="531">
                  <c:v>-1.338E-8</c:v>
                </c:pt>
                <c:pt idx="532">
                  <c:v>-1.336E-8</c:v>
                </c:pt>
                <c:pt idx="533">
                  <c:v>-1.3340000000000001E-8</c:v>
                </c:pt>
                <c:pt idx="534">
                  <c:v>-1.3319999999999999E-8</c:v>
                </c:pt>
                <c:pt idx="535">
                  <c:v>-1.33E-8</c:v>
                </c:pt>
                <c:pt idx="536">
                  <c:v>-1.328E-8</c:v>
                </c:pt>
                <c:pt idx="537">
                  <c:v>-1.3259999999999999E-8</c:v>
                </c:pt>
                <c:pt idx="538">
                  <c:v>-1.324E-8</c:v>
                </c:pt>
                <c:pt idx="539">
                  <c:v>-1.322E-8</c:v>
                </c:pt>
                <c:pt idx="540">
                  <c:v>-1.3200000000000001E-8</c:v>
                </c:pt>
                <c:pt idx="541">
                  <c:v>-1.318E-8</c:v>
                </c:pt>
                <c:pt idx="542">
                  <c:v>-1.316E-8</c:v>
                </c:pt>
                <c:pt idx="543">
                  <c:v>-1.3140000000000001E-8</c:v>
                </c:pt>
                <c:pt idx="544">
                  <c:v>-1.3119999999999999E-8</c:v>
                </c:pt>
                <c:pt idx="545">
                  <c:v>-1.31E-8</c:v>
                </c:pt>
                <c:pt idx="546">
                  <c:v>-1.308E-8</c:v>
                </c:pt>
                <c:pt idx="547">
                  <c:v>-1.3060000000000001E-8</c:v>
                </c:pt>
                <c:pt idx="548">
                  <c:v>-1.304E-8</c:v>
                </c:pt>
                <c:pt idx="549">
                  <c:v>-1.302E-8</c:v>
                </c:pt>
                <c:pt idx="550">
                  <c:v>-1.3000000000000001E-8</c:v>
                </c:pt>
                <c:pt idx="551">
                  <c:v>-1.2979999999999999E-8</c:v>
                </c:pt>
                <c:pt idx="552">
                  <c:v>-1.296E-8</c:v>
                </c:pt>
                <c:pt idx="553">
                  <c:v>-1.294E-8</c:v>
                </c:pt>
                <c:pt idx="554">
                  <c:v>-1.2919999999999999E-8</c:v>
                </c:pt>
                <c:pt idx="555">
                  <c:v>-1.29E-8</c:v>
                </c:pt>
                <c:pt idx="556">
                  <c:v>-1.288E-8</c:v>
                </c:pt>
                <c:pt idx="557">
                  <c:v>-1.2860000000000001E-8</c:v>
                </c:pt>
                <c:pt idx="558">
                  <c:v>-1.284E-8</c:v>
                </c:pt>
                <c:pt idx="559">
                  <c:v>-1.282E-8</c:v>
                </c:pt>
                <c:pt idx="560">
                  <c:v>-1.28E-8</c:v>
                </c:pt>
                <c:pt idx="561">
                  <c:v>-1.2779999999999999E-8</c:v>
                </c:pt>
                <c:pt idx="562">
                  <c:v>-1.276E-8</c:v>
                </c:pt>
                <c:pt idx="563">
                  <c:v>-1.274E-8</c:v>
                </c:pt>
                <c:pt idx="564">
                  <c:v>-1.2720000000000001E-8</c:v>
                </c:pt>
                <c:pt idx="565">
                  <c:v>-1.27E-8</c:v>
                </c:pt>
                <c:pt idx="566">
                  <c:v>-1.268E-8</c:v>
                </c:pt>
                <c:pt idx="567">
                  <c:v>-1.2660000000000001E-8</c:v>
                </c:pt>
                <c:pt idx="568">
                  <c:v>-1.2639999999999999E-8</c:v>
                </c:pt>
                <c:pt idx="569">
                  <c:v>-1.262E-8</c:v>
                </c:pt>
                <c:pt idx="570">
                  <c:v>-1.26E-8</c:v>
                </c:pt>
                <c:pt idx="571">
                  <c:v>-1.2580000000000001E-8</c:v>
                </c:pt>
                <c:pt idx="572">
                  <c:v>-1.256E-8</c:v>
                </c:pt>
                <c:pt idx="573">
                  <c:v>-1.254E-8</c:v>
                </c:pt>
                <c:pt idx="574">
                  <c:v>-1.2520000000000001E-8</c:v>
                </c:pt>
                <c:pt idx="575">
                  <c:v>-1.2499999999999999E-8</c:v>
                </c:pt>
                <c:pt idx="576">
                  <c:v>-1.248E-8</c:v>
                </c:pt>
                <c:pt idx="577">
                  <c:v>-1.246E-8</c:v>
                </c:pt>
                <c:pt idx="578">
                  <c:v>-1.2439999999999999E-8</c:v>
                </c:pt>
                <c:pt idx="579">
                  <c:v>-1.242E-8</c:v>
                </c:pt>
                <c:pt idx="580">
                  <c:v>-1.24E-8</c:v>
                </c:pt>
                <c:pt idx="581">
                  <c:v>-1.2380000000000001E-8</c:v>
                </c:pt>
                <c:pt idx="582">
                  <c:v>-1.236E-8</c:v>
                </c:pt>
                <c:pt idx="583">
                  <c:v>-1.234E-8</c:v>
                </c:pt>
                <c:pt idx="584">
                  <c:v>-1.232E-8</c:v>
                </c:pt>
                <c:pt idx="585">
                  <c:v>-1.2299999999999999E-8</c:v>
                </c:pt>
                <c:pt idx="586">
                  <c:v>-1.228E-8</c:v>
                </c:pt>
                <c:pt idx="587">
                  <c:v>-1.226E-8</c:v>
                </c:pt>
                <c:pt idx="588">
                  <c:v>-1.2240000000000001E-8</c:v>
                </c:pt>
                <c:pt idx="589">
                  <c:v>-1.222E-8</c:v>
                </c:pt>
                <c:pt idx="590">
                  <c:v>-1.22E-8</c:v>
                </c:pt>
                <c:pt idx="591">
                  <c:v>-1.2180000000000001E-8</c:v>
                </c:pt>
                <c:pt idx="592">
                  <c:v>-1.2159999999999999E-8</c:v>
                </c:pt>
                <c:pt idx="593">
                  <c:v>-1.214E-8</c:v>
                </c:pt>
                <c:pt idx="594">
                  <c:v>-1.212E-8</c:v>
                </c:pt>
                <c:pt idx="595">
                  <c:v>-1.2100000000000001E-8</c:v>
                </c:pt>
                <c:pt idx="596">
                  <c:v>-1.208E-8</c:v>
                </c:pt>
                <c:pt idx="597">
                  <c:v>-1.206E-8</c:v>
                </c:pt>
                <c:pt idx="598">
                  <c:v>-1.2040000000000001E-8</c:v>
                </c:pt>
                <c:pt idx="599">
                  <c:v>-1.2019999999999999E-8</c:v>
                </c:pt>
                <c:pt idx="600">
                  <c:v>-1.2E-8</c:v>
                </c:pt>
                <c:pt idx="601">
                  <c:v>-1.198E-8</c:v>
                </c:pt>
                <c:pt idx="602">
                  <c:v>-1.1959999999999999E-8</c:v>
                </c:pt>
                <c:pt idx="603">
                  <c:v>-1.194E-8</c:v>
                </c:pt>
                <c:pt idx="604">
                  <c:v>-1.192E-8</c:v>
                </c:pt>
                <c:pt idx="605">
                  <c:v>-1.1900000000000001E-8</c:v>
                </c:pt>
                <c:pt idx="606">
                  <c:v>-1.188E-8</c:v>
                </c:pt>
                <c:pt idx="607">
                  <c:v>-1.186E-8</c:v>
                </c:pt>
                <c:pt idx="608">
                  <c:v>-1.184E-8</c:v>
                </c:pt>
                <c:pt idx="609">
                  <c:v>-1.1819999999999999E-8</c:v>
                </c:pt>
                <c:pt idx="610">
                  <c:v>-1.18E-8</c:v>
                </c:pt>
                <c:pt idx="611">
                  <c:v>-1.178E-8</c:v>
                </c:pt>
                <c:pt idx="612">
                  <c:v>-1.1760000000000001E-8</c:v>
                </c:pt>
                <c:pt idx="613">
                  <c:v>-1.174E-8</c:v>
                </c:pt>
                <c:pt idx="614">
                  <c:v>-1.172E-8</c:v>
                </c:pt>
                <c:pt idx="615">
                  <c:v>-1.1700000000000001E-8</c:v>
                </c:pt>
                <c:pt idx="616">
                  <c:v>-1.1679999999999999E-8</c:v>
                </c:pt>
                <c:pt idx="617">
                  <c:v>-1.166E-8</c:v>
                </c:pt>
                <c:pt idx="618">
                  <c:v>-1.164E-8</c:v>
                </c:pt>
                <c:pt idx="619">
                  <c:v>-1.1620000000000001E-8</c:v>
                </c:pt>
                <c:pt idx="620">
                  <c:v>-1.16E-8</c:v>
                </c:pt>
                <c:pt idx="621">
                  <c:v>-1.158E-8</c:v>
                </c:pt>
                <c:pt idx="622">
                  <c:v>-1.1560000000000001E-8</c:v>
                </c:pt>
                <c:pt idx="623">
                  <c:v>-1.1539999999999999E-8</c:v>
                </c:pt>
                <c:pt idx="624">
                  <c:v>-1.152E-8</c:v>
                </c:pt>
                <c:pt idx="625">
                  <c:v>-1.15E-8</c:v>
                </c:pt>
                <c:pt idx="626">
                  <c:v>-1.1479999999999999E-8</c:v>
                </c:pt>
                <c:pt idx="627">
                  <c:v>-1.146E-8</c:v>
                </c:pt>
                <c:pt idx="628">
                  <c:v>-1.144E-8</c:v>
                </c:pt>
                <c:pt idx="629">
                  <c:v>-1.1420000000000001E-8</c:v>
                </c:pt>
                <c:pt idx="630">
                  <c:v>-1.14E-8</c:v>
                </c:pt>
                <c:pt idx="631">
                  <c:v>-1.138E-8</c:v>
                </c:pt>
                <c:pt idx="632">
                  <c:v>-1.136E-8</c:v>
                </c:pt>
                <c:pt idx="633">
                  <c:v>-1.1339999999999999E-8</c:v>
                </c:pt>
                <c:pt idx="634">
                  <c:v>-1.132E-8</c:v>
                </c:pt>
                <c:pt idx="635">
                  <c:v>-1.13E-8</c:v>
                </c:pt>
                <c:pt idx="636">
                  <c:v>-1.1280000000000001E-8</c:v>
                </c:pt>
                <c:pt idx="637">
                  <c:v>-1.126E-8</c:v>
                </c:pt>
                <c:pt idx="638">
                  <c:v>-1.124E-8</c:v>
                </c:pt>
                <c:pt idx="639">
                  <c:v>-1.1220000000000001E-8</c:v>
                </c:pt>
                <c:pt idx="640">
                  <c:v>-1.1199999999999999E-8</c:v>
                </c:pt>
                <c:pt idx="641">
                  <c:v>-1.118E-8</c:v>
                </c:pt>
                <c:pt idx="642">
                  <c:v>-1.116E-8</c:v>
                </c:pt>
                <c:pt idx="643">
                  <c:v>-1.1140000000000001E-8</c:v>
                </c:pt>
                <c:pt idx="644">
                  <c:v>-1.112E-8</c:v>
                </c:pt>
                <c:pt idx="645">
                  <c:v>-1.11E-8</c:v>
                </c:pt>
                <c:pt idx="646">
                  <c:v>-1.1080000000000001E-8</c:v>
                </c:pt>
                <c:pt idx="647">
                  <c:v>-1.1059999999999999E-8</c:v>
                </c:pt>
                <c:pt idx="648">
                  <c:v>-1.104E-8</c:v>
                </c:pt>
                <c:pt idx="649">
                  <c:v>-1.102E-8</c:v>
                </c:pt>
                <c:pt idx="650">
                  <c:v>-1.0999999999999999E-8</c:v>
                </c:pt>
                <c:pt idx="651">
                  <c:v>-1.098E-8</c:v>
                </c:pt>
                <c:pt idx="652">
                  <c:v>-1.096E-8</c:v>
                </c:pt>
                <c:pt idx="653">
                  <c:v>-1.0940000000000001E-8</c:v>
                </c:pt>
                <c:pt idx="654">
                  <c:v>-1.092E-8</c:v>
                </c:pt>
                <c:pt idx="655">
                  <c:v>-1.09E-8</c:v>
                </c:pt>
                <c:pt idx="656">
                  <c:v>-1.088E-8</c:v>
                </c:pt>
                <c:pt idx="657">
                  <c:v>-1.0859999999999999E-8</c:v>
                </c:pt>
                <c:pt idx="658">
                  <c:v>-1.084E-8</c:v>
                </c:pt>
                <c:pt idx="659">
                  <c:v>-1.082E-8</c:v>
                </c:pt>
                <c:pt idx="660">
                  <c:v>-1.0800000000000001E-8</c:v>
                </c:pt>
                <c:pt idx="661">
                  <c:v>-1.078E-8</c:v>
                </c:pt>
                <c:pt idx="662">
                  <c:v>-1.076E-8</c:v>
                </c:pt>
                <c:pt idx="663">
                  <c:v>-1.0740000000000001E-8</c:v>
                </c:pt>
                <c:pt idx="664">
                  <c:v>-1.0719999999999999E-8</c:v>
                </c:pt>
                <c:pt idx="665">
                  <c:v>-1.07E-8</c:v>
                </c:pt>
                <c:pt idx="666">
                  <c:v>-1.068E-8</c:v>
                </c:pt>
                <c:pt idx="667">
                  <c:v>-1.0660000000000001E-8</c:v>
                </c:pt>
                <c:pt idx="668">
                  <c:v>-1.064E-8</c:v>
                </c:pt>
                <c:pt idx="669">
                  <c:v>-1.062E-8</c:v>
                </c:pt>
                <c:pt idx="670">
                  <c:v>-1.0600000000000001E-8</c:v>
                </c:pt>
                <c:pt idx="671">
                  <c:v>-1.0579999999999999E-8</c:v>
                </c:pt>
                <c:pt idx="672">
                  <c:v>-1.056E-8</c:v>
                </c:pt>
                <c:pt idx="673">
                  <c:v>-1.054E-8</c:v>
                </c:pt>
                <c:pt idx="674">
                  <c:v>-1.0519999999999999E-8</c:v>
                </c:pt>
                <c:pt idx="675">
                  <c:v>-1.05E-8</c:v>
                </c:pt>
                <c:pt idx="676">
                  <c:v>-1.048E-8</c:v>
                </c:pt>
                <c:pt idx="677">
                  <c:v>-1.0460000000000001E-8</c:v>
                </c:pt>
                <c:pt idx="678">
                  <c:v>-1.044E-8</c:v>
                </c:pt>
                <c:pt idx="679">
                  <c:v>-1.042E-8</c:v>
                </c:pt>
                <c:pt idx="680">
                  <c:v>-1.04E-8</c:v>
                </c:pt>
                <c:pt idx="681">
                  <c:v>-1.0379999999999999E-8</c:v>
                </c:pt>
                <c:pt idx="682">
                  <c:v>-1.036E-8</c:v>
                </c:pt>
                <c:pt idx="683">
                  <c:v>-1.034E-8</c:v>
                </c:pt>
                <c:pt idx="684">
                  <c:v>-1.0320000000000001E-8</c:v>
                </c:pt>
                <c:pt idx="685">
                  <c:v>-1.03E-8</c:v>
                </c:pt>
                <c:pt idx="686">
                  <c:v>-1.028E-8</c:v>
                </c:pt>
                <c:pt idx="687">
                  <c:v>-1.0260000000000001E-8</c:v>
                </c:pt>
                <c:pt idx="688">
                  <c:v>-1.0239999999999999E-8</c:v>
                </c:pt>
                <c:pt idx="689">
                  <c:v>-1.022E-8</c:v>
                </c:pt>
                <c:pt idx="690">
                  <c:v>-1.02E-8</c:v>
                </c:pt>
                <c:pt idx="691">
                  <c:v>-1.0179999999999999E-8</c:v>
                </c:pt>
                <c:pt idx="692">
                  <c:v>-1.016E-8</c:v>
                </c:pt>
                <c:pt idx="693">
                  <c:v>-1.014E-8</c:v>
                </c:pt>
                <c:pt idx="694">
                  <c:v>-1.0120000000000001E-8</c:v>
                </c:pt>
                <c:pt idx="695">
                  <c:v>-1.0099999999999999E-8</c:v>
                </c:pt>
                <c:pt idx="696">
                  <c:v>-1.008E-8</c:v>
                </c:pt>
                <c:pt idx="697">
                  <c:v>-1.006E-8</c:v>
                </c:pt>
                <c:pt idx="698">
                  <c:v>-1.0039999999999999E-8</c:v>
                </c:pt>
                <c:pt idx="699">
                  <c:v>-1.002E-8</c:v>
                </c:pt>
                <c:pt idx="700">
                  <c:v>-1E-8</c:v>
                </c:pt>
                <c:pt idx="701">
                  <c:v>-9.9800000000000007E-9</c:v>
                </c:pt>
                <c:pt idx="702">
                  <c:v>-9.9599999999999995E-9</c:v>
                </c:pt>
                <c:pt idx="703">
                  <c:v>-9.94E-9</c:v>
                </c:pt>
                <c:pt idx="704">
                  <c:v>-9.9200000000000005E-9</c:v>
                </c:pt>
                <c:pt idx="705">
                  <c:v>-9.8999999999999993E-9</c:v>
                </c:pt>
                <c:pt idx="706">
                  <c:v>-9.8799999999999998E-9</c:v>
                </c:pt>
                <c:pt idx="707">
                  <c:v>-9.8600000000000003E-9</c:v>
                </c:pt>
                <c:pt idx="708">
                  <c:v>-9.8400000000000008E-9</c:v>
                </c:pt>
                <c:pt idx="709">
                  <c:v>-9.8199999999999996E-9</c:v>
                </c:pt>
                <c:pt idx="710">
                  <c:v>-9.8000000000000001E-9</c:v>
                </c:pt>
                <c:pt idx="711">
                  <c:v>-9.7800000000000006E-9</c:v>
                </c:pt>
                <c:pt idx="712">
                  <c:v>-9.7599999999999994E-9</c:v>
                </c:pt>
                <c:pt idx="713">
                  <c:v>-9.7399999999999999E-9</c:v>
                </c:pt>
                <c:pt idx="714">
                  <c:v>-9.7200000000000003E-9</c:v>
                </c:pt>
                <c:pt idx="715">
                  <c:v>-9.6999999999999992E-9</c:v>
                </c:pt>
                <c:pt idx="716">
                  <c:v>-9.6799999999999997E-9</c:v>
                </c:pt>
                <c:pt idx="717">
                  <c:v>-9.6600000000000001E-9</c:v>
                </c:pt>
                <c:pt idx="718">
                  <c:v>-9.6400000000000006E-9</c:v>
                </c:pt>
                <c:pt idx="719">
                  <c:v>-9.6199999999999995E-9</c:v>
                </c:pt>
                <c:pt idx="720">
                  <c:v>-9.5999999999999999E-9</c:v>
                </c:pt>
                <c:pt idx="721">
                  <c:v>-9.5800000000000004E-9</c:v>
                </c:pt>
                <c:pt idx="722">
                  <c:v>-9.5599999999999992E-9</c:v>
                </c:pt>
                <c:pt idx="723">
                  <c:v>-9.5399999999999997E-9</c:v>
                </c:pt>
                <c:pt idx="724">
                  <c:v>-9.5200000000000002E-9</c:v>
                </c:pt>
                <c:pt idx="725">
                  <c:v>-9.5000000000000007E-9</c:v>
                </c:pt>
                <c:pt idx="726">
                  <c:v>-9.4799999999999995E-9</c:v>
                </c:pt>
                <c:pt idx="727">
                  <c:v>-9.46E-9</c:v>
                </c:pt>
                <c:pt idx="728">
                  <c:v>-9.4400000000000005E-9</c:v>
                </c:pt>
                <c:pt idx="729">
                  <c:v>-9.4199999999999993E-9</c:v>
                </c:pt>
                <c:pt idx="730">
                  <c:v>-9.3999999999999998E-9</c:v>
                </c:pt>
                <c:pt idx="731">
                  <c:v>-9.3800000000000003E-9</c:v>
                </c:pt>
                <c:pt idx="732">
                  <c:v>-9.3600000000000008E-9</c:v>
                </c:pt>
                <c:pt idx="733">
                  <c:v>-9.3399999999999996E-9</c:v>
                </c:pt>
                <c:pt idx="734">
                  <c:v>-9.3200000000000001E-9</c:v>
                </c:pt>
                <c:pt idx="735">
                  <c:v>-9.3000000000000006E-9</c:v>
                </c:pt>
                <c:pt idx="736">
                  <c:v>-9.2799999999999994E-9</c:v>
                </c:pt>
                <c:pt idx="737">
                  <c:v>-9.2599999999999999E-9</c:v>
                </c:pt>
                <c:pt idx="738">
                  <c:v>-9.2400000000000004E-9</c:v>
                </c:pt>
                <c:pt idx="739">
                  <c:v>-9.2199999999999992E-9</c:v>
                </c:pt>
                <c:pt idx="740">
                  <c:v>-9.1999999999999997E-9</c:v>
                </c:pt>
                <c:pt idx="741">
                  <c:v>-9.1800000000000001E-9</c:v>
                </c:pt>
                <c:pt idx="742">
                  <c:v>-9.1600000000000006E-9</c:v>
                </c:pt>
                <c:pt idx="743">
                  <c:v>-9.1399999999999995E-9</c:v>
                </c:pt>
                <c:pt idx="744">
                  <c:v>-9.1199999999999999E-9</c:v>
                </c:pt>
                <c:pt idx="745">
                  <c:v>-9.1000000000000004E-9</c:v>
                </c:pt>
                <c:pt idx="746">
                  <c:v>-9.0799999999999993E-9</c:v>
                </c:pt>
                <c:pt idx="747">
                  <c:v>-9.0599999999999997E-9</c:v>
                </c:pt>
                <c:pt idx="748">
                  <c:v>-9.0400000000000002E-9</c:v>
                </c:pt>
                <c:pt idx="749">
                  <c:v>-9.0200000000000007E-9</c:v>
                </c:pt>
                <c:pt idx="750">
                  <c:v>-8.9999999999999995E-9</c:v>
                </c:pt>
                <c:pt idx="751">
                  <c:v>-8.98E-9</c:v>
                </c:pt>
                <c:pt idx="752">
                  <c:v>-8.9600000000000005E-9</c:v>
                </c:pt>
                <c:pt idx="753">
                  <c:v>-8.9399999999999993E-9</c:v>
                </c:pt>
                <c:pt idx="754">
                  <c:v>-8.9199999999999998E-9</c:v>
                </c:pt>
                <c:pt idx="755">
                  <c:v>-8.9000000000000003E-9</c:v>
                </c:pt>
                <c:pt idx="756">
                  <c:v>-8.8800000000000008E-9</c:v>
                </c:pt>
                <c:pt idx="757">
                  <c:v>-8.8599999999999996E-9</c:v>
                </c:pt>
                <c:pt idx="758">
                  <c:v>-8.8400000000000001E-9</c:v>
                </c:pt>
                <c:pt idx="759">
                  <c:v>-8.8200000000000006E-9</c:v>
                </c:pt>
                <c:pt idx="760">
                  <c:v>-8.7999999999999994E-9</c:v>
                </c:pt>
                <c:pt idx="761">
                  <c:v>-8.7799999999999999E-9</c:v>
                </c:pt>
                <c:pt idx="762">
                  <c:v>-8.7600000000000004E-9</c:v>
                </c:pt>
                <c:pt idx="763">
                  <c:v>-8.7399999999999992E-9</c:v>
                </c:pt>
                <c:pt idx="764">
                  <c:v>-8.7199999999999997E-9</c:v>
                </c:pt>
                <c:pt idx="765">
                  <c:v>-8.7000000000000001E-9</c:v>
                </c:pt>
                <c:pt idx="766">
                  <c:v>-8.6800000000000006E-9</c:v>
                </c:pt>
                <c:pt idx="767">
                  <c:v>-8.6599999999999995E-9</c:v>
                </c:pt>
                <c:pt idx="768">
                  <c:v>-8.6399999999999999E-9</c:v>
                </c:pt>
                <c:pt idx="769">
                  <c:v>-8.6200000000000004E-9</c:v>
                </c:pt>
                <c:pt idx="770">
                  <c:v>-8.5999999999999993E-9</c:v>
                </c:pt>
                <c:pt idx="771">
                  <c:v>-8.5799999999999997E-9</c:v>
                </c:pt>
                <c:pt idx="772">
                  <c:v>-8.5600000000000002E-9</c:v>
                </c:pt>
                <c:pt idx="773">
                  <c:v>-8.5400000000000007E-9</c:v>
                </c:pt>
                <c:pt idx="774">
                  <c:v>-8.5199999999999995E-9</c:v>
                </c:pt>
                <c:pt idx="775">
                  <c:v>-8.5E-9</c:v>
                </c:pt>
                <c:pt idx="776">
                  <c:v>-8.4800000000000005E-9</c:v>
                </c:pt>
                <c:pt idx="777">
                  <c:v>-8.4599999999999993E-9</c:v>
                </c:pt>
                <c:pt idx="778">
                  <c:v>-8.4399999999999998E-9</c:v>
                </c:pt>
                <c:pt idx="779">
                  <c:v>-8.4200000000000003E-9</c:v>
                </c:pt>
                <c:pt idx="780">
                  <c:v>-8.4000000000000008E-9</c:v>
                </c:pt>
                <c:pt idx="781">
                  <c:v>-8.3799999999999996E-9</c:v>
                </c:pt>
                <c:pt idx="782">
                  <c:v>-8.3600000000000001E-9</c:v>
                </c:pt>
                <c:pt idx="783">
                  <c:v>-8.3400000000000006E-9</c:v>
                </c:pt>
                <c:pt idx="784">
                  <c:v>-8.3199999999999994E-9</c:v>
                </c:pt>
                <c:pt idx="785">
                  <c:v>-8.2999999999999999E-9</c:v>
                </c:pt>
                <c:pt idx="786">
                  <c:v>-8.2800000000000004E-9</c:v>
                </c:pt>
                <c:pt idx="787">
                  <c:v>-8.2599999999999992E-9</c:v>
                </c:pt>
                <c:pt idx="788">
                  <c:v>-8.2399999999999997E-9</c:v>
                </c:pt>
                <c:pt idx="789">
                  <c:v>-8.2200000000000002E-9</c:v>
                </c:pt>
                <c:pt idx="790">
                  <c:v>-8.2000000000000006E-9</c:v>
                </c:pt>
                <c:pt idx="791">
                  <c:v>-8.1799999999999995E-9</c:v>
                </c:pt>
                <c:pt idx="792">
                  <c:v>-8.1599999999999999E-9</c:v>
                </c:pt>
                <c:pt idx="793">
                  <c:v>-8.1400000000000004E-9</c:v>
                </c:pt>
                <c:pt idx="794">
                  <c:v>-8.1199999999999993E-9</c:v>
                </c:pt>
                <c:pt idx="795">
                  <c:v>-8.0999999999999997E-9</c:v>
                </c:pt>
                <c:pt idx="796">
                  <c:v>-8.0800000000000002E-9</c:v>
                </c:pt>
                <c:pt idx="797">
                  <c:v>-8.0600000000000007E-9</c:v>
                </c:pt>
                <c:pt idx="798">
                  <c:v>-8.0399999999999995E-9</c:v>
                </c:pt>
                <c:pt idx="799">
                  <c:v>-8.02E-9</c:v>
                </c:pt>
                <c:pt idx="800">
                  <c:v>-8.0000000000000005E-9</c:v>
                </c:pt>
                <c:pt idx="801">
                  <c:v>-7.9799999999999993E-9</c:v>
                </c:pt>
                <c:pt idx="802">
                  <c:v>-7.9599999999999998E-9</c:v>
                </c:pt>
                <c:pt idx="803">
                  <c:v>-7.9400000000000003E-9</c:v>
                </c:pt>
                <c:pt idx="804">
                  <c:v>-7.9200000000000008E-9</c:v>
                </c:pt>
                <c:pt idx="805">
                  <c:v>-7.8999999999999996E-9</c:v>
                </c:pt>
                <c:pt idx="806">
                  <c:v>-7.8800000000000001E-9</c:v>
                </c:pt>
                <c:pt idx="807">
                  <c:v>-7.8600000000000006E-9</c:v>
                </c:pt>
                <c:pt idx="808">
                  <c:v>-7.8399999999999994E-9</c:v>
                </c:pt>
                <c:pt idx="809">
                  <c:v>-7.8199999999999999E-9</c:v>
                </c:pt>
                <c:pt idx="810">
                  <c:v>-7.8000000000000004E-9</c:v>
                </c:pt>
                <c:pt idx="811">
                  <c:v>-7.7799999999999992E-9</c:v>
                </c:pt>
                <c:pt idx="812">
                  <c:v>-7.7599999999999997E-9</c:v>
                </c:pt>
                <c:pt idx="813">
                  <c:v>-7.7400000000000002E-9</c:v>
                </c:pt>
                <c:pt idx="814">
                  <c:v>-7.7200000000000006E-9</c:v>
                </c:pt>
                <c:pt idx="815">
                  <c:v>-7.6999999999999995E-9</c:v>
                </c:pt>
                <c:pt idx="816">
                  <c:v>-7.6799999999999999E-9</c:v>
                </c:pt>
                <c:pt idx="817">
                  <c:v>-7.6600000000000004E-9</c:v>
                </c:pt>
                <c:pt idx="818">
                  <c:v>-7.6399999999999993E-9</c:v>
                </c:pt>
                <c:pt idx="819">
                  <c:v>-7.6199999999999997E-9</c:v>
                </c:pt>
                <c:pt idx="820">
                  <c:v>-7.6000000000000002E-9</c:v>
                </c:pt>
                <c:pt idx="821">
                  <c:v>-7.5800000000000007E-9</c:v>
                </c:pt>
                <c:pt idx="822">
                  <c:v>-7.5599999999999995E-9</c:v>
                </c:pt>
                <c:pt idx="823">
                  <c:v>-7.54E-9</c:v>
                </c:pt>
                <c:pt idx="824">
                  <c:v>-7.5200000000000005E-9</c:v>
                </c:pt>
                <c:pt idx="825">
                  <c:v>-7.4999999999999993E-9</c:v>
                </c:pt>
                <c:pt idx="826">
                  <c:v>-7.4799999999999998E-9</c:v>
                </c:pt>
                <c:pt idx="827">
                  <c:v>-7.4600000000000003E-9</c:v>
                </c:pt>
                <c:pt idx="828">
                  <c:v>-7.44E-9</c:v>
                </c:pt>
                <c:pt idx="829">
                  <c:v>-7.4199999999999996E-9</c:v>
                </c:pt>
                <c:pt idx="830">
                  <c:v>-7.4000000000000001E-9</c:v>
                </c:pt>
                <c:pt idx="831">
                  <c:v>-7.3799999999999997E-9</c:v>
                </c:pt>
                <c:pt idx="832">
                  <c:v>-7.3600000000000002E-9</c:v>
                </c:pt>
                <c:pt idx="833">
                  <c:v>-7.3399999999999999E-9</c:v>
                </c:pt>
                <c:pt idx="834">
                  <c:v>-7.3200000000000004E-9</c:v>
                </c:pt>
                <c:pt idx="835">
                  <c:v>-7.3E-9</c:v>
                </c:pt>
                <c:pt idx="836">
                  <c:v>-7.2799999999999997E-9</c:v>
                </c:pt>
                <c:pt idx="837">
                  <c:v>-7.2600000000000002E-9</c:v>
                </c:pt>
                <c:pt idx="838">
                  <c:v>-7.2399999999999998E-9</c:v>
                </c:pt>
                <c:pt idx="839">
                  <c:v>-7.2200000000000003E-9</c:v>
                </c:pt>
                <c:pt idx="840">
                  <c:v>-7.2E-9</c:v>
                </c:pt>
                <c:pt idx="841">
                  <c:v>-7.1799999999999996E-9</c:v>
                </c:pt>
                <c:pt idx="842">
                  <c:v>-7.1600000000000001E-9</c:v>
                </c:pt>
                <c:pt idx="843">
                  <c:v>-7.1399999999999997E-9</c:v>
                </c:pt>
                <c:pt idx="844">
                  <c:v>-7.1200000000000002E-9</c:v>
                </c:pt>
                <c:pt idx="845">
                  <c:v>-7.0999999999999999E-9</c:v>
                </c:pt>
                <c:pt idx="846">
                  <c:v>-7.0800000000000004E-9</c:v>
                </c:pt>
                <c:pt idx="847">
                  <c:v>-7.06E-9</c:v>
                </c:pt>
                <c:pt idx="848">
                  <c:v>-7.0399999999999997E-9</c:v>
                </c:pt>
                <c:pt idx="849">
                  <c:v>-7.0200000000000002E-9</c:v>
                </c:pt>
                <c:pt idx="850">
                  <c:v>-6.9999999999999998E-9</c:v>
                </c:pt>
                <c:pt idx="851">
                  <c:v>-6.9800000000000003E-9</c:v>
                </c:pt>
                <c:pt idx="852">
                  <c:v>-6.96E-9</c:v>
                </c:pt>
                <c:pt idx="853">
                  <c:v>-6.9399999999999996E-9</c:v>
                </c:pt>
                <c:pt idx="854">
                  <c:v>-6.9200000000000001E-9</c:v>
                </c:pt>
                <c:pt idx="855">
                  <c:v>-6.8999999999999997E-9</c:v>
                </c:pt>
                <c:pt idx="856">
                  <c:v>-6.8800000000000002E-9</c:v>
                </c:pt>
                <c:pt idx="857">
                  <c:v>-6.8599999999999999E-9</c:v>
                </c:pt>
                <c:pt idx="858">
                  <c:v>-6.8400000000000004E-9</c:v>
                </c:pt>
                <c:pt idx="859">
                  <c:v>-6.82E-9</c:v>
                </c:pt>
                <c:pt idx="860">
                  <c:v>-6.7999999999999997E-9</c:v>
                </c:pt>
                <c:pt idx="861">
                  <c:v>-6.7800000000000002E-9</c:v>
                </c:pt>
                <c:pt idx="862">
                  <c:v>-6.7599999999999998E-9</c:v>
                </c:pt>
                <c:pt idx="863">
                  <c:v>-6.7400000000000003E-9</c:v>
                </c:pt>
                <c:pt idx="864">
                  <c:v>-6.72E-9</c:v>
                </c:pt>
                <c:pt idx="865">
                  <c:v>-6.6999999999999996E-9</c:v>
                </c:pt>
                <c:pt idx="866">
                  <c:v>-6.6800000000000001E-9</c:v>
                </c:pt>
                <c:pt idx="867">
                  <c:v>-6.6599999999999997E-9</c:v>
                </c:pt>
                <c:pt idx="868">
                  <c:v>-6.6400000000000002E-9</c:v>
                </c:pt>
                <c:pt idx="869">
                  <c:v>-6.6199999999999999E-9</c:v>
                </c:pt>
                <c:pt idx="870">
                  <c:v>-6.6000000000000004E-9</c:v>
                </c:pt>
                <c:pt idx="871">
                  <c:v>-6.58E-9</c:v>
                </c:pt>
                <c:pt idx="872">
                  <c:v>-6.5599999999999997E-9</c:v>
                </c:pt>
                <c:pt idx="873">
                  <c:v>-6.5400000000000002E-9</c:v>
                </c:pt>
                <c:pt idx="874">
                  <c:v>-6.5199999999999998E-9</c:v>
                </c:pt>
                <c:pt idx="875">
                  <c:v>-6.5000000000000003E-9</c:v>
                </c:pt>
                <c:pt idx="876">
                  <c:v>-6.48E-9</c:v>
                </c:pt>
                <c:pt idx="877">
                  <c:v>-6.4599999999999996E-9</c:v>
                </c:pt>
                <c:pt idx="878">
                  <c:v>-6.4400000000000001E-9</c:v>
                </c:pt>
                <c:pt idx="879">
                  <c:v>-6.4199999999999998E-9</c:v>
                </c:pt>
                <c:pt idx="880">
                  <c:v>-6.4000000000000002E-9</c:v>
                </c:pt>
                <c:pt idx="881">
                  <c:v>-6.3799999999999999E-9</c:v>
                </c:pt>
                <c:pt idx="882">
                  <c:v>-6.3600000000000004E-9</c:v>
                </c:pt>
                <c:pt idx="883">
                  <c:v>-6.34E-9</c:v>
                </c:pt>
                <c:pt idx="884">
                  <c:v>-6.3199999999999997E-9</c:v>
                </c:pt>
                <c:pt idx="885">
                  <c:v>-6.3000000000000002E-9</c:v>
                </c:pt>
                <c:pt idx="886">
                  <c:v>-6.2799999999999998E-9</c:v>
                </c:pt>
                <c:pt idx="887">
                  <c:v>-6.2600000000000003E-9</c:v>
                </c:pt>
                <c:pt idx="888">
                  <c:v>-6.24E-9</c:v>
                </c:pt>
                <c:pt idx="889">
                  <c:v>-6.2199999999999996E-9</c:v>
                </c:pt>
                <c:pt idx="890">
                  <c:v>-6.2000000000000001E-9</c:v>
                </c:pt>
                <c:pt idx="891">
                  <c:v>-6.1799999999999998E-9</c:v>
                </c:pt>
                <c:pt idx="892">
                  <c:v>-6.1600000000000002E-9</c:v>
                </c:pt>
                <c:pt idx="893">
                  <c:v>-6.1399999999999999E-9</c:v>
                </c:pt>
                <c:pt idx="894">
                  <c:v>-6.1200000000000004E-9</c:v>
                </c:pt>
                <c:pt idx="895">
                  <c:v>-6.1E-9</c:v>
                </c:pt>
                <c:pt idx="896">
                  <c:v>-6.0799999999999997E-9</c:v>
                </c:pt>
                <c:pt idx="897">
                  <c:v>-6.0600000000000002E-9</c:v>
                </c:pt>
                <c:pt idx="898">
                  <c:v>-6.0399999999999998E-9</c:v>
                </c:pt>
                <c:pt idx="899">
                  <c:v>-6.0200000000000003E-9</c:v>
                </c:pt>
                <c:pt idx="900">
                  <c:v>-6E-9</c:v>
                </c:pt>
                <c:pt idx="901">
                  <c:v>-5.9799999999999996E-9</c:v>
                </c:pt>
                <c:pt idx="902">
                  <c:v>-5.9600000000000001E-9</c:v>
                </c:pt>
                <c:pt idx="903">
                  <c:v>-5.9399999999999998E-9</c:v>
                </c:pt>
                <c:pt idx="904">
                  <c:v>-5.9200000000000002E-9</c:v>
                </c:pt>
                <c:pt idx="905">
                  <c:v>-5.8999999999999999E-9</c:v>
                </c:pt>
                <c:pt idx="906">
                  <c:v>-5.8800000000000004E-9</c:v>
                </c:pt>
                <c:pt idx="907">
                  <c:v>-5.86E-9</c:v>
                </c:pt>
                <c:pt idx="908">
                  <c:v>-5.8399999999999997E-9</c:v>
                </c:pt>
                <c:pt idx="909">
                  <c:v>-5.8200000000000002E-9</c:v>
                </c:pt>
                <c:pt idx="910">
                  <c:v>-5.7999999999999998E-9</c:v>
                </c:pt>
                <c:pt idx="911">
                  <c:v>-5.7800000000000003E-9</c:v>
                </c:pt>
                <c:pt idx="912">
                  <c:v>-5.76E-9</c:v>
                </c:pt>
                <c:pt idx="913">
                  <c:v>-5.7399999999999996E-9</c:v>
                </c:pt>
                <c:pt idx="914">
                  <c:v>-5.7200000000000001E-9</c:v>
                </c:pt>
                <c:pt idx="915">
                  <c:v>-5.6999999999999998E-9</c:v>
                </c:pt>
                <c:pt idx="916">
                  <c:v>-5.6800000000000002E-9</c:v>
                </c:pt>
                <c:pt idx="917">
                  <c:v>-5.6599999999999999E-9</c:v>
                </c:pt>
                <c:pt idx="918">
                  <c:v>-5.6400000000000004E-9</c:v>
                </c:pt>
                <c:pt idx="919">
                  <c:v>-5.62E-9</c:v>
                </c:pt>
                <c:pt idx="920">
                  <c:v>-5.5999999999999997E-9</c:v>
                </c:pt>
                <c:pt idx="921">
                  <c:v>-5.5800000000000002E-9</c:v>
                </c:pt>
                <c:pt idx="922">
                  <c:v>-5.5599999999999998E-9</c:v>
                </c:pt>
                <c:pt idx="923">
                  <c:v>-5.5400000000000003E-9</c:v>
                </c:pt>
                <c:pt idx="924">
                  <c:v>-5.52E-9</c:v>
                </c:pt>
                <c:pt idx="925">
                  <c:v>-5.4999999999999996E-9</c:v>
                </c:pt>
                <c:pt idx="926">
                  <c:v>-5.4800000000000001E-9</c:v>
                </c:pt>
                <c:pt idx="927">
                  <c:v>-5.4599999999999998E-9</c:v>
                </c:pt>
                <c:pt idx="928">
                  <c:v>-5.4400000000000002E-9</c:v>
                </c:pt>
                <c:pt idx="929">
                  <c:v>-5.4199999999999999E-9</c:v>
                </c:pt>
                <c:pt idx="930">
                  <c:v>-5.4000000000000004E-9</c:v>
                </c:pt>
                <c:pt idx="931">
                  <c:v>-5.38E-9</c:v>
                </c:pt>
                <c:pt idx="932">
                  <c:v>-5.3599999999999997E-9</c:v>
                </c:pt>
                <c:pt idx="933">
                  <c:v>-5.3400000000000002E-9</c:v>
                </c:pt>
                <c:pt idx="934">
                  <c:v>-5.3199999999999998E-9</c:v>
                </c:pt>
                <c:pt idx="935">
                  <c:v>-5.3000000000000003E-9</c:v>
                </c:pt>
                <c:pt idx="936">
                  <c:v>-5.28E-9</c:v>
                </c:pt>
                <c:pt idx="937">
                  <c:v>-5.2599999999999996E-9</c:v>
                </c:pt>
                <c:pt idx="938">
                  <c:v>-5.2400000000000001E-9</c:v>
                </c:pt>
                <c:pt idx="939">
                  <c:v>-5.2199999999999998E-9</c:v>
                </c:pt>
                <c:pt idx="940">
                  <c:v>-5.2000000000000002E-9</c:v>
                </c:pt>
                <c:pt idx="941">
                  <c:v>-5.1799999999999999E-9</c:v>
                </c:pt>
                <c:pt idx="942">
                  <c:v>-5.1600000000000004E-9</c:v>
                </c:pt>
                <c:pt idx="943">
                  <c:v>-5.14E-9</c:v>
                </c:pt>
                <c:pt idx="944">
                  <c:v>-5.1199999999999997E-9</c:v>
                </c:pt>
                <c:pt idx="945">
                  <c:v>-5.1000000000000002E-9</c:v>
                </c:pt>
                <c:pt idx="946">
                  <c:v>-5.0799999999999998E-9</c:v>
                </c:pt>
                <c:pt idx="947">
                  <c:v>-5.0600000000000003E-9</c:v>
                </c:pt>
                <c:pt idx="948">
                  <c:v>-5.04E-9</c:v>
                </c:pt>
                <c:pt idx="949">
                  <c:v>-5.0199999999999996E-9</c:v>
                </c:pt>
                <c:pt idx="950">
                  <c:v>-5.0000000000000001E-9</c:v>
                </c:pt>
                <c:pt idx="951">
                  <c:v>-4.9799999999999998E-9</c:v>
                </c:pt>
                <c:pt idx="952">
                  <c:v>-4.9600000000000002E-9</c:v>
                </c:pt>
                <c:pt idx="953">
                  <c:v>-4.9399999999999999E-9</c:v>
                </c:pt>
                <c:pt idx="954">
                  <c:v>-4.9200000000000004E-9</c:v>
                </c:pt>
                <c:pt idx="955">
                  <c:v>-4.9E-9</c:v>
                </c:pt>
                <c:pt idx="956">
                  <c:v>-4.8799999999999997E-9</c:v>
                </c:pt>
                <c:pt idx="957">
                  <c:v>-4.8600000000000002E-9</c:v>
                </c:pt>
                <c:pt idx="958">
                  <c:v>-4.8399999999999998E-9</c:v>
                </c:pt>
                <c:pt idx="959">
                  <c:v>-4.8200000000000003E-9</c:v>
                </c:pt>
                <c:pt idx="960">
                  <c:v>-4.8E-9</c:v>
                </c:pt>
                <c:pt idx="961">
                  <c:v>-4.7799999999999996E-9</c:v>
                </c:pt>
                <c:pt idx="962">
                  <c:v>-4.7600000000000001E-9</c:v>
                </c:pt>
                <c:pt idx="963">
                  <c:v>-4.7399999999999998E-9</c:v>
                </c:pt>
                <c:pt idx="964">
                  <c:v>-4.7200000000000002E-9</c:v>
                </c:pt>
                <c:pt idx="965">
                  <c:v>-4.6999999999999999E-9</c:v>
                </c:pt>
                <c:pt idx="966">
                  <c:v>-4.6800000000000004E-9</c:v>
                </c:pt>
                <c:pt idx="967">
                  <c:v>-4.66E-9</c:v>
                </c:pt>
                <c:pt idx="968">
                  <c:v>-4.6399999999999997E-9</c:v>
                </c:pt>
                <c:pt idx="969">
                  <c:v>-4.6200000000000002E-9</c:v>
                </c:pt>
                <c:pt idx="970">
                  <c:v>-4.5999999999999998E-9</c:v>
                </c:pt>
                <c:pt idx="971">
                  <c:v>-4.5800000000000003E-9</c:v>
                </c:pt>
                <c:pt idx="972">
                  <c:v>-4.56E-9</c:v>
                </c:pt>
                <c:pt idx="973">
                  <c:v>-4.5399999999999996E-9</c:v>
                </c:pt>
                <c:pt idx="974">
                  <c:v>-4.5200000000000001E-9</c:v>
                </c:pt>
                <c:pt idx="975">
                  <c:v>-4.4999999999999998E-9</c:v>
                </c:pt>
                <c:pt idx="976">
                  <c:v>-4.4800000000000002E-9</c:v>
                </c:pt>
                <c:pt idx="977">
                  <c:v>-4.4599999999999999E-9</c:v>
                </c:pt>
                <c:pt idx="978">
                  <c:v>-4.4400000000000004E-9</c:v>
                </c:pt>
                <c:pt idx="979">
                  <c:v>-4.42E-9</c:v>
                </c:pt>
                <c:pt idx="980">
                  <c:v>-4.3999999999999997E-9</c:v>
                </c:pt>
                <c:pt idx="981">
                  <c:v>-4.3800000000000002E-9</c:v>
                </c:pt>
                <c:pt idx="982">
                  <c:v>-4.3599999999999998E-9</c:v>
                </c:pt>
                <c:pt idx="983">
                  <c:v>-4.3400000000000003E-9</c:v>
                </c:pt>
                <c:pt idx="984">
                  <c:v>-4.32E-9</c:v>
                </c:pt>
                <c:pt idx="985">
                  <c:v>-4.2999999999999996E-9</c:v>
                </c:pt>
                <c:pt idx="986">
                  <c:v>-4.2800000000000001E-9</c:v>
                </c:pt>
                <c:pt idx="987">
                  <c:v>-4.2599999999999998E-9</c:v>
                </c:pt>
                <c:pt idx="988">
                  <c:v>-4.2400000000000002E-9</c:v>
                </c:pt>
                <c:pt idx="989">
                  <c:v>-4.2199999999999999E-9</c:v>
                </c:pt>
                <c:pt idx="990">
                  <c:v>-4.2000000000000004E-9</c:v>
                </c:pt>
                <c:pt idx="991">
                  <c:v>-4.18E-9</c:v>
                </c:pt>
                <c:pt idx="992">
                  <c:v>-4.1599999999999997E-9</c:v>
                </c:pt>
                <c:pt idx="993">
                  <c:v>-4.1400000000000002E-9</c:v>
                </c:pt>
                <c:pt idx="994">
                  <c:v>-4.1199999999999998E-9</c:v>
                </c:pt>
                <c:pt idx="995">
                  <c:v>-4.1000000000000003E-9</c:v>
                </c:pt>
                <c:pt idx="996">
                  <c:v>-4.08E-9</c:v>
                </c:pt>
                <c:pt idx="997">
                  <c:v>-4.0599999999999996E-9</c:v>
                </c:pt>
                <c:pt idx="998">
                  <c:v>-4.0400000000000001E-9</c:v>
                </c:pt>
                <c:pt idx="999">
                  <c:v>-4.0199999999999998E-9</c:v>
                </c:pt>
                <c:pt idx="1000">
                  <c:v>-4.0000000000000002E-9</c:v>
                </c:pt>
                <c:pt idx="1001">
                  <c:v>-3.9799999999999999E-9</c:v>
                </c:pt>
                <c:pt idx="1002">
                  <c:v>-3.9600000000000004E-9</c:v>
                </c:pt>
                <c:pt idx="1003">
                  <c:v>-3.94E-9</c:v>
                </c:pt>
                <c:pt idx="1004">
                  <c:v>-3.9199999999999997E-9</c:v>
                </c:pt>
                <c:pt idx="1005">
                  <c:v>-3.9000000000000002E-9</c:v>
                </c:pt>
                <c:pt idx="1006">
                  <c:v>-3.8799999999999998E-9</c:v>
                </c:pt>
                <c:pt idx="1007">
                  <c:v>-3.8600000000000003E-9</c:v>
                </c:pt>
                <c:pt idx="1008">
                  <c:v>-3.84E-9</c:v>
                </c:pt>
                <c:pt idx="1009">
                  <c:v>-3.8199999999999996E-9</c:v>
                </c:pt>
                <c:pt idx="1010">
                  <c:v>-3.8000000000000001E-9</c:v>
                </c:pt>
                <c:pt idx="1011">
                  <c:v>-3.7799999999999998E-9</c:v>
                </c:pt>
                <c:pt idx="1012">
                  <c:v>-3.7600000000000003E-9</c:v>
                </c:pt>
                <c:pt idx="1013">
                  <c:v>-3.7399999999999999E-9</c:v>
                </c:pt>
                <c:pt idx="1014">
                  <c:v>-3.72E-9</c:v>
                </c:pt>
                <c:pt idx="1015">
                  <c:v>-3.7E-9</c:v>
                </c:pt>
                <c:pt idx="1016">
                  <c:v>-3.6800000000000001E-9</c:v>
                </c:pt>
                <c:pt idx="1017">
                  <c:v>-3.6600000000000002E-9</c:v>
                </c:pt>
                <c:pt idx="1018">
                  <c:v>-3.6399999999999998E-9</c:v>
                </c:pt>
                <c:pt idx="1019">
                  <c:v>-3.6199999999999999E-9</c:v>
                </c:pt>
                <c:pt idx="1020">
                  <c:v>-3.6E-9</c:v>
                </c:pt>
                <c:pt idx="1021">
                  <c:v>-3.58E-9</c:v>
                </c:pt>
                <c:pt idx="1022">
                  <c:v>-3.5600000000000001E-9</c:v>
                </c:pt>
                <c:pt idx="1023">
                  <c:v>-3.5400000000000002E-9</c:v>
                </c:pt>
                <c:pt idx="1024">
                  <c:v>-3.5199999999999998E-9</c:v>
                </c:pt>
                <c:pt idx="1025">
                  <c:v>-3.4999999999999999E-9</c:v>
                </c:pt>
                <c:pt idx="1026">
                  <c:v>-3.48E-9</c:v>
                </c:pt>
                <c:pt idx="1027">
                  <c:v>-3.46E-9</c:v>
                </c:pt>
                <c:pt idx="1028">
                  <c:v>-3.4400000000000001E-9</c:v>
                </c:pt>
                <c:pt idx="1029">
                  <c:v>-3.4200000000000002E-9</c:v>
                </c:pt>
                <c:pt idx="1030">
                  <c:v>-3.3999999999999998E-9</c:v>
                </c:pt>
                <c:pt idx="1031">
                  <c:v>-3.3799999999999999E-9</c:v>
                </c:pt>
                <c:pt idx="1032">
                  <c:v>-3.36E-9</c:v>
                </c:pt>
                <c:pt idx="1033">
                  <c:v>-3.34E-9</c:v>
                </c:pt>
                <c:pt idx="1034">
                  <c:v>-3.3200000000000001E-9</c:v>
                </c:pt>
                <c:pt idx="1035">
                  <c:v>-3.3000000000000002E-9</c:v>
                </c:pt>
                <c:pt idx="1036">
                  <c:v>-3.2799999999999998E-9</c:v>
                </c:pt>
                <c:pt idx="1037">
                  <c:v>-3.2599999999999999E-9</c:v>
                </c:pt>
                <c:pt idx="1038">
                  <c:v>-3.24E-9</c:v>
                </c:pt>
                <c:pt idx="1039">
                  <c:v>-3.22E-9</c:v>
                </c:pt>
                <c:pt idx="1040">
                  <c:v>-3.2000000000000001E-9</c:v>
                </c:pt>
                <c:pt idx="1041">
                  <c:v>-3.1800000000000002E-9</c:v>
                </c:pt>
                <c:pt idx="1042">
                  <c:v>-3.1599999999999998E-9</c:v>
                </c:pt>
                <c:pt idx="1043">
                  <c:v>-3.1399999999999999E-9</c:v>
                </c:pt>
                <c:pt idx="1044">
                  <c:v>-3.12E-9</c:v>
                </c:pt>
                <c:pt idx="1045">
                  <c:v>-3.1E-9</c:v>
                </c:pt>
                <c:pt idx="1046">
                  <c:v>-3.0800000000000001E-9</c:v>
                </c:pt>
                <c:pt idx="1047">
                  <c:v>-3.0600000000000002E-9</c:v>
                </c:pt>
                <c:pt idx="1048">
                  <c:v>-3.0399999999999998E-9</c:v>
                </c:pt>
                <c:pt idx="1049">
                  <c:v>-3.0199999999999999E-9</c:v>
                </c:pt>
                <c:pt idx="1050">
                  <c:v>-3E-9</c:v>
                </c:pt>
                <c:pt idx="1051">
                  <c:v>-2.98E-9</c:v>
                </c:pt>
                <c:pt idx="1052">
                  <c:v>-2.9600000000000001E-9</c:v>
                </c:pt>
                <c:pt idx="1053">
                  <c:v>-2.9400000000000002E-9</c:v>
                </c:pt>
                <c:pt idx="1054">
                  <c:v>-2.9199999999999998E-9</c:v>
                </c:pt>
                <c:pt idx="1055">
                  <c:v>-2.8999999999999999E-9</c:v>
                </c:pt>
                <c:pt idx="1056">
                  <c:v>-2.88E-9</c:v>
                </c:pt>
                <c:pt idx="1057">
                  <c:v>-2.86E-9</c:v>
                </c:pt>
                <c:pt idx="1058">
                  <c:v>-2.8400000000000001E-9</c:v>
                </c:pt>
                <c:pt idx="1059">
                  <c:v>-2.8200000000000002E-9</c:v>
                </c:pt>
                <c:pt idx="1060">
                  <c:v>-2.7999999999999998E-9</c:v>
                </c:pt>
                <c:pt idx="1061">
                  <c:v>-2.7799999999999999E-9</c:v>
                </c:pt>
                <c:pt idx="1062">
                  <c:v>-2.76E-9</c:v>
                </c:pt>
                <c:pt idx="1063">
                  <c:v>-2.7400000000000001E-9</c:v>
                </c:pt>
                <c:pt idx="1064">
                  <c:v>-2.7200000000000001E-9</c:v>
                </c:pt>
                <c:pt idx="1065">
                  <c:v>-2.7000000000000002E-9</c:v>
                </c:pt>
                <c:pt idx="1066">
                  <c:v>-2.6799999999999998E-9</c:v>
                </c:pt>
                <c:pt idx="1067">
                  <c:v>-2.6599999999999999E-9</c:v>
                </c:pt>
                <c:pt idx="1068">
                  <c:v>-2.64E-9</c:v>
                </c:pt>
                <c:pt idx="1069">
                  <c:v>-2.6200000000000001E-9</c:v>
                </c:pt>
                <c:pt idx="1070">
                  <c:v>-2.6000000000000001E-9</c:v>
                </c:pt>
                <c:pt idx="1071">
                  <c:v>-2.5800000000000002E-9</c:v>
                </c:pt>
                <c:pt idx="1072">
                  <c:v>-2.5599999999999998E-9</c:v>
                </c:pt>
                <c:pt idx="1073">
                  <c:v>-2.5399999999999999E-9</c:v>
                </c:pt>
                <c:pt idx="1074">
                  <c:v>-2.52E-9</c:v>
                </c:pt>
                <c:pt idx="1075">
                  <c:v>-2.5000000000000001E-9</c:v>
                </c:pt>
                <c:pt idx="1076">
                  <c:v>-2.4800000000000001E-9</c:v>
                </c:pt>
                <c:pt idx="1077">
                  <c:v>-2.4600000000000002E-9</c:v>
                </c:pt>
                <c:pt idx="1078">
                  <c:v>-2.4399999999999998E-9</c:v>
                </c:pt>
                <c:pt idx="1079">
                  <c:v>-2.4199999999999999E-9</c:v>
                </c:pt>
                <c:pt idx="1080">
                  <c:v>-2.4E-9</c:v>
                </c:pt>
                <c:pt idx="1081">
                  <c:v>-2.3800000000000001E-9</c:v>
                </c:pt>
                <c:pt idx="1082">
                  <c:v>-2.3600000000000001E-9</c:v>
                </c:pt>
                <c:pt idx="1083">
                  <c:v>-2.3400000000000002E-9</c:v>
                </c:pt>
                <c:pt idx="1084">
                  <c:v>-2.3199999999999998E-9</c:v>
                </c:pt>
                <c:pt idx="1085">
                  <c:v>-2.2999999999999999E-9</c:v>
                </c:pt>
                <c:pt idx="1086">
                  <c:v>-2.28E-9</c:v>
                </c:pt>
                <c:pt idx="1087">
                  <c:v>-2.2600000000000001E-9</c:v>
                </c:pt>
                <c:pt idx="1088">
                  <c:v>-2.2400000000000001E-9</c:v>
                </c:pt>
                <c:pt idx="1089">
                  <c:v>-2.2200000000000002E-9</c:v>
                </c:pt>
                <c:pt idx="1090">
                  <c:v>-2.1999999999999998E-9</c:v>
                </c:pt>
                <c:pt idx="1091">
                  <c:v>-2.1799999999999999E-9</c:v>
                </c:pt>
                <c:pt idx="1092">
                  <c:v>-2.16E-9</c:v>
                </c:pt>
                <c:pt idx="1093">
                  <c:v>-2.1400000000000001E-9</c:v>
                </c:pt>
                <c:pt idx="1094">
                  <c:v>-2.1200000000000001E-9</c:v>
                </c:pt>
                <c:pt idx="1095">
                  <c:v>-2.1000000000000002E-9</c:v>
                </c:pt>
                <c:pt idx="1096">
                  <c:v>-2.0799999999999998E-9</c:v>
                </c:pt>
                <c:pt idx="1097">
                  <c:v>-2.0599999999999999E-9</c:v>
                </c:pt>
                <c:pt idx="1098">
                  <c:v>-2.04E-9</c:v>
                </c:pt>
                <c:pt idx="1099">
                  <c:v>-2.0200000000000001E-9</c:v>
                </c:pt>
                <c:pt idx="1100">
                  <c:v>-2.0000000000000001E-9</c:v>
                </c:pt>
                <c:pt idx="1101">
                  <c:v>-1.9800000000000002E-9</c:v>
                </c:pt>
                <c:pt idx="1102">
                  <c:v>-1.9599999999999998E-9</c:v>
                </c:pt>
                <c:pt idx="1103">
                  <c:v>-1.9399999999999999E-9</c:v>
                </c:pt>
                <c:pt idx="1104">
                  <c:v>-1.92E-9</c:v>
                </c:pt>
                <c:pt idx="1105">
                  <c:v>-1.9000000000000001E-9</c:v>
                </c:pt>
                <c:pt idx="1106">
                  <c:v>-1.8800000000000001E-9</c:v>
                </c:pt>
                <c:pt idx="1107">
                  <c:v>-1.86E-9</c:v>
                </c:pt>
                <c:pt idx="1108">
                  <c:v>-1.8400000000000001E-9</c:v>
                </c:pt>
                <c:pt idx="1109">
                  <c:v>-1.8199999999999999E-9</c:v>
                </c:pt>
                <c:pt idx="1110">
                  <c:v>-1.8E-9</c:v>
                </c:pt>
                <c:pt idx="1111">
                  <c:v>-1.7800000000000001E-9</c:v>
                </c:pt>
                <c:pt idx="1112">
                  <c:v>-1.7599999999999999E-9</c:v>
                </c:pt>
                <c:pt idx="1113">
                  <c:v>-1.74E-9</c:v>
                </c:pt>
                <c:pt idx="1114">
                  <c:v>-1.7200000000000001E-9</c:v>
                </c:pt>
                <c:pt idx="1115">
                  <c:v>-1.6999999999999999E-9</c:v>
                </c:pt>
                <c:pt idx="1116">
                  <c:v>-1.68E-9</c:v>
                </c:pt>
                <c:pt idx="1117">
                  <c:v>-1.6600000000000001E-9</c:v>
                </c:pt>
                <c:pt idx="1118">
                  <c:v>-1.6399999999999999E-9</c:v>
                </c:pt>
                <c:pt idx="1119">
                  <c:v>-1.62E-9</c:v>
                </c:pt>
                <c:pt idx="1120">
                  <c:v>-1.6000000000000001E-9</c:v>
                </c:pt>
                <c:pt idx="1121">
                  <c:v>-1.5799999999999999E-9</c:v>
                </c:pt>
                <c:pt idx="1122">
                  <c:v>-1.56E-9</c:v>
                </c:pt>
                <c:pt idx="1123">
                  <c:v>-1.5400000000000001E-9</c:v>
                </c:pt>
                <c:pt idx="1124">
                  <c:v>-1.5199999999999999E-9</c:v>
                </c:pt>
                <c:pt idx="1125">
                  <c:v>-1.5E-9</c:v>
                </c:pt>
                <c:pt idx="1126">
                  <c:v>-1.4800000000000001E-9</c:v>
                </c:pt>
                <c:pt idx="1127">
                  <c:v>-1.4599999999999999E-9</c:v>
                </c:pt>
                <c:pt idx="1128">
                  <c:v>-1.44E-9</c:v>
                </c:pt>
                <c:pt idx="1129">
                  <c:v>-1.4200000000000001E-9</c:v>
                </c:pt>
                <c:pt idx="1130">
                  <c:v>-1.3999999999999999E-9</c:v>
                </c:pt>
                <c:pt idx="1131">
                  <c:v>-1.38E-9</c:v>
                </c:pt>
                <c:pt idx="1132">
                  <c:v>-1.3600000000000001E-9</c:v>
                </c:pt>
                <c:pt idx="1133">
                  <c:v>-1.3399999999999999E-9</c:v>
                </c:pt>
                <c:pt idx="1134">
                  <c:v>-1.32E-9</c:v>
                </c:pt>
                <c:pt idx="1135">
                  <c:v>-1.3000000000000001E-9</c:v>
                </c:pt>
                <c:pt idx="1136">
                  <c:v>-1.2799999999999999E-9</c:v>
                </c:pt>
                <c:pt idx="1137">
                  <c:v>-1.26E-9</c:v>
                </c:pt>
                <c:pt idx="1138">
                  <c:v>-1.2400000000000001E-9</c:v>
                </c:pt>
                <c:pt idx="1139">
                  <c:v>-1.2199999999999999E-9</c:v>
                </c:pt>
                <c:pt idx="1140">
                  <c:v>-1.2E-9</c:v>
                </c:pt>
                <c:pt idx="1141">
                  <c:v>-1.1800000000000001E-9</c:v>
                </c:pt>
                <c:pt idx="1142">
                  <c:v>-1.1599999999999999E-9</c:v>
                </c:pt>
                <c:pt idx="1143">
                  <c:v>-1.14E-9</c:v>
                </c:pt>
                <c:pt idx="1144">
                  <c:v>-1.1200000000000001E-9</c:v>
                </c:pt>
                <c:pt idx="1145">
                  <c:v>-1.0999999999999999E-9</c:v>
                </c:pt>
                <c:pt idx="1146">
                  <c:v>-1.08E-9</c:v>
                </c:pt>
                <c:pt idx="1147">
                  <c:v>-1.0600000000000001E-9</c:v>
                </c:pt>
                <c:pt idx="1148">
                  <c:v>-1.0399999999999999E-9</c:v>
                </c:pt>
                <c:pt idx="1149">
                  <c:v>-1.02E-9</c:v>
                </c:pt>
                <c:pt idx="1150">
                  <c:v>-1.0000000000000001E-9</c:v>
                </c:pt>
                <c:pt idx="1151">
                  <c:v>-9.7999999999999992E-10</c:v>
                </c:pt>
                <c:pt idx="1152">
                  <c:v>-9.5999999999999999E-10</c:v>
                </c:pt>
                <c:pt idx="1153">
                  <c:v>-9.4000000000000006E-10</c:v>
                </c:pt>
                <c:pt idx="1154">
                  <c:v>-9.2000000000000003E-10</c:v>
                </c:pt>
                <c:pt idx="1155">
                  <c:v>-8.9999999999999999E-10</c:v>
                </c:pt>
                <c:pt idx="1156">
                  <c:v>-8.7999999999999996E-10</c:v>
                </c:pt>
                <c:pt idx="1157">
                  <c:v>-8.6000000000000003E-10</c:v>
                </c:pt>
                <c:pt idx="1158">
                  <c:v>-8.3999999999999999E-10</c:v>
                </c:pt>
                <c:pt idx="1159">
                  <c:v>-8.1999999999999996E-10</c:v>
                </c:pt>
                <c:pt idx="1160">
                  <c:v>-8.0000000000000003E-10</c:v>
                </c:pt>
                <c:pt idx="1161">
                  <c:v>-7.7999999999999999E-10</c:v>
                </c:pt>
                <c:pt idx="1162">
                  <c:v>-7.5999999999999996E-10</c:v>
                </c:pt>
                <c:pt idx="1163">
                  <c:v>-7.4000000000000003E-10</c:v>
                </c:pt>
                <c:pt idx="1164">
                  <c:v>-7.2E-10</c:v>
                </c:pt>
                <c:pt idx="1165">
                  <c:v>-6.9999999999999996E-10</c:v>
                </c:pt>
                <c:pt idx="1166">
                  <c:v>-6.8000000000000003E-10</c:v>
                </c:pt>
                <c:pt idx="1167">
                  <c:v>-6.6E-10</c:v>
                </c:pt>
                <c:pt idx="1168">
                  <c:v>-6.3999999999999996E-10</c:v>
                </c:pt>
                <c:pt idx="1169">
                  <c:v>-6.2000000000000003E-10</c:v>
                </c:pt>
                <c:pt idx="1170">
                  <c:v>-6E-10</c:v>
                </c:pt>
                <c:pt idx="1171">
                  <c:v>-5.7999999999999996E-10</c:v>
                </c:pt>
                <c:pt idx="1172">
                  <c:v>-5.6000000000000003E-10</c:v>
                </c:pt>
                <c:pt idx="1173">
                  <c:v>-5.4E-10</c:v>
                </c:pt>
                <c:pt idx="1174">
                  <c:v>-5.1999999999999996E-10</c:v>
                </c:pt>
                <c:pt idx="1175">
                  <c:v>-5.0000000000000003E-10</c:v>
                </c:pt>
                <c:pt idx="1176">
                  <c:v>-4.8E-10</c:v>
                </c:pt>
                <c:pt idx="1177">
                  <c:v>-4.6000000000000001E-10</c:v>
                </c:pt>
                <c:pt idx="1178">
                  <c:v>-4.3999999999999998E-10</c:v>
                </c:pt>
                <c:pt idx="1179">
                  <c:v>-4.2E-10</c:v>
                </c:pt>
                <c:pt idx="1180">
                  <c:v>-4.0000000000000001E-10</c:v>
                </c:pt>
                <c:pt idx="1181">
                  <c:v>-3.7999999999999998E-10</c:v>
                </c:pt>
                <c:pt idx="1182">
                  <c:v>-3.6E-10</c:v>
                </c:pt>
                <c:pt idx="1183">
                  <c:v>-3.4000000000000001E-10</c:v>
                </c:pt>
                <c:pt idx="1184">
                  <c:v>-3.1999999999999998E-10</c:v>
                </c:pt>
                <c:pt idx="1185">
                  <c:v>-3E-10</c:v>
                </c:pt>
                <c:pt idx="1186">
                  <c:v>-2.8000000000000002E-10</c:v>
                </c:pt>
                <c:pt idx="1187">
                  <c:v>-2.5999999999999998E-10</c:v>
                </c:pt>
                <c:pt idx="1188">
                  <c:v>-2.4E-10</c:v>
                </c:pt>
                <c:pt idx="1189">
                  <c:v>-2.1999999999999999E-10</c:v>
                </c:pt>
                <c:pt idx="1190">
                  <c:v>-2.0000000000000001E-10</c:v>
                </c:pt>
                <c:pt idx="1191">
                  <c:v>-1.8E-10</c:v>
                </c:pt>
                <c:pt idx="1192">
                  <c:v>-1.5999999999999999E-10</c:v>
                </c:pt>
                <c:pt idx="1193">
                  <c:v>-1.4000000000000001E-10</c:v>
                </c:pt>
                <c:pt idx="1194">
                  <c:v>-1.2E-10</c:v>
                </c:pt>
                <c:pt idx="1195">
                  <c:v>-1E-10</c:v>
                </c:pt>
                <c:pt idx="1196">
                  <c:v>-7.9999999999999995E-11</c:v>
                </c:pt>
                <c:pt idx="1197">
                  <c:v>-6E-11</c:v>
                </c:pt>
                <c:pt idx="1198">
                  <c:v>-3.9999999999999998E-11</c:v>
                </c:pt>
                <c:pt idx="1199">
                  <c:v>-1.9999999999999999E-11</c:v>
                </c:pt>
                <c:pt idx="1200">
                  <c:v>0</c:v>
                </c:pt>
                <c:pt idx="1201">
                  <c:v>1.9999999999999999E-11</c:v>
                </c:pt>
                <c:pt idx="1202">
                  <c:v>3.9999999999999998E-11</c:v>
                </c:pt>
                <c:pt idx="1203">
                  <c:v>6E-11</c:v>
                </c:pt>
                <c:pt idx="1204">
                  <c:v>7.9999999999999995E-11</c:v>
                </c:pt>
                <c:pt idx="1205">
                  <c:v>1E-10</c:v>
                </c:pt>
                <c:pt idx="1206">
                  <c:v>1.2E-10</c:v>
                </c:pt>
                <c:pt idx="1207">
                  <c:v>1.4000000000000001E-10</c:v>
                </c:pt>
                <c:pt idx="1208">
                  <c:v>1.5999999999999999E-10</c:v>
                </c:pt>
                <c:pt idx="1209">
                  <c:v>1.8E-10</c:v>
                </c:pt>
                <c:pt idx="1210">
                  <c:v>2.0000000000000001E-10</c:v>
                </c:pt>
                <c:pt idx="1211">
                  <c:v>2.1999999999999999E-10</c:v>
                </c:pt>
                <c:pt idx="1212">
                  <c:v>2.4E-10</c:v>
                </c:pt>
                <c:pt idx="1213">
                  <c:v>2.5999999999999998E-10</c:v>
                </c:pt>
                <c:pt idx="1214">
                  <c:v>2.8000000000000002E-10</c:v>
                </c:pt>
                <c:pt idx="1215">
                  <c:v>3E-10</c:v>
                </c:pt>
                <c:pt idx="1216">
                  <c:v>3.1999999999999998E-10</c:v>
                </c:pt>
                <c:pt idx="1217">
                  <c:v>3.4000000000000001E-10</c:v>
                </c:pt>
                <c:pt idx="1218">
                  <c:v>3.6E-10</c:v>
                </c:pt>
                <c:pt idx="1219">
                  <c:v>3.7999999999999998E-10</c:v>
                </c:pt>
                <c:pt idx="1220">
                  <c:v>4.0000000000000001E-10</c:v>
                </c:pt>
                <c:pt idx="1221">
                  <c:v>4.2E-10</c:v>
                </c:pt>
                <c:pt idx="1222">
                  <c:v>4.3999999999999998E-10</c:v>
                </c:pt>
                <c:pt idx="1223">
                  <c:v>4.6000000000000001E-10</c:v>
                </c:pt>
                <c:pt idx="1224">
                  <c:v>4.8E-10</c:v>
                </c:pt>
                <c:pt idx="1225">
                  <c:v>5.0000000000000003E-10</c:v>
                </c:pt>
                <c:pt idx="1226">
                  <c:v>5.1999999999999996E-10</c:v>
                </c:pt>
                <c:pt idx="1227">
                  <c:v>5.4E-10</c:v>
                </c:pt>
                <c:pt idx="1228">
                  <c:v>5.6000000000000003E-10</c:v>
                </c:pt>
                <c:pt idx="1229">
                  <c:v>5.7999999999999996E-10</c:v>
                </c:pt>
                <c:pt idx="1230">
                  <c:v>6E-10</c:v>
                </c:pt>
                <c:pt idx="1231">
                  <c:v>6.2000000000000003E-10</c:v>
                </c:pt>
                <c:pt idx="1232">
                  <c:v>6.3999999999999996E-10</c:v>
                </c:pt>
                <c:pt idx="1233">
                  <c:v>6.6E-10</c:v>
                </c:pt>
                <c:pt idx="1234">
                  <c:v>6.8000000000000003E-10</c:v>
                </c:pt>
                <c:pt idx="1235">
                  <c:v>6.9999999999999996E-10</c:v>
                </c:pt>
                <c:pt idx="1236">
                  <c:v>7.2E-10</c:v>
                </c:pt>
                <c:pt idx="1237">
                  <c:v>7.4000000000000003E-10</c:v>
                </c:pt>
                <c:pt idx="1238">
                  <c:v>7.5999999999999996E-10</c:v>
                </c:pt>
                <c:pt idx="1239">
                  <c:v>7.7999999999999999E-10</c:v>
                </c:pt>
                <c:pt idx="1240">
                  <c:v>8.0000000000000003E-10</c:v>
                </c:pt>
                <c:pt idx="1241">
                  <c:v>8.1999999999999996E-10</c:v>
                </c:pt>
                <c:pt idx="1242">
                  <c:v>8.3999999999999999E-10</c:v>
                </c:pt>
                <c:pt idx="1243">
                  <c:v>8.6000000000000003E-10</c:v>
                </c:pt>
                <c:pt idx="1244">
                  <c:v>8.7999999999999996E-10</c:v>
                </c:pt>
                <c:pt idx="1245">
                  <c:v>8.9999999999999999E-10</c:v>
                </c:pt>
                <c:pt idx="1246">
                  <c:v>9.2000000000000003E-10</c:v>
                </c:pt>
                <c:pt idx="1247">
                  <c:v>9.4000000000000006E-10</c:v>
                </c:pt>
                <c:pt idx="1248">
                  <c:v>9.5999999999999999E-10</c:v>
                </c:pt>
                <c:pt idx="1249">
                  <c:v>9.7999999999999992E-10</c:v>
                </c:pt>
                <c:pt idx="1250">
                  <c:v>1.0000000000000001E-9</c:v>
                </c:pt>
                <c:pt idx="1251">
                  <c:v>1.02E-9</c:v>
                </c:pt>
                <c:pt idx="1252">
                  <c:v>1.0399999999999999E-9</c:v>
                </c:pt>
                <c:pt idx="1253">
                  <c:v>1.0600000000000001E-9</c:v>
                </c:pt>
                <c:pt idx="1254">
                  <c:v>1.08E-9</c:v>
                </c:pt>
                <c:pt idx="1255">
                  <c:v>1.0999999999999999E-9</c:v>
                </c:pt>
                <c:pt idx="1256">
                  <c:v>1.1200000000000001E-9</c:v>
                </c:pt>
                <c:pt idx="1257">
                  <c:v>1.14E-9</c:v>
                </c:pt>
                <c:pt idx="1258">
                  <c:v>1.1599999999999999E-9</c:v>
                </c:pt>
                <c:pt idx="1259">
                  <c:v>1.1800000000000001E-9</c:v>
                </c:pt>
                <c:pt idx="1260">
                  <c:v>1.2E-9</c:v>
                </c:pt>
                <c:pt idx="1261">
                  <c:v>1.2199999999999999E-9</c:v>
                </c:pt>
                <c:pt idx="1262">
                  <c:v>1.2400000000000001E-9</c:v>
                </c:pt>
                <c:pt idx="1263">
                  <c:v>1.26E-9</c:v>
                </c:pt>
                <c:pt idx="1264">
                  <c:v>1.2799999999999999E-9</c:v>
                </c:pt>
                <c:pt idx="1265">
                  <c:v>1.3000000000000001E-9</c:v>
                </c:pt>
                <c:pt idx="1266">
                  <c:v>1.32E-9</c:v>
                </c:pt>
                <c:pt idx="1267">
                  <c:v>1.3399999999999999E-9</c:v>
                </c:pt>
                <c:pt idx="1268">
                  <c:v>1.3600000000000001E-9</c:v>
                </c:pt>
                <c:pt idx="1269">
                  <c:v>1.38E-9</c:v>
                </c:pt>
                <c:pt idx="1270">
                  <c:v>1.3999999999999999E-9</c:v>
                </c:pt>
                <c:pt idx="1271">
                  <c:v>1.4200000000000001E-9</c:v>
                </c:pt>
                <c:pt idx="1272">
                  <c:v>1.44E-9</c:v>
                </c:pt>
                <c:pt idx="1273">
                  <c:v>1.4599999999999999E-9</c:v>
                </c:pt>
                <c:pt idx="1274">
                  <c:v>1.4800000000000001E-9</c:v>
                </c:pt>
                <c:pt idx="1275">
                  <c:v>1.5E-9</c:v>
                </c:pt>
                <c:pt idx="1276">
                  <c:v>1.5199999999999999E-9</c:v>
                </c:pt>
                <c:pt idx="1277">
                  <c:v>1.5400000000000001E-9</c:v>
                </c:pt>
                <c:pt idx="1278">
                  <c:v>1.56E-9</c:v>
                </c:pt>
                <c:pt idx="1279">
                  <c:v>1.5799999999999999E-9</c:v>
                </c:pt>
                <c:pt idx="1280">
                  <c:v>1.6000000000000001E-9</c:v>
                </c:pt>
                <c:pt idx="1281">
                  <c:v>1.62E-9</c:v>
                </c:pt>
                <c:pt idx="1282">
                  <c:v>1.6399999999999999E-9</c:v>
                </c:pt>
                <c:pt idx="1283">
                  <c:v>1.6600000000000001E-9</c:v>
                </c:pt>
                <c:pt idx="1284">
                  <c:v>1.68E-9</c:v>
                </c:pt>
                <c:pt idx="1285">
                  <c:v>1.6999999999999999E-9</c:v>
                </c:pt>
                <c:pt idx="1286">
                  <c:v>1.7200000000000001E-9</c:v>
                </c:pt>
                <c:pt idx="1287">
                  <c:v>1.74E-9</c:v>
                </c:pt>
                <c:pt idx="1288">
                  <c:v>1.7599999999999999E-9</c:v>
                </c:pt>
                <c:pt idx="1289">
                  <c:v>1.7800000000000001E-9</c:v>
                </c:pt>
                <c:pt idx="1290">
                  <c:v>1.8E-9</c:v>
                </c:pt>
                <c:pt idx="1291">
                  <c:v>1.8199999999999999E-9</c:v>
                </c:pt>
                <c:pt idx="1292">
                  <c:v>1.8400000000000001E-9</c:v>
                </c:pt>
                <c:pt idx="1293">
                  <c:v>1.86E-9</c:v>
                </c:pt>
                <c:pt idx="1294">
                  <c:v>1.8800000000000001E-9</c:v>
                </c:pt>
                <c:pt idx="1295">
                  <c:v>1.9000000000000001E-9</c:v>
                </c:pt>
                <c:pt idx="1296">
                  <c:v>1.92E-9</c:v>
                </c:pt>
                <c:pt idx="1297">
                  <c:v>1.9399999999999999E-9</c:v>
                </c:pt>
                <c:pt idx="1298">
                  <c:v>1.9599999999999998E-9</c:v>
                </c:pt>
                <c:pt idx="1299">
                  <c:v>1.9800000000000002E-9</c:v>
                </c:pt>
                <c:pt idx="1300">
                  <c:v>2.0000000000000001E-9</c:v>
                </c:pt>
                <c:pt idx="1301">
                  <c:v>2.0200000000000001E-9</c:v>
                </c:pt>
                <c:pt idx="1302">
                  <c:v>2.04E-9</c:v>
                </c:pt>
                <c:pt idx="1303">
                  <c:v>2.0599999999999999E-9</c:v>
                </c:pt>
                <c:pt idx="1304">
                  <c:v>2.0799999999999998E-9</c:v>
                </c:pt>
                <c:pt idx="1305">
                  <c:v>2.1000000000000002E-9</c:v>
                </c:pt>
                <c:pt idx="1306">
                  <c:v>2.1200000000000001E-9</c:v>
                </c:pt>
                <c:pt idx="1307">
                  <c:v>2.1400000000000001E-9</c:v>
                </c:pt>
                <c:pt idx="1308">
                  <c:v>2.16E-9</c:v>
                </c:pt>
                <c:pt idx="1309">
                  <c:v>2.1799999999999999E-9</c:v>
                </c:pt>
                <c:pt idx="1310">
                  <c:v>2.1999999999999998E-9</c:v>
                </c:pt>
                <c:pt idx="1311">
                  <c:v>2.2200000000000002E-9</c:v>
                </c:pt>
                <c:pt idx="1312">
                  <c:v>2.2400000000000001E-9</c:v>
                </c:pt>
                <c:pt idx="1313">
                  <c:v>2.2600000000000001E-9</c:v>
                </c:pt>
                <c:pt idx="1314">
                  <c:v>2.28E-9</c:v>
                </c:pt>
                <c:pt idx="1315">
                  <c:v>2.2999999999999999E-9</c:v>
                </c:pt>
                <c:pt idx="1316">
                  <c:v>2.3199999999999998E-9</c:v>
                </c:pt>
                <c:pt idx="1317">
                  <c:v>2.3400000000000002E-9</c:v>
                </c:pt>
                <c:pt idx="1318">
                  <c:v>2.3600000000000001E-9</c:v>
                </c:pt>
                <c:pt idx="1319">
                  <c:v>2.3800000000000001E-9</c:v>
                </c:pt>
                <c:pt idx="1320">
                  <c:v>2.4E-9</c:v>
                </c:pt>
                <c:pt idx="1321">
                  <c:v>2.4199999999999999E-9</c:v>
                </c:pt>
                <c:pt idx="1322">
                  <c:v>2.4399999999999998E-9</c:v>
                </c:pt>
                <c:pt idx="1323">
                  <c:v>2.4600000000000002E-9</c:v>
                </c:pt>
                <c:pt idx="1324">
                  <c:v>2.4800000000000001E-9</c:v>
                </c:pt>
                <c:pt idx="1325">
                  <c:v>2.5000000000000001E-9</c:v>
                </c:pt>
                <c:pt idx="1326">
                  <c:v>2.52E-9</c:v>
                </c:pt>
                <c:pt idx="1327">
                  <c:v>2.5399999999999999E-9</c:v>
                </c:pt>
                <c:pt idx="1328">
                  <c:v>2.5599999999999998E-9</c:v>
                </c:pt>
                <c:pt idx="1329">
                  <c:v>2.5800000000000002E-9</c:v>
                </c:pt>
                <c:pt idx="1330">
                  <c:v>2.6000000000000001E-9</c:v>
                </c:pt>
                <c:pt idx="1331">
                  <c:v>2.6200000000000001E-9</c:v>
                </c:pt>
                <c:pt idx="1332">
                  <c:v>2.64E-9</c:v>
                </c:pt>
                <c:pt idx="1333">
                  <c:v>2.6599999999999999E-9</c:v>
                </c:pt>
                <c:pt idx="1334">
                  <c:v>2.6799999999999998E-9</c:v>
                </c:pt>
                <c:pt idx="1335">
                  <c:v>2.7000000000000002E-9</c:v>
                </c:pt>
                <c:pt idx="1336">
                  <c:v>2.7200000000000001E-9</c:v>
                </c:pt>
                <c:pt idx="1337">
                  <c:v>2.7400000000000001E-9</c:v>
                </c:pt>
                <c:pt idx="1338">
                  <c:v>2.76E-9</c:v>
                </c:pt>
                <c:pt idx="1339">
                  <c:v>2.7799999999999999E-9</c:v>
                </c:pt>
                <c:pt idx="1340">
                  <c:v>2.7999999999999998E-9</c:v>
                </c:pt>
                <c:pt idx="1341">
                  <c:v>2.8200000000000002E-9</c:v>
                </c:pt>
                <c:pt idx="1342">
                  <c:v>2.8400000000000001E-9</c:v>
                </c:pt>
                <c:pt idx="1343">
                  <c:v>2.86E-9</c:v>
                </c:pt>
                <c:pt idx="1344">
                  <c:v>2.88E-9</c:v>
                </c:pt>
                <c:pt idx="1345">
                  <c:v>2.8999999999999999E-9</c:v>
                </c:pt>
                <c:pt idx="1346">
                  <c:v>2.9199999999999998E-9</c:v>
                </c:pt>
                <c:pt idx="1347">
                  <c:v>2.9400000000000002E-9</c:v>
                </c:pt>
                <c:pt idx="1348">
                  <c:v>2.9600000000000001E-9</c:v>
                </c:pt>
                <c:pt idx="1349">
                  <c:v>2.98E-9</c:v>
                </c:pt>
                <c:pt idx="1350">
                  <c:v>3E-9</c:v>
                </c:pt>
                <c:pt idx="1351">
                  <c:v>3.0199999999999999E-9</c:v>
                </c:pt>
                <c:pt idx="1352">
                  <c:v>3.0399999999999998E-9</c:v>
                </c:pt>
                <c:pt idx="1353">
                  <c:v>3.0600000000000002E-9</c:v>
                </c:pt>
                <c:pt idx="1354">
                  <c:v>3.0800000000000001E-9</c:v>
                </c:pt>
                <c:pt idx="1355">
                  <c:v>3.1E-9</c:v>
                </c:pt>
                <c:pt idx="1356">
                  <c:v>3.12E-9</c:v>
                </c:pt>
                <c:pt idx="1357">
                  <c:v>3.1399999999999999E-9</c:v>
                </c:pt>
                <c:pt idx="1358">
                  <c:v>3.1599999999999998E-9</c:v>
                </c:pt>
                <c:pt idx="1359">
                  <c:v>3.1800000000000002E-9</c:v>
                </c:pt>
                <c:pt idx="1360">
                  <c:v>3.2000000000000001E-9</c:v>
                </c:pt>
                <c:pt idx="1361">
                  <c:v>3.22E-9</c:v>
                </c:pt>
                <c:pt idx="1362">
                  <c:v>3.24E-9</c:v>
                </c:pt>
                <c:pt idx="1363">
                  <c:v>3.2599999999999999E-9</c:v>
                </c:pt>
                <c:pt idx="1364">
                  <c:v>3.2799999999999998E-9</c:v>
                </c:pt>
                <c:pt idx="1365">
                  <c:v>3.3000000000000002E-9</c:v>
                </c:pt>
                <c:pt idx="1366">
                  <c:v>3.3200000000000001E-9</c:v>
                </c:pt>
                <c:pt idx="1367">
                  <c:v>3.34E-9</c:v>
                </c:pt>
                <c:pt idx="1368">
                  <c:v>3.36E-9</c:v>
                </c:pt>
                <c:pt idx="1369">
                  <c:v>3.3799999999999999E-9</c:v>
                </c:pt>
                <c:pt idx="1370">
                  <c:v>3.3999999999999998E-9</c:v>
                </c:pt>
                <c:pt idx="1371">
                  <c:v>3.4200000000000002E-9</c:v>
                </c:pt>
                <c:pt idx="1372">
                  <c:v>3.4400000000000001E-9</c:v>
                </c:pt>
                <c:pt idx="1373">
                  <c:v>3.46E-9</c:v>
                </c:pt>
                <c:pt idx="1374">
                  <c:v>3.48E-9</c:v>
                </c:pt>
                <c:pt idx="1375">
                  <c:v>3.4999999999999999E-9</c:v>
                </c:pt>
                <c:pt idx="1376">
                  <c:v>3.5199999999999998E-9</c:v>
                </c:pt>
                <c:pt idx="1377">
                  <c:v>3.5400000000000002E-9</c:v>
                </c:pt>
                <c:pt idx="1378">
                  <c:v>3.5600000000000001E-9</c:v>
                </c:pt>
                <c:pt idx="1379">
                  <c:v>3.58E-9</c:v>
                </c:pt>
                <c:pt idx="1380">
                  <c:v>3.6E-9</c:v>
                </c:pt>
                <c:pt idx="1381">
                  <c:v>3.6199999999999999E-9</c:v>
                </c:pt>
                <c:pt idx="1382">
                  <c:v>3.6399999999999998E-9</c:v>
                </c:pt>
                <c:pt idx="1383">
                  <c:v>3.6600000000000002E-9</c:v>
                </c:pt>
                <c:pt idx="1384">
                  <c:v>3.6800000000000001E-9</c:v>
                </c:pt>
                <c:pt idx="1385">
                  <c:v>3.7E-9</c:v>
                </c:pt>
                <c:pt idx="1386">
                  <c:v>3.72E-9</c:v>
                </c:pt>
                <c:pt idx="1387">
                  <c:v>3.7399999999999999E-9</c:v>
                </c:pt>
                <c:pt idx="1388">
                  <c:v>3.7600000000000003E-9</c:v>
                </c:pt>
                <c:pt idx="1389">
                  <c:v>3.7799999999999998E-9</c:v>
                </c:pt>
                <c:pt idx="1390">
                  <c:v>3.8000000000000001E-9</c:v>
                </c:pt>
                <c:pt idx="1391">
                  <c:v>3.8199999999999996E-9</c:v>
                </c:pt>
                <c:pt idx="1392">
                  <c:v>3.84E-9</c:v>
                </c:pt>
                <c:pt idx="1393">
                  <c:v>3.8600000000000003E-9</c:v>
                </c:pt>
                <c:pt idx="1394">
                  <c:v>3.8799999999999998E-9</c:v>
                </c:pt>
                <c:pt idx="1395">
                  <c:v>3.9000000000000002E-9</c:v>
                </c:pt>
                <c:pt idx="1396">
                  <c:v>3.9199999999999997E-9</c:v>
                </c:pt>
                <c:pt idx="1397">
                  <c:v>3.94E-9</c:v>
                </c:pt>
                <c:pt idx="1398">
                  <c:v>3.9600000000000004E-9</c:v>
                </c:pt>
                <c:pt idx="1399">
                  <c:v>3.9799999999999999E-9</c:v>
                </c:pt>
                <c:pt idx="1400">
                  <c:v>4.0000000000000002E-9</c:v>
                </c:pt>
                <c:pt idx="1401">
                  <c:v>4.0199999999999998E-9</c:v>
                </c:pt>
                <c:pt idx="1402">
                  <c:v>4.0400000000000001E-9</c:v>
                </c:pt>
                <c:pt idx="1403">
                  <c:v>4.0599999999999996E-9</c:v>
                </c:pt>
                <c:pt idx="1404">
                  <c:v>4.08E-9</c:v>
                </c:pt>
                <c:pt idx="1405">
                  <c:v>4.1000000000000003E-9</c:v>
                </c:pt>
                <c:pt idx="1406">
                  <c:v>4.1199999999999998E-9</c:v>
                </c:pt>
                <c:pt idx="1407">
                  <c:v>4.1400000000000002E-9</c:v>
                </c:pt>
                <c:pt idx="1408">
                  <c:v>4.1599999999999997E-9</c:v>
                </c:pt>
                <c:pt idx="1409">
                  <c:v>4.18E-9</c:v>
                </c:pt>
                <c:pt idx="1410">
                  <c:v>4.2000000000000004E-9</c:v>
                </c:pt>
                <c:pt idx="1411">
                  <c:v>4.2199999999999999E-9</c:v>
                </c:pt>
                <c:pt idx="1412">
                  <c:v>4.2400000000000002E-9</c:v>
                </c:pt>
                <c:pt idx="1413">
                  <c:v>4.2599999999999998E-9</c:v>
                </c:pt>
                <c:pt idx="1414">
                  <c:v>4.2800000000000001E-9</c:v>
                </c:pt>
                <c:pt idx="1415">
                  <c:v>4.2999999999999996E-9</c:v>
                </c:pt>
                <c:pt idx="1416">
                  <c:v>4.32E-9</c:v>
                </c:pt>
                <c:pt idx="1417">
                  <c:v>4.3400000000000003E-9</c:v>
                </c:pt>
                <c:pt idx="1418">
                  <c:v>4.3599999999999998E-9</c:v>
                </c:pt>
                <c:pt idx="1419">
                  <c:v>4.3800000000000002E-9</c:v>
                </c:pt>
                <c:pt idx="1420">
                  <c:v>4.3999999999999997E-9</c:v>
                </c:pt>
                <c:pt idx="1421">
                  <c:v>4.42E-9</c:v>
                </c:pt>
                <c:pt idx="1422">
                  <c:v>4.4400000000000004E-9</c:v>
                </c:pt>
                <c:pt idx="1423">
                  <c:v>4.4599999999999999E-9</c:v>
                </c:pt>
                <c:pt idx="1424">
                  <c:v>4.4800000000000002E-9</c:v>
                </c:pt>
                <c:pt idx="1425">
                  <c:v>4.4999999999999998E-9</c:v>
                </c:pt>
                <c:pt idx="1426">
                  <c:v>4.5200000000000001E-9</c:v>
                </c:pt>
                <c:pt idx="1427">
                  <c:v>4.5399999999999996E-9</c:v>
                </c:pt>
                <c:pt idx="1428">
                  <c:v>4.56E-9</c:v>
                </c:pt>
                <c:pt idx="1429">
                  <c:v>4.5800000000000003E-9</c:v>
                </c:pt>
                <c:pt idx="1430">
                  <c:v>4.5999999999999998E-9</c:v>
                </c:pt>
                <c:pt idx="1431">
                  <c:v>4.6200000000000002E-9</c:v>
                </c:pt>
                <c:pt idx="1432">
                  <c:v>4.6399999999999997E-9</c:v>
                </c:pt>
                <c:pt idx="1433">
                  <c:v>4.66E-9</c:v>
                </c:pt>
                <c:pt idx="1434">
                  <c:v>4.6800000000000004E-9</c:v>
                </c:pt>
                <c:pt idx="1435">
                  <c:v>4.6999999999999999E-9</c:v>
                </c:pt>
                <c:pt idx="1436">
                  <c:v>4.7200000000000002E-9</c:v>
                </c:pt>
                <c:pt idx="1437">
                  <c:v>4.7399999999999998E-9</c:v>
                </c:pt>
                <c:pt idx="1438">
                  <c:v>4.7600000000000001E-9</c:v>
                </c:pt>
                <c:pt idx="1439">
                  <c:v>4.7799999999999996E-9</c:v>
                </c:pt>
                <c:pt idx="1440">
                  <c:v>4.8E-9</c:v>
                </c:pt>
                <c:pt idx="1441">
                  <c:v>4.8200000000000003E-9</c:v>
                </c:pt>
                <c:pt idx="1442">
                  <c:v>4.8399999999999998E-9</c:v>
                </c:pt>
                <c:pt idx="1443">
                  <c:v>4.8600000000000002E-9</c:v>
                </c:pt>
                <c:pt idx="1444">
                  <c:v>4.8799999999999997E-9</c:v>
                </c:pt>
                <c:pt idx="1445">
                  <c:v>4.9E-9</c:v>
                </c:pt>
                <c:pt idx="1446">
                  <c:v>4.9200000000000004E-9</c:v>
                </c:pt>
                <c:pt idx="1447">
                  <c:v>4.9399999999999999E-9</c:v>
                </c:pt>
                <c:pt idx="1448">
                  <c:v>4.9600000000000002E-9</c:v>
                </c:pt>
                <c:pt idx="1449">
                  <c:v>4.9799999999999998E-9</c:v>
                </c:pt>
                <c:pt idx="1450">
                  <c:v>5.0000000000000001E-9</c:v>
                </c:pt>
                <c:pt idx="1451">
                  <c:v>5.0199999999999996E-9</c:v>
                </c:pt>
                <c:pt idx="1452">
                  <c:v>5.04E-9</c:v>
                </c:pt>
                <c:pt idx="1453">
                  <c:v>5.0600000000000003E-9</c:v>
                </c:pt>
                <c:pt idx="1454">
                  <c:v>5.0799999999999998E-9</c:v>
                </c:pt>
                <c:pt idx="1455">
                  <c:v>5.1000000000000002E-9</c:v>
                </c:pt>
                <c:pt idx="1456">
                  <c:v>5.1199999999999997E-9</c:v>
                </c:pt>
                <c:pt idx="1457">
                  <c:v>5.14E-9</c:v>
                </c:pt>
                <c:pt idx="1458">
                  <c:v>5.1600000000000004E-9</c:v>
                </c:pt>
                <c:pt idx="1459">
                  <c:v>5.1799999999999999E-9</c:v>
                </c:pt>
                <c:pt idx="1460">
                  <c:v>5.2000000000000002E-9</c:v>
                </c:pt>
                <c:pt idx="1461">
                  <c:v>5.2199999999999998E-9</c:v>
                </c:pt>
                <c:pt idx="1462">
                  <c:v>5.2400000000000001E-9</c:v>
                </c:pt>
                <c:pt idx="1463">
                  <c:v>5.2599999999999996E-9</c:v>
                </c:pt>
                <c:pt idx="1464">
                  <c:v>5.28E-9</c:v>
                </c:pt>
                <c:pt idx="1465">
                  <c:v>5.3000000000000003E-9</c:v>
                </c:pt>
                <c:pt idx="1466">
                  <c:v>5.3199999999999998E-9</c:v>
                </c:pt>
                <c:pt idx="1467">
                  <c:v>5.3400000000000002E-9</c:v>
                </c:pt>
                <c:pt idx="1468">
                  <c:v>5.3599999999999997E-9</c:v>
                </c:pt>
                <c:pt idx="1469">
                  <c:v>5.38E-9</c:v>
                </c:pt>
                <c:pt idx="1470">
                  <c:v>5.4000000000000004E-9</c:v>
                </c:pt>
                <c:pt idx="1471">
                  <c:v>5.4199999999999999E-9</c:v>
                </c:pt>
                <c:pt idx="1472">
                  <c:v>5.4400000000000002E-9</c:v>
                </c:pt>
                <c:pt idx="1473">
                  <c:v>5.4599999999999998E-9</c:v>
                </c:pt>
                <c:pt idx="1474">
                  <c:v>5.4800000000000001E-9</c:v>
                </c:pt>
                <c:pt idx="1475">
                  <c:v>5.4999999999999996E-9</c:v>
                </c:pt>
                <c:pt idx="1476">
                  <c:v>5.52E-9</c:v>
                </c:pt>
                <c:pt idx="1477">
                  <c:v>5.5400000000000003E-9</c:v>
                </c:pt>
                <c:pt idx="1478">
                  <c:v>5.5599999999999998E-9</c:v>
                </c:pt>
                <c:pt idx="1479">
                  <c:v>5.5800000000000002E-9</c:v>
                </c:pt>
                <c:pt idx="1480">
                  <c:v>5.5999999999999997E-9</c:v>
                </c:pt>
                <c:pt idx="1481">
                  <c:v>5.62E-9</c:v>
                </c:pt>
                <c:pt idx="1482">
                  <c:v>5.6400000000000004E-9</c:v>
                </c:pt>
                <c:pt idx="1483">
                  <c:v>5.6599999999999999E-9</c:v>
                </c:pt>
                <c:pt idx="1484">
                  <c:v>5.6800000000000002E-9</c:v>
                </c:pt>
                <c:pt idx="1485">
                  <c:v>5.6999999999999998E-9</c:v>
                </c:pt>
                <c:pt idx="1486">
                  <c:v>5.7200000000000001E-9</c:v>
                </c:pt>
                <c:pt idx="1487">
                  <c:v>5.7399999999999996E-9</c:v>
                </c:pt>
                <c:pt idx="1488">
                  <c:v>5.76E-9</c:v>
                </c:pt>
                <c:pt idx="1489">
                  <c:v>5.7800000000000003E-9</c:v>
                </c:pt>
                <c:pt idx="1490">
                  <c:v>5.7999999999999998E-9</c:v>
                </c:pt>
                <c:pt idx="1491">
                  <c:v>5.8200000000000002E-9</c:v>
                </c:pt>
                <c:pt idx="1492">
                  <c:v>5.8399999999999997E-9</c:v>
                </c:pt>
                <c:pt idx="1493">
                  <c:v>5.86E-9</c:v>
                </c:pt>
                <c:pt idx="1494">
                  <c:v>5.8800000000000004E-9</c:v>
                </c:pt>
                <c:pt idx="1495">
                  <c:v>5.8999999999999999E-9</c:v>
                </c:pt>
                <c:pt idx="1496">
                  <c:v>5.9200000000000002E-9</c:v>
                </c:pt>
                <c:pt idx="1497">
                  <c:v>5.9399999999999998E-9</c:v>
                </c:pt>
                <c:pt idx="1498">
                  <c:v>5.9600000000000001E-9</c:v>
                </c:pt>
                <c:pt idx="1499">
                  <c:v>5.9799999999999996E-9</c:v>
                </c:pt>
                <c:pt idx="1500">
                  <c:v>6E-9</c:v>
                </c:pt>
                <c:pt idx="1501">
                  <c:v>6.0200000000000003E-9</c:v>
                </c:pt>
                <c:pt idx="1502">
                  <c:v>6.0399999999999998E-9</c:v>
                </c:pt>
                <c:pt idx="1503">
                  <c:v>6.0600000000000002E-9</c:v>
                </c:pt>
                <c:pt idx="1504">
                  <c:v>6.0799999999999997E-9</c:v>
                </c:pt>
                <c:pt idx="1505">
                  <c:v>6.1E-9</c:v>
                </c:pt>
                <c:pt idx="1506">
                  <c:v>6.1200000000000004E-9</c:v>
                </c:pt>
                <c:pt idx="1507">
                  <c:v>6.1399999999999999E-9</c:v>
                </c:pt>
                <c:pt idx="1508">
                  <c:v>6.1600000000000002E-9</c:v>
                </c:pt>
                <c:pt idx="1509">
                  <c:v>6.1799999999999998E-9</c:v>
                </c:pt>
                <c:pt idx="1510">
                  <c:v>6.2000000000000001E-9</c:v>
                </c:pt>
                <c:pt idx="1511">
                  <c:v>6.2199999999999996E-9</c:v>
                </c:pt>
                <c:pt idx="1512">
                  <c:v>6.24E-9</c:v>
                </c:pt>
                <c:pt idx="1513">
                  <c:v>6.2600000000000003E-9</c:v>
                </c:pt>
                <c:pt idx="1514">
                  <c:v>6.2799999999999998E-9</c:v>
                </c:pt>
                <c:pt idx="1515">
                  <c:v>6.3000000000000002E-9</c:v>
                </c:pt>
                <c:pt idx="1516">
                  <c:v>6.3199999999999997E-9</c:v>
                </c:pt>
                <c:pt idx="1517">
                  <c:v>6.34E-9</c:v>
                </c:pt>
                <c:pt idx="1518">
                  <c:v>6.3600000000000004E-9</c:v>
                </c:pt>
                <c:pt idx="1519">
                  <c:v>6.3799999999999999E-9</c:v>
                </c:pt>
                <c:pt idx="1520">
                  <c:v>6.4000000000000002E-9</c:v>
                </c:pt>
                <c:pt idx="1521">
                  <c:v>6.4199999999999998E-9</c:v>
                </c:pt>
                <c:pt idx="1522">
                  <c:v>6.4400000000000001E-9</c:v>
                </c:pt>
                <c:pt idx="1523">
                  <c:v>6.4599999999999996E-9</c:v>
                </c:pt>
                <c:pt idx="1524">
                  <c:v>6.48E-9</c:v>
                </c:pt>
                <c:pt idx="1525">
                  <c:v>6.5000000000000003E-9</c:v>
                </c:pt>
                <c:pt idx="1526">
                  <c:v>6.5199999999999998E-9</c:v>
                </c:pt>
                <c:pt idx="1527">
                  <c:v>6.5400000000000002E-9</c:v>
                </c:pt>
                <c:pt idx="1528">
                  <c:v>6.5599999999999997E-9</c:v>
                </c:pt>
                <c:pt idx="1529">
                  <c:v>6.58E-9</c:v>
                </c:pt>
                <c:pt idx="1530">
                  <c:v>6.6000000000000004E-9</c:v>
                </c:pt>
                <c:pt idx="1531">
                  <c:v>6.6199999999999999E-9</c:v>
                </c:pt>
                <c:pt idx="1532">
                  <c:v>6.6400000000000002E-9</c:v>
                </c:pt>
                <c:pt idx="1533">
                  <c:v>6.6599999999999997E-9</c:v>
                </c:pt>
                <c:pt idx="1534">
                  <c:v>6.6800000000000001E-9</c:v>
                </c:pt>
                <c:pt idx="1535">
                  <c:v>6.6999999999999996E-9</c:v>
                </c:pt>
                <c:pt idx="1536">
                  <c:v>6.72E-9</c:v>
                </c:pt>
                <c:pt idx="1537">
                  <c:v>6.7400000000000003E-9</c:v>
                </c:pt>
                <c:pt idx="1538">
                  <c:v>6.7599999999999998E-9</c:v>
                </c:pt>
                <c:pt idx="1539">
                  <c:v>6.7800000000000002E-9</c:v>
                </c:pt>
                <c:pt idx="1540">
                  <c:v>6.7999999999999997E-9</c:v>
                </c:pt>
                <c:pt idx="1541">
                  <c:v>6.82E-9</c:v>
                </c:pt>
                <c:pt idx="1542">
                  <c:v>6.8400000000000004E-9</c:v>
                </c:pt>
                <c:pt idx="1543">
                  <c:v>6.8599999999999999E-9</c:v>
                </c:pt>
                <c:pt idx="1544">
                  <c:v>6.8800000000000002E-9</c:v>
                </c:pt>
                <c:pt idx="1545">
                  <c:v>6.8999999999999997E-9</c:v>
                </c:pt>
                <c:pt idx="1546">
                  <c:v>6.9200000000000001E-9</c:v>
                </c:pt>
                <c:pt idx="1547">
                  <c:v>6.9399999999999996E-9</c:v>
                </c:pt>
                <c:pt idx="1548">
                  <c:v>6.96E-9</c:v>
                </c:pt>
                <c:pt idx="1549">
                  <c:v>6.9800000000000003E-9</c:v>
                </c:pt>
                <c:pt idx="1550">
                  <c:v>6.9999999999999998E-9</c:v>
                </c:pt>
                <c:pt idx="1551">
                  <c:v>7.0200000000000002E-9</c:v>
                </c:pt>
                <c:pt idx="1552">
                  <c:v>7.0399999999999997E-9</c:v>
                </c:pt>
                <c:pt idx="1553">
                  <c:v>7.06E-9</c:v>
                </c:pt>
                <c:pt idx="1554">
                  <c:v>7.0800000000000004E-9</c:v>
                </c:pt>
                <c:pt idx="1555">
                  <c:v>7.0999999999999999E-9</c:v>
                </c:pt>
                <c:pt idx="1556">
                  <c:v>7.1200000000000002E-9</c:v>
                </c:pt>
                <c:pt idx="1557">
                  <c:v>7.1399999999999997E-9</c:v>
                </c:pt>
                <c:pt idx="1558">
                  <c:v>7.1600000000000001E-9</c:v>
                </c:pt>
                <c:pt idx="1559">
                  <c:v>7.1799999999999996E-9</c:v>
                </c:pt>
                <c:pt idx="1560">
                  <c:v>7.2E-9</c:v>
                </c:pt>
                <c:pt idx="1561">
                  <c:v>7.2200000000000003E-9</c:v>
                </c:pt>
                <c:pt idx="1562">
                  <c:v>7.2399999999999998E-9</c:v>
                </c:pt>
                <c:pt idx="1563">
                  <c:v>7.2600000000000002E-9</c:v>
                </c:pt>
                <c:pt idx="1564">
                  <c:v>7.2799999999999997E-9</c:v>
                </c:pt>
                <c:pt idx="1565">
                  <c:v>7.3E-9</c:v>
                </c:pt>
                <c:pt idx="1566">
                  <c:v>7.3200000000000004E-9</c:v>
                </c:pt>
                <c:pt idx="1567">
                  <c:v>7.3399999999999999E-9</c:v>
                </c:pt>
                <c:pt idx="1568">
                  <c:v>7.3600000000000002E-9</c:v>
                </c:pt>
                <c:pt idx="1569">
                  <c:v>7.3799999999999997E-9</c:v>
                </c:pt>
                <c:pt idx="1570">
                  <c:v>7.4000000000000001E-9</c:v>
                </c:pt>
                <c:pt idx="1571">
                  <c:v>7.4199999999999996E-9</c:v>
                </c:pt>
                <c:pt idx="1572">
                  <c:v>7.44E-9</c:v>
                </c:pt>
                <c:pt idx="1573">
                  <c:v>7.4600000000000003E-9</c:v>
                </c:pt>
                <c:pt idx="1574">
                  <c:v>7.4799999999999998E-9</c:v>
                </c:pt>
                <c:pt idx="1575">
                  <c:v>7.4999999999999993E-9</c:v>
                </c:pt>
                <c:pt idx="1576">
                  <c:v>7.5200000000000005E-9</c:v>
                </c:pt>
                <c:pt idx="1577">
                  <c:v>7.54E-9</c:v>
                </c:pt>
                <c:pt idx="1578">
                  <c:v>7.5599999999999995E-9</c:v>
                </c:pt>
                <c:pt idx="1579">
                  <c:v>7.5800000000000007E-9</c:v>
                </c:pt>
                <c:pt idx="1580">
                  <c:v>7.6000000000000002E-9</c:v>
                </c:pt>
                <c:pt idx="1581">
                  <c:v>7.6199999999999997E-9</c:v>
                </c:pt>
                <c:pt idx="1582">
                  <c:v>7.6399999999999993E-9</c:v>
                </c:pt>
                <c:pt idx="1583">
                  <c:v>7.6600000000000004E-9</c:v>
                </c:pt>
                <c:pt idx="1584">
                  <c:v>7.6799999999999999E-9</c:v>
                </c:pt>
                <c:pt idx="1585">
                  <c:v>7.6999999999999995E-9</c:v>
                </c:pt>
                <c:pt idx="1586">
                  <c:v>7.7200000000000006E-9</c:v>
                </c:pt>
                <c:pt idx="1587">
                  <c:v>7.7400000000000002E-9</c:v>
                </c:pt>
                <c:pt idx="1588">
                  <c:v>7.7599999999999997E-9</c:v>
                </c:pt>
                <c:pt idx="1589">
                  <c:v>7.7799999999999992E-9</c:v>
                </c:pt>
                <c:pt idx="1590">
                  <c:v>7.8000000000000004E-9</c:v>
                </c:pt>
                <c:pt idx="1591">
                  <c:v>7.8199999999999999E-9</c:v>
                </c:pt>
                <c:pt idx="1592">
                  <c:v>7.8399999999999994E-9</c:v>
                </c:pt>
                <c:pt idx="1593">
                  <c:v>7.8600000000000006E-9</c:v>
                </c:pt>
                <c:pt idx="1594">
                  <c:v>7.8800000000000001E-9</c:v>
                </c:pt>
                <c:pt idx="1595">
                  <c:v>7.8999999999999996E-9</c:v>
                </c:pt>
                <c:pt idx="1596">
                  <c:v>7.9200000000000008E-9</c:v>
                </c:pt>
                <c:pt idx="1597">
                  <c:v>7.9400000000000003E-9</c:v>
                </c:pt>
                <c:pt idx="1598">
                  <c:v>7.9599999999999998E-9</c:v>
                </c:pt>
                <c:pt idx="1599">
                  <c:v>7.9799999999999993E-9</c:v>
                </c:pt>
                <c:pt idx="1600">
                  <c:v>8.0000000000000005E-9</c:v>
                </c:pt>
                <c:pt idx="1601">
                  <c:v>8.02E-9</c:v>
                </c:pt>
                <c:pt idx="1602">
                  <c:v>8.0399999999999995E-9</c:v>
                </c:pt>
                <c:pt idx="1603">
                  <c:v>8.0600000000000007E-9</c:v>
                </c:pt>
                <c:pt idx="1604">
                  <c:v>8.0800000000000002E-9</c:v>
                </c:pt>
                <c:pt idx="1605">
                  <c:v>8.0999999999999997E-9</c:v>
                </c:pt>
                <c:pt idx="1606">
                  <c:v>8.1199999999999993E-9</c:v>
                </c:pt>
                <c:pt idx="1607">
                  <c:v>8.1400000000000004E-9</c:v>
                </c:pt>
                <c:pt idx="1608">
                  <c:v>8.1599999999999999E-9</c:v>
                </c:pt>
                <c:pt idx="1609">
                  <c:v>8.1799999999999995E-9</c:v>
                </c:pt>
                <c:pt idx="1610">
                  <c:v>8.2000000000000006E-9</c:v>
                </c:pt>
                <c:pt idx="1611">
                  <c:v>8.2200000000000002E-9</c:v>
                </c:pt>
                <c:pt idx="1612">
                  <c:v>8.2399999999999997E-9</c:v>
                </c:pt>
                <c:pt idx="1613">
                  <c:v>8.2599999999999992E-9</c:v>
                </c:pt>
                <c:pt idx="1614">
                  <c:v>8.2800000000000004E-9</c:v>
                </c:pt>
                <c:pt idx="1615">
                  <c:v>8.2999999999999999E-9</c:v>
                </c:pt>
                <c:pt idx="1616">
                  <c:v>8.3199999999999994E-9</c:v>
                </c:pt>
                <c:pt idx="1617">
                  <c:v>8.3400000000000006E-9</c:v>
                </c:pt>
                <c:pt idx="1618">
                  <c:v>8.3600000000000001E-9</c:v>
                </c:pt>
                <c:pt idx="1619">
                  <c:v>8.3799999999999996E-9</c:v>
                </c:pt>
                <c:pt idx="1620">
                  <c:v>8.4000000000000008E-9</c:v>
                </c:pt>
                <c:pt idx="1621">
                  <c:v>8.4200000000000003E-9</c:v>
                </c:pt>
                <c:pt idx="1622">
                  <c:v>8.4399999999999998E-9</c:v>
                </c:pt>
                <c:pt idx="1623">
                  <c:v>8.4599999999999993E-9</c:v>
                </c:pt>
                <c:pt idx="1624">
                  <c:v>8.4800000000000005E-9</c:v>
                </c:pt>
                <c:pt idx="1625">
                  <c:v>8.5E-9</c:v>
                </c:pt>
                <c:pt idx="1626">
                  <c:v>8.5199999999999995E-9</c:v>
                </c:pt>
                <c:pt idx="1627">
                  <c:v>8.5400000000000007E-9</c:v>
                </c:pt>
                <c:pt idx="1628">
                  <c:v>8.5600000000000002E-9</c:v>
                </c:pt>
                <c:pt idx="1629">
                  <c:v>8.5799999999999997E-9</c:v>
                </c:pt>
                <c:pt idx="1630">
                  <c:v>8.5999999999999993E-9</c:v>
                </c:pt>
                <c:pt idx="1631">
                  <c:v>8.6200000000000004E-9</c:v>
                </c:pt>
                <c:pt idx="1632">
                  <c:v>8.6399999999999999E-9</c:v>
                </c:pt>
                <c:pt idx="1633">
                  <c:v>8.6599999999999995E-9</c:v>
                </c:pt>
                <c:pt idx="1634">
                  <c:v>8.6800000000000006E-9</c:v>
                </c:pt>
                <c:pt idx="1635">
                  <c:v>8.7000000000000001E-9</c:v>
                </c:pt>
                <c:pt idx="1636">
                  <c:v>8.7199999999999997E-9</c:v>
                </c:pt>
                <c:pt idx="1637">
                  <c:v>8.7399999999999992E-9</c:v>
                </c:pt>
                <c:pt idx="1638">
                  <c:v>8.7600000000000004E-9</c:v>
                </c:pt>
                <c:pt idx="1639">
                  <c:v>8.7799999999999999E-9</c:v>
                </c:pt>
                <c:pt idx="1640">
                  <c:v>8.7999999999999994E-9</c:v>
                </c:pt>
                <c:pt idx="1641">
                  <c:v>8.8200000000000006E-9</c:v>
                </c:pt>
                <c:pt idx="1642">
                  <c:v>8.8400000000000001E-9</c:v>
                </c:pt>
                <c:pt idx="1643">
                  <c:v>8.8599999999999996E-9</c:v>
                </c:pt>
                <c:pt idx="1644">
                  <c:v>8.8800000000000008E-9</c:v>
                </c:pt>
                <c:pt idx="1645">
                  <c:v>8.9000000000000003E-9</c:v>
                </c:pt>
                <c:pt idx="1646">
                  <c:v>8.9199999999999998E-9</c:v>
                </c:pt>
                <c:pt idx="1647">
                  <c:v>8.9399999999999993E-9</c:v>
                </c:pt>
                <c:pt idx="1648">
                  <c:v>8.9600000000000005E-9</c:v>
                </c:pt>
                <c:pt idx="1649">
                  <c:v>8.98E-9</c:v>
                </c:pt>
                <c:pt idx="1650">
                  <c:v>8.9999999999999995E-9</c:v>
                </c:pt>
                <c:pt idx="1651">
                  <c:v>9.0200000000000007E-9</c:v>
                </c:pt>
                <c:pt idx="1652">
                  <c:v>9.0400000000000002E-9</c:v>
                </c:pt>
                <c:pt idx="1653">
                  <c:v>9.0599999999999997E-9</c:v>
                </c:pt>
                <c:pt idx="1654">
                  <c:v>9.0799999999999993E-9</c:v>
                </c:pt>
                <c:pt idx="1655">
                  <c:v>9.1000000000000004E-9</c:v>
                </c:pt>
                <c:pt idx="1656">
                  <c:v>9.1199999999999999E-9</c:v>
                </c:pt>
                <c:pt idx="1657">
                  <c:v>9.1399999999999995E-9</c:v>
                </c:pt>
                <c:pt idx="1658">
                  <c:v>9.1600000000000006E-9</c:v>
                </c:pt>
                <c:pt idx="1659">
                  <c:v>9.1800000000000001E-9</c:v>
                </c:pt>
                <c:pt idx="1660">
                  <c:v>9.1999999999999997E-9</c:v>
                </c:pt>
                <c:pt idx="1661">
                  <c:v>9.2199999999999992E-9</c:v>
                </c:pt>
                <c:pt idx="1662">
                  <c:v>9.2400000000000004E-9</c:v>
                </c:pt>
                <c:pt idx="1663">
                  <c:v>9.2599999999999999E-9</c:v>
                </c:pt>
                <c:pt idx="1664">
                  <c:v>9.2799999999999994E-9</c:v>
                </c:pt>
                <c:pt idx="1665">
                  <c:v>9.3000000000000006E-9</c:v>
                </c:pt>
                <c:pt idx="1666">
                  <c:v>9.3200000000000001E-9</c:v>
                </c:pt>
                <c:pt idx="1667">
                  <c:v>9.3399999999999996E-9</c:v>
                </c:pt>
                <c:pt idx="1668">
                  <c:v>9.3600000000000008E-9</c:v>
                </c:pt>
                <c:pt idx="1669">
                  <c:v>9.3800000000000003E-9</c:v>
                </c:pt>
                <c:pt idx="1670">
                  <c:v>9.3999999999999998E-9</c:v>
                </c:pt>
                <c:pt idx="1671">
                  <c:v>9.4199999999999993E-9</c:v>
                </c:pt>
                <c:pt idx="1672">
                  <c:v>9.4400000000000005E-9</c:v>
                </c:pt>
                <c:pt idx="1673">
                  <c:v>9.46E-9</c:v>
                </c:pt>
                <c:pt idx="1674">
                  <c:v>9.4799999999999995E-9</c:v>
                </c:pt>
                <c:pt idx="1675">
                  <c:v>9.5000000000000007E-9</c:v>
                </c:pt>
                <c:pt idx="1676">
                  <c:v>9.5200000000000002E-9</c:v>
                </c:pt>
                <c:pt idx="1677">
                  <c:v>9.5399999999999997E-9</c:v>
                </c:pt>
                <c:pt idx="1678">
                  <c:v>9.5599999999999992E-9</c:v>
                </c:pt>
                <c:pt idx="1679">
                  <c:v>9.5800000000000004E-9</c:v>
                </c:pt>
                <c:pt idx="1680">
                  <c:v>9.5999999999999999E-9</c:v>
                </c:pt>
                <c:pt idx="1681">
                  <c:v>9.6199999999999995E-9</c:v>
                </c:pt>
                <c:pt idx="1682">
                  <c:v>9.6400000000000006E-9</c:v>
                </c:pt>
                <c:pt idx="1683">
                  <c:v>9.6600000000000001E-9</c:v>
                </c:pt>
                <c:pt idx="1684">
                  <c:v>9.6799999999999997E-9</c:v>
                </c:pt>
                <c:pt idx="1685">
                  <c:v>9.6999999999999992E-9</c:v>
                </c:pt>
                <c:pt idx="1686">
                  <c:v>9.7200000000000003E-9</c:v>
                </c:pt>
                <c:pt idx="1687">
                  <c:v>9.7399999999999999E-9</c:v>
                </c:pt>
                <c:pt idx="1688">
                  <c:v>9.7599999999999994E-9</c:v>
                </c:pt>
                <c:pt idx="1689">
                  <c:v>9.7800000000000006E-9</c:v>
                </c:pt>
                <c:pt idx="1690">
                  <c:v>9.8000000000000001E-9</c:v>
                </c:pt>
                <c:pt idx="1691">
                  <c:v>9.8199999999999996E-9</c:v>
                </c:pt>
                <c:pt idx="1692">
                  <c:v>9.8400000000000008E-9</c:v>
                </c:pt>
                <c:pt idx="1693">
                  <c:v>9.8600000000000003E-9</c:v>
                </c:pt>
                <c:pt idx="1694">
                  <c:v>9.8799999999999998E-9</c:v>
                </c:pt>
                <c:pt idx="1695">
                  <c:v>9.8999999999999993E-9</c:v>
                </c:pt>
                <c:pt idx="1696">
                  <c:v>9.9200000000000005E-9</c:v>
                </c:pt>
                <c:pt idx="1697">
                  <c:v>9.94E-9</c:v>
                </c:pt>
                <c:pt idx="1698">
                  <c:v>9.9599999999999995E-9</c:v>
                </c:pt>
                <c:pt idx="1699">
                  <c:v>9.9800000000000007E-9</c:v>
                </c:pt>
                <c:pt idx="1700">
                  <c:v>1E-8</c:v>
                </c:pt>
                <c:pt idx="1701">
                  <c:v>1.002E-8</c:v>
                </c:pt>
                <c:pt idx="1702">
                  <c:v>1.0039999999999999E-8</c:v>
                </c:pt>
                <c:pt idx="1703">
                  <c:v>1.006E-8</c:v>
                </c:pt>
                <c:pt idx="1704">
                  <c:v>1.008E-8</c:v>
                </c:pt>
                <c:pt idx="1705">
                  <c:v>1.0099999999999999E-8</c:v>
                </c:pt>
                <c:pt idx="1706">
                  <c:v>1.0120000000000001E-8</c:v>
                </c:pt>
                <c:pt idx="1707">
                  <c:v>1.014E-8</c:v>
                </c:pt>
                <c:pt idx="1708">
                  <c:v>1.016E-8</c:v>
                </c:pt>
                <c:pt idx="1709">
                  <c:v>1.0179999999999999E-8</c:v>
                </c:pt>
                <c:pt idx="1710">
                  <c:v>1.02E-8</c:v>
                </c:pt>
                <c:pt idx="1711">
                  <c:v>1.022E-8</c:v>
                </c:pt>
                <c:pt idx="1712">
                  <c:v>1.0239999999999999E-8</c:v>
                </c:pt>
                <c:pt idx="1713">
                  <c:v>1.0260000000000001E-8</c:v>
                </c:pt>
                <c:pt idx="1714">
                  <c:v>1.028E-8</c:v>
                </c:pt>
                <c:pt idx="1715">
                  <c:v>1.03E-8</c:v>
                </c:pt>
                <c:pt idx="1716">
                  <c:v>1.0320000000000001E-8</c:v>
                </c:pt>
                <c:pt idx="1717">
                  <c:v>1.034E-8</c:v>
                </c:pt>
                <c:pt idx="1718">
                  <c:v>1.036E-8</c:v>
                </c:pt>
                <c:pt idx="1719">
                  <c:v>1.0379999999999999E-8</c:v>
                </c:pt>
                <c:pt idx="1720">
                  <c:v>1.04E-8</c:v>
                </c:pt>
                <c:pt idx="1721">
                  <c:v>1.042E-8</c:v>
                </c:pt>
                <c:pt idx="1722">
                  <c:v>1.044E-8</c:v>
                </c:pt>
                <c:pt idx="1723">
                  <c:v>1.0460000000000001E-8</c:v>
                </c:pt>
                <c:pt idx="1724">
                  <c:v>1.048E-8</c:v>
                </c:pt>
                <c:pt idx="1725">
                  <c:v>1.05E-8</c:v>
                </c:pt>
                <c:pt idx="1726">
                  <c:v>1.0519999999999999E-8</c:v>
                </c:pt>
                <c:pt idx="1727">
                  <c:v>1.054E-8</c:v>
                </c:pt>
                <c:pt idx="1728">
                  <c:v>1.056E-8</c:v>
                </c:pt>
                <c:pt idx="1729">
                  <c:v>1.0579999999999999E-8</c:v>
                </c:pt>
                <c:pt idx="1730">
                  <c:v>1.0600000000000001E-8</c:v>
                </c:pt>
                <c:pt idx="1731">
                  <c:v>1.062E-8</c:v>
                </c:pt>
                <c:pt idx="1732">
                  <c:v>1.064E-8</c:v>
                </c:pt>
                <c:pt idx="1733">
                  <c:v>1.0660000000000001E-8</c:v>
                </c:pt>
                <c:pt idx="1734">
                  <c:v>1.068E-8</c:v>
                </c:pt>
                <c:pt idx="1735">
                  <c:v>1.07E-8</c:v>
                </c:pt>
                <c:pt idx="1736">
                  <c:v>1.0719999999999999E-8</c:v>
                </c:pt>
                <c:pt idx="1737">
                  <c:v>1.0740000000000001E-8</c:v>
                </c:pt>
                <c:pt idx="1738">
                  <c:v>1.076E-8</c:v>
                </c:pt>
                <c:pt idx="1739">
                  <c:v>1.078E-8</c:v>
                </c:pt>
                <c:pt idx="1740">
                  <c:v>1.0800000000000001E-8</c:v>
                </c:pt>
                <c:pt idx="1741">
                  <c:v>1.082E-8</c:v>
                </c:pt>
                <c:pt idx="1742">
                  <c:v>1.084E-8</c:v>
                </c:pt>
                <c:pt idx="1743">
                  <c:v>1.0859999999999999E-8</c:v>
                </c:pt>
                <c:pt idx="1744">
                  <c:v>1.088E-8</c:v>
                </c:pt>
                <c:pt idx="1745">
                  <c:v>1.09E-8</c:v>
                </c:pt>
                <c:pt idx="1746">
                  <c:v>1.092E-8</c:v>
                </c:pt>
                <c:pt idx="1747">
                  <c:v>1.0940000000000001E-8</c:v>
                </c:pt>
                <c:pt idx="1748">
                  <c:v>1.096E-8</c:v>
                </c:pt>
                <c:pt idx="1749">
                  <c:v>1.098E-8</c:v>
                </c:pt>
                <c:pt idx="1750">
                  <c:v>1.0999999999999999E-8</c:v>
                </c:pt>
                <c:pt idx="1751">
                  <c:v>1.102E-8</c:v>
                </c:pt>
                <c:pt idx="1752">
                  <c:v>1.104E-8</c:v>
                </c:pt>
                <c:pt idx="1753">
                  <c:v>1.1059999999999999E-8</c:v>
                </c:pt>
                <c:pt idx="1754">
                  <c:v>1.1080000000000001E-8</c:v>
                </c:pt>
                <c:pt idx="1755">
                  <c:v>1.11E-8</c:v>
                </c:pt>
                <c:pt idx="1756">
                  <c:v>1.112E-8</c:v>
                </c:pt>
                <c:pt idx="1757">
                  <c:v>1.1140000000000001E-8</c:v>
                </c:pt>
                <c:pt idx="1758">
                  <c:v>1.116E-8</c:v>
                </c:pt>
                <c:pt idx="1759">
                  <c:v>1.118E-8</c:v>
                </c:pt>
                <c:pt idx="1760">
                  <c:v>1.1199999999999999E-8</c:v>
                </c:pt>
                <c:pt idx="1761">
                  <c:v>1.1220000000000001E-8</c:v>
                </c:pt>
                <c:pt idx="1762">
                  <c:v>1.124E-8</c:v>
                </c:pt>
                <c:pt idx="1763">
                  <c:v>1.126E-8</c:v>
                </c:pt>
                <c:pt idx="1764">
                  <c:v>1.1280000000000001E-8</c:v>
                </c:pt>
                <c:pt idx="1765">
                  <c:v>1.13E-8</c:v>
                </c:pt>
                <c:pt idx="1766">
                  <c:v>1.132E-8</c:v>
                </c:pt>
                <c:pt idx="1767">
                  <c:v>1.1339999999999999E-8</c:v>
                </c:pt>
                <c:pt idx="1768">
                  <c:v>1.136E-8</c:v>
                </c:pt>
                <c:pt idx="1769">
                  <c:v>1.138E-8</c:v>
                </c:pt>
                <c:pt idx="1770">
                  <c:v>1.14E-8</c:v>
                </c:pt>
                <c:pt idx="1771">
                  <c:v>1.1420000000000001E-8</c:v>
                </c:pt>
                <c:pt idx="1772">
                  <c:v>1.144E-8</c:v>
                </c:pt>
                <c:pt idx="1773">
                  <c:v>1.146E-8</c:v>
                </c:pt>
                <c:pt idx="1774">
                  <c:v>1.1479999999999999E-8</c:v>
                </c:pt>
                <c:pt idx="1775">
                  <c:v>1.15E-8</c:v>
                </c:pt>
                <c:pt idx="1776">
                  <c:v>1.152E-8</c:v>
                </c:pt>
                <c:pt idx="1777">
                  <c:v>1.1539999999999999E-8</c:v>
                </c:pt>
                <c:pt idx="1778">
                  <c:v>1.1560000000000001E-8</c:v>
                </c:pt>
                <c:pt idx="1779">
                  <c:v>1.158E-8</c:v>
                </c:pt>
                <c:pt idx="1780">
                  <c:v>1.16E-8</c:v>
                </c:pt>
                <c:pt idx="1781">
                  <c:v>1.1620000000000001E-8</c:v>
                </c:pt>
                <c:pt idx="1782">
                  <c:v>1.164E-8</c:v>
                </c:pt>
                <c:pt idx="1783">
                  <c:v>1.166E-8</c:v>
                </c:pt>
                <c:pt idx="1784">
                  <c:v>1.1679999999999999E-8</c:v>
                </c:pt>
                <c:pt idx="1785">
                  <c:v>1.1700000000000001E-8</c:v>
                </c:pt>
                <c:pt idx="1786">
                  <c:v>1.172E-8</c:v>
                </c:pt>
                <c:pt idx="1787">
                  <c:v>1.174E-8</c:v>
                </c:pt>
                <c:pt idx="1788">
                  <c:v>1.1760000000000001E-8</c:v>
                </c:pt>
                <c:pt idx="1789">
                  <c:v>1.178E-8</c:v>
                </c:pt>
                <c:pt idx="1790">
                  <c:v>1.18E-8</c:v>
                </c:pt>
                <c:pt idx="1791">
                  <c:v>1.1819999999999999E-8</c:v>
                </c:pt>
                <c:pt idx="1792">
                  <c:v>1.184E-8</c:v>
                </c:pt>
                <c:pt idx="1793">
                  <c:v>1.186E-8</c:v>
                </c:pt>
                <c:pt idx="1794">
                  <c:v>1.188E-8</c:v>
                </c:pt>
                <c:pt idx="1795">
                  <c:v>1.1900000000000001E-8</c:v>
                </c:pt>
                <c:pt idx="1796">
                  <c:v>1.192E-8</c:v>
                </c:pt>
                <c:pt idx="1797">
                  <c:v>1.194E-8</c:v>
                </c:pt>
                <c:pt idx="1798">
                  <c:v>1.1959999999999999E-8</c:v>
                </c:pt>
                <c:pt idx="1799">
                  <c:v>1.198E-8</c:v>
                </c:pt>
                <c:pt idx="1800">
                  <c:v>1.2E-8</c:v>
                </c:pt>
                <c:pt idx="1801">
                  <c:v>1.2019999999999999E-8</c:v>
                </c:pt>
                <c:pt idx="1802">
                  <c:v>1.2040000000000001E-8</c:v>
                </c:pt>
                <c:pt idx="1803">
                  <c:v>1.206E-8</c:v>
                </c:pt>
                <c:pt idx="1804">
                  <c:v>1.208E-8</c:v>
                </c:pt>
                <c:pt idx="1805">
                  <c:v>1.2100000000000001E-8</c:v>
                </c:pt>
                <c:pt idx="1806">
                  <c:v>1.212E-8</c:v>
                </c:pt>
                <c:pt idx="1807">
                  <c:v>1.214E-8</c:v>
                </c:pt>
                <c:pt idx="1808">
                  <c:v>1.2159999999999999E-8</c:v>
                </c:pt>
                <c:pt idx="1809">
                  <c:v>1.2180000000000001E-8</c:v>
                </c:pt>
                <c:pt idx="1810">
                  <c:v>1.22E-8</c:v>
                </c:pt>
                <c:pt idx="1811">
                  <c:v>1.222E-8</c:v>
                </c:pt>
                <c:pt idx="1812">
                  <c:v>1.2240000000000001E-8</c:v>
                </c:pt>
                <c:pt idx="1813">
                  <c:v>1.226E-8</c:v>
                </c:pt>
                <c:pt idx="1814">
                  <c:v>1.228E-8</c:v>
                </c:pt>
                <c:pt idx="1815">
                  <c:v>1.2299999999999999E-8</c:v>
                </c:pt>
                <c:pt idx="1816">
                  <c:v>1.232E-8</c:v>
                </c:pt>
                <c:pt idx="1817">
                  <c:v>1.234E-8</c:v>
                </c:pt>
                <c:pt idx="1818">
                  <c:v>1.236E-8</c:v>
                </c:pt>
                <c:pt idx="1819">
                  <c:v>1.2380000000000001E-8</c:v>
                </c:pt>
                <c:pt idx="1820">
                  <c:v>1.24E-8</c:v>
                </c:pt>
                <c:pt idx="1821">
                  <c:v>1.242E-8</c:v>
                </c:pt>
                <c:pt idx="1822">
                  <c:v>1.2439999999999999E-8</c:v>
                </c:pt>
                <c:pt idx="1823">
                  <c:v>1.246E-8</c:v>
                </c:pt>
                <c:pt idx="1824">
                  <c:v>1.248E-8</c:v>
                </c:pt>
                <c:pt idx="1825">
                  <c:v>1.2499999999999999E-8</c:v>
                </c:pt>
                <c:pt idx="1826">
                  <c:v>1.2520000000000001E-8</c:v>
                </c:pt>
                <c:pt idx="1827">
                  <c:v>1.254E-8</c:v>
                </c:pt>
                <c:pt idx="1828">
                  <c:v>1.256E-8</c:v>
                </c:pt>
                <c:pt idx="1829">
                  <c:v>1.2580000000000001E-8</c:v>
                </c:pt>
                <c:pt idx="1830">
                  <c:v>1.26E-8</c:v>
                </c:pt>
                <c:pt idx="1831">
                  <c:v>1.262E-8</c:v>
                </c:pt>
                <c:pt idx="1832">
                  <c:v>1.2639999999999999E-8</c:v>
                </c:pt>
                <c:pt idx="1833">
                  <c:v>1.2660000000000001E-8</c:v>
                </c:pt>
                <c:pt idx="1834">
                  <c:v>1.268E-8</c:v>
                </c:pt>
                <c:pt idx="1835">
                  <c:v>1.27E-8</c:v>
                </c:pt>
                <c:pt idx="1836">
                  <c:v>1.2720000000000001E-8</c:v>
                </c:pt>
                <c:pt idx="1837">
                  <c:v>1.274E-8</c:v>
                </c:pt>
                <c:pt idx="1838">
                  <c:v>1.276E-8</c:v>
                </c:pt>
                <c:pt idx="1839">
                  <c:v>1.2779999999999999E-8</c:v>
                </c:pt>
                <c:pt idx="1840">
                  <c:v>1.28E-8</c:v>
                </c:pt>
                <c:pt idx="1841">
                  <c:v>1.282E-8</c:v>
                </c:pt>
                <c:pt idx="1842">
                  <c:v>1.284E-8</c:v>
                </c:pt>
                <c:pt idx="1843">
                  <c:v>1.2860000000000001E-8</c:v>
                </c:pt>
                <c:pt idx="1844">
                  <c:v>1.288E-8</c:v>
                </c:pt>
                <c:pt idx="1845">
                  <c:v>1.29E-8</c:v>
                </c:pt>
                <c:pt idx="1846">
                  <c:v>1.2919999999999999E-8</c:v>
                </c:pt>
                <c:pt idx="1847">
                  <c:v>1.294E-8</c:v>
                </c:pt>
                <c:pt idx="1848">
                  <c:v>1.296E-8</c:v>
                </c:pt>
                <c:pt idx="1849">
                  <c:v>1.2979999999999999E-8</c:v>
                </c:pt>
                <c:pt idx="1850">
                  <c:v>1.3000000000000001E-8</c:v>
                </c:pt>
                <c:pt idx="1851">
                  <c:v>1.302E-8</c:v>
                </c:pt>
                <c:pt idx="1852">
                  <c:v>1.304E-8</c:v>
                </c:pt>
                <c:pt idx="1853">
                  <c:v>1.3060000000000001E-8</c:v>
                </c:pt>
                <c:pt idx="1854">
                  <c:v>1.308E-8</c:v>
                </c:pt>
                <c:pt idx="1855">
                  <c:v>1.31E-8</c:v>
                </c:pt>
                <c:pt idx="1856">
                  <c:v>1.3119999999999999E-8</c:v>
                </c:pt>
                <c:pt idx="1857">
                  <c:v>1.3140000000000001E-8</c:v>
                </c:pt>
                <c:pt idx="1858">
                  <c:v>1.316E-8</c:v>
                </c:pt>
                <c:pt idx="1859">
                  <c:v>1.318E-8</c:v>
                </c:pt>
                <c:pt idx="1860">
                  <c:v>1.3200000000000001E-8</c:v>
                </c:pt>
                <c:pt idx="1861">
                  <c:v>1.322E-8</c:v>
                </c:pt>
                <c:pt idx="1862">
                  <c:v>1.324E-8</c:v>
                </c:pt>
                <c:pt idx="1863">
                  <c:v>1.3259999999999999E-8</c:v>
                </c:pt>
                <c:pt idx="1864">
                  <c:v>1.328E-8</c:v>
                </c:pt>
                <c:pt idx="1865">
                  <c:v>1.33E-8</c:v>
                </c:pt>
                <c:pt idx="1866">
                  <c:v>1.3319999999999999E-8</c:v>
                </c:pt>
                <c:pt idx="1867">
                  <c:v>1.3340000000000001E-8</c:v>
                </c:pt>
                <c:pt idx="1868">
                  <c:v>1.336E-8</c:v>
                </c:pt>
                <c:pt idx="1869">
                  <c:v>1.338E-8</c:v>
                </c:pt>
                <c:pt idx="1870">
                  <c:v>1.3399999999999999E-8</c:v>
                </c:pt>
                <c:pt idx="1871">
                  <c:v>1.342E-8</c:v>
                </c:pt>
                <c:pt idx="1872">
                  <c:v>1.344E-8</c:v>
                </c:pt>
                <c:pt idx="1873">
                  <c:v>1.3459999999999999E-8</c:v>
                </c:pt>
                <c:pt idx="1874">
                  <c:v>1.3480000000000001E-8</c:v>
                </c:pt>
                <c:pt idx="1875">
                  <c:v>1.35E-8</c:v>
                </c:pt>
                <c:pt idx="1876">
                  <c:v>1.352E-8</c:v>
                </c:pt>
                <c:pt idx="1877">
                  <c:v>1.3540000000000001E-8</c:v>
                </c:pt>
                <c:pt idx="1878">
                  <c:v>1.356E-8</c:v>
                </c:pt>
                <c:pt idx="1879">
                  <c:v>1.358E-8</c:v>
                </c:pt>
                <c:pt idx="1880">
                  <c:v>1.3599999999999999E-8</c:v>
                </c:pt>
                <c:pt idx="1881">
                  <c:v>1.3620000000000001E-8</c:v>
                </c:pt>
                <c:pt idx="1882">
                  <c:v>1.364E-8</c:v>
                </c:pt>
                <c:pt idx="1883">
                  <c:v>1.366E-8</c:v>
                </c:pt>
                <c:pt idx="1884">
                  <c:v>1.3680000000000001E-8</c:v>
                </c:pt>
                <c:pt idx="1885">
                  <c:v>1.37E-8</c:v>
                </c:pt>
                <c:pt idx="1886">
                  <c:v>1.372E-8</c:v>
                </c:pt>
                <c:pt idx="1887">
                  <c:v>1.3739999999999999E-8</c:v>
                </c:pt>
                <c:pt idx="1888">
                  <c:v>1.376E-8</c:v>
                </c:pt>
                <c:pt idx="1889">
                  <c:v>1.378E-8</c:v>
                </c:pt>
                <c:pt idx="1890">
                  <c:v>1.3799999999999999E-8</c:v>
                </c:pt>
                <c:pt idx="1891">
                  <c:v>1.3820000000000001E-8</c:v>
                </c:pt>
                <c:pt idx="1892">
                  <c:v>1.384E-8</c:v>
                </c:pt>
                <c:pt idx="1893">
                  <c:v>1.386E-8</c:v>
                </c:pt>
                <c:pt idx="1894">
                  <c:v>1.3879999999999999E-8</c:v>
                </c:pt>
                <c:pt idx="1895">
                  <c:v>1.39E-8</c:v>
                </c:pt>
                <c:pt idx="1896">
                  <c:v>1.392E-8</c:v>
                </c:pt>
                <c:pt idx="1897">
                  <c:v>1.3939999999999999E-8</c:v>
                </c:pt>
                <c:pt idx="1898">
                  <c:v>1.3960000000000001E-8</c:v>
                </c:pt>
                <c:pt idx="1899">
                  <c:v>1.398E-8</c:v>
                </c:pt>
                <c:pt idx="1900">
                  <c:v>1.4E-8</c:v>
                </c:pt>
                <c:pt idx="1901">
                  <c:v>1.4020000000000001E-8</c:v>
                </c:pt>
                <c:pt idx="1902">
                  <c:v>1.404E-8</c:v>
                </c:pt>
                <c:pt idx="1903">
                  <c:v>1.406E-8</c:v>
                </c:pt>
                <c:pt idx="1904">
                  <c:v>1.4079999999999999E-8</c:v>
                </c:pt>
                <c:pt idx="1905">
                  <c:v>1.4100000000000001E-8</c:v>
                </c:pt>
                <c:pt idx="1906">
                  <c:v>1.412E-8</c:v>
                </c:pt>
                <c:pt idx="1907">
                  <c:v>1.414E-8</c:v>
                </c:pt>
                <c:pt idx="1908">
                  <c:v>1.4160000000000001E-8</c:v>
                </c:pt>
                <c:pt idx="1909">
                  <c:v>1.418E-8</c:v>
                </c:pt>
                <c:pt idx="1910">
                  <c:v>1.42E-8</c:v>
                </c:pt>
                <c:pt idx="1911">
                  <c:v>1.4219999999999999E-8</c:v>
                </c:pt>
                <c:pt idx="1912">
                  <c:v>1.424E-8</c:v>
                </c:pt>
                <c:pt idx="1913">
                  <c:v>1.426E-8</c:v>
                </c:pt>
                <c:pt idx="1914">
                  <c:v>1.4279999999999999E-8</c:v>
                </c:pt>
                <c:pt idx="1915">
                  <c:v>1.4300000000000001E-8</c:v>
                </c:pt>
                <c:pt idx="1916">
                  <c:v>1.432E-8</c:v>
                </c:pt>
                <c:pt idx="1917">
                  <c:v>1.434E-8</c:v>
                </c:pt>
                <c:pt idx="1918">
                  <c:v>1.4359999999999999E-8</c:v>
                </c:pt>
                <c:pt idx="1919">
                  <c:v>1.438E-8</c:v>
                </c:pt>
                <c:pt idx="1920">
                  <c:v>1.44E-8</c:v>
                </c:pt>
                <c:pt idx="1921">
                  <c:v>1.4419999999999999E-8</c:v>
                </c:pt>
                <c:pt idx="1922">
                  <c:v>1.4440000000000001E-8</c:v>
                </c:pt>
                <c:pt idx="1923">
                  <c:v>1.446E-8</c:v>
                </c:pt>
                <c:pt idx="1924">
                  <c:v>1.448E-8</c:v>
                </c:pt>
                <c:pt idx="1925">
                  <c:v>1.4500000000000001E-8</c:v>
                </c:pt>
                <c:pt idx="1926">
                  <c:v>1.452E-8</c:v>
                </c:pt>
                <c:pt idx="1927">
                  <c:v>1.454E-8</c:v>
                </c:pt>
                <c:pt idx="1928">
                  <c:v>1.4559999999999999E-8</c:v>
                </c:pt>
                <c:pt idx="1929">
                  <c:v>1.4580000000000001E-8</c:v>
                </c:pt>
                <c:pt idx="1930">
                  <c:v>1.46E-8</c:v>
                </c:pt>
                <c:pt idx="1931">
                  <c:v>1.462E-8</c:v>
                </c:pt>
                <c:pt idx="1932">
                  <c:v>1.4640000000000001E-8</c:v>
                </c:pt>
                <c:pt idx="1933">
                  <c:v>1.466E-8</c:v>
                </c:pt>
                <c:pt idx="1934">
                  <c:v>1.468E-8</c:v>
                </c:pt>
                <c:pt idx="1935">
                  <c:v>1.4699999999999999E-8</c:v>
                </c:pt>
                <c:pt idx="1936">
                  <c:v>1.472E-8</c:v>
                </c:pt>
                <c:pt idx="1937">
                  <c:v>1.474E-8</c:v>
                </c:pt>
                <c:pt idx="1938">
                  <c:v>1.4759999999999999E-8</c:v>
                </c:pt>
                <c:pt idx="1939">
                  <c:v>1.4780000000000001E-8</c:v>
                </c:pt>
                <c:pt idx="1940">
                  <c:v>1.48E-8</c:v>
                </c:pt>
                <c:pt idx="1941">
                  <c:v>1.482E-8</c:v>
                </c:pt>
                <c:pt idx="1942">
                  <c:v>1.4839999999999999E-8</c:v>
                </c:pt>
                <c:pt idx="1943">
                  <c:v>1.486E-8</c:v>
                </c:pt>
                <c:pt idx="1944">
                  <c:v>1.488E-8</c:v>
                </c:pt>
                <c:pt idx="1945">
                  <c:v>1.4899999999999999E-8</c:v>
                </c:pt>
                <c:pt idx="1946">
                  <c:v>1.4920000000000001E-8</c:v>
                </c:pt>
                <c:pt idx="1947">
                  <c:v>1.494E-8</c:v>
                </c:pt>
                <c:pt idx="1948">
                  <c:v>1.496E-8</c:v>
                </c:pt>
                <c:pt idx="1949">
                  <c:v>1.4979999999999999E-8</c:v>
                </c:pt>
                <c:pt idx="1950">
                  <c:v>1.4999999999999999E-8</c:v>
                </c:pt>
                <c:pt idx="1951">
                  <c:v>1.5020000000000001E-8</c:v>
                </c:pt>
                <c:pt idx="1952">
                  <c:v>1.5040000000000001E-8</c:v>
                </c:pt>
                <c:pt idx="1953">
                  <c:v>1.5060000000000001E-8</c:v>
                </c:pt>
                <c:pt idx="1954">
                  <c:v>1.508E-8</c:v>
                </c:pt>
                <c:pt idx="1955">
                  <c:v>1.51E-8</c:v>
                </c:pt>
                <c:pt idx="1956">
                  <c:v>1.5119999999999999E-8</c:v>
                </c:pt>
                <c:pt idx="1957">
                  <c:v>1.5139999999999999E-8</c:v>
                </c:pt>
                <c:pt idx="1958">
                  <c:v>1.5160000000000001E-8</c:v>
                </c:pt>
                <c:pt idx="1959">
                  <c:v>1.5180000000000001E-8</c:v>
                </c:pt>
                <c:pt idx="1960">
                  <c:v>1.52E-8</c:v>
                </c:pt>
                <c:pt idx="1961">
                  <c:v>1.522E-8</c:v>
                </c:pt>
                <c:pt idx="1962">
                  <c:v>1.5239999999999999E-8</c:v>
                </c:pt>
                <c:pt idx="1963">
                  <c:v>1.5259999999999999E-8</c:v>
                </c:pt>
                <c:pt idx="1964">
                  <c:v>1.5279999999999999E-8</c:v>
                </c:pt>
                <c:pt idx="1965">
                  <c:v>1.5300000000000001E-8</c:v>
                </c:pt>
                <c:pt idx="1966">
                  <c:v>1.5320000000000001E-8</c:v>
                </c:pt>
                <c:pt idx="1967">
                  <c:v>1.534E-8</c:v>
                </c:pt>
                <c:pt idx="1968">
                  <c:v>1.536E-8</c:v>
                </c:pt>
                <c:pt idx="1969">
                  <c:v>1.5379999999999999E-8</c:v>
                </c:pt>
                <c:pt idx="1970">
                  <c:v>1.5399999999999999E-8</c:v>
                </c:pt>
                <c:pt idx="1971">
                  <c:v>1.5419999999999998E-8</c:v>
                </c:pt>
                <c:pt idx="1972">
                  <c:v>1.5440000000000001E-8</c:v>
                </c:pt>
                <c:pt idx="1973">
                  <c:v>1.5460000000000001E-8</c:v>
                </c:pt>
                <c:pt idx="1974">
                  <c:v>1.548E-8</c:v>
                </c:pt>
                <c:pt idx="1975">
                  <c:v>1.55E-8</c:v>
                </c:pt>
                <c:pt idx="1976">
                  <c:v>1.5519999999999999E-8</c:v>
                </c:pt>
                <c:pt idx="1977">
                  <c:v>1.5539999999999999E-8</c:v>
                </c:pt>
                <c:pt idx="1978">
                  <c:v>1.5559999999999998E-8</c:v>
                </c:pt>
                <c:pt idx="1979">
                  <c:v>1.5580000000000001E-8</c:v>
                </c:pt>
                <c:pt idx="1980">
                  <c:v>1.5600000000000001E-8</c:v>
                </c:pt>
                <c:pt idx="1981">
                  <c:v>1.562E-8</c:v>
                </c:pt>
                <c:pt idx="1982">
                  <c:v>1.564E-8</c:v>
                </c:pt>
                <c:pt idx="1983">
                  <c:v>1.5659999999999999E-8</c:v>
                </c:pt>
                <c:pt idx="1984">
                  <c:v>1.5679999999999999E-8</c:v>
                </c:pt>
                <c:pt idx="1985">
                  <c:v>1.5700000000000002E-8</c:v>
                </c:pt>
                <c:pt idx="1986">
                  <c:v>1.5720000000000001E-8</c:v>
                </c:pt>
                <c:pt idx="1987">
                  <c:v>1.5740000000000001E-8</c:v>
                </c:pt>
                <c:pt idx="1988">
                  <c:v>1.576E-8</c:v>
                </c:pt>
                <c:pt idx="1989">
                  <c:v>1.578E-8</c:v>
                </c:pt>
                <c:pt idx="1990">
                  <c:v>1.5799999999999999E-8</c:v>
                </c:pt>
                <c:pt idx="1991">
                  <c:v>1.5819999999999999E-8</c:v>
                </c:pt>
                <c:pt idx="1992">
                  <c:v>1.5840000000000002E-8</c:v>
                </c:pt>
                <c:pt idx="1993">
                  <c:v>1.5860000000000001E-8</c:v>
                </c:pt>
                <c:pt idx="1994">
                  <c:v>1.5880000000000001E-8</c:v>
                </c:pt>
                <c:pt idx="1995">
                  <c:v>1.59E-8</c:v>
                </c:pt>
                <c:pt idx="1996">
                  <c:v>1.592E-8</c:v>
                </c:pt>
                <c:pt idx="1997">
                  <c:v>1.5939999999999999E-8</c:v>
                </c:pt>
                <c:pt idx="1998">
                  <c:v>1.5959999999999999E-8</c:v>
                </c:pt>
                <c:pt idx="1999">
                  <c:v>1.5980000000000001E-8</c:v>
                </c:pt>
                <c:pt idx="2000">
                  <c:v>1.6000000000000001E-8</c:v>
                </c:pt>
                <c:pt idx="2001">
                  <c:v>1.6020000000000001E-8</c:v>
                </c:pt>
                <c:pt idx="2002">
                  <c:v>1.604E-8</c:v>
                </c:pt>
                <c:pt idx="2003">
                  <c:v>1.606E-8</c:v>
                </c:pt>
                <c:pt idx="2004">
                  <c:v>1.6079999999999999E-8</c:v>
                </c:pt>
                <c:pt idx="2005">
                  <c:v>1.6099999999999999E-8</c:v>
                </c:pt>
                <c:pt idx="2006">
                  <c:v>1.6120000000000001E-8</c:v>
                </c:pt>
                <c:pt idx="2007">
                  <c:v>1.6140000000000001E-8</c:v>
                </c:pt>
                <c:pt idx="2008">
                  <c:v>1.616E-8</c:v>
                </c:pt>
                <c:pt idx="2009">
                  <c:v>1.618E-8</c:v>
                </c:pt>
                <c:pt idx="2010">
                  <c:v>1.6199999999999999E-8</c:v>
                </c:pt>
                <c:pt idx="2011">
                  <c:v>1.6219999999999999E-8</c:v>
                </c:pt>
                <c:pt idx="2012">
                  <c:v>1.6239999999999999E-8</c:v>
                </c:pt>
                <c:pt idx="2013">
                  <c:v>1.6260000000000001E-8</c:v>
                </c:pt>
                <c:pt idx="2014">
                  <c:v>1.6280000000000001E-8</c:v>
                </c:pt>
                <c:pt idx="2015">
                  <c:v>1.63E-8</c:v>
                </c:pt>
                <c:pt idx="2016">
                  <c:v>1.632E-8</c:v>
                </c:pt>
                <c:pt idx="2017">
                  <c:v>1.6339999999999999E-8</c:v>
                </c:pt>
                <c:pt idx="2018">
                  <c:v>1.6359999999999999E-8</c:v>
                </c:pt>
                <c:pt idx="2019">
                  <c:v>1.6379999999999998E-8</c:v>
                </c:pt>
                <c:pt idx="2020">
                  <c:v>1.6400000000000001E-8</c:v>
                </c:pt>
                <c:pt idx="2021">
                  <c:v>1.6420000000000001E-8</c:v>
                </c:pt>
                <c:pt idx="2022">
                  <c:v>1.644E-8</c:v>
                </c:pt>
                <c:pt idx="2023">
                  <c:v>1.646E-8</c:v>
                </c:pt>
                <c:pt idx="2024">
                  <c:v>1.6479999999999999E-8</c:v>
                </c:pt>
                <c:pt idx="2025">
                  <c:v>1.6499999999999999E-8</c:v>
                </c:pt>
                <c:pt idx="2026">
                  <c:v>1.6519999999999998E-8</c:v>
                </c:pt>
                <c:pt idx="2027">
                  <c:v>1.6540000000000001E-8</c:v>
                </c:pt>
                <c:pt idx="2028">
                  <c:v>1.6560000000000001E-8</c:v>
                </c:pt>
                <c:pt idx="2029">
                  <c:v>1.658E-8</c:v>
                </c:pt>
                <c:pt idx="2030">
                  <c:v>1.66E-8</c:v>
                </c:pt>
                <c:pt idx="2031">
                  <c:v>1.6619999999999999E-8</c:v>
                </c:pt>
                <c:pt idx="2032">
                  <c:v>1.6639999999999999E-8</c:v>
                </c:pt>
                <c:pt idx="2033">
                  <c:v>1.6660000000000002E-8</c:v>
                </c:pt>
                <c:pt idx="2034">
                  <c:v>1.6680000000000001E-8</c:v>
                </c:pt>
                <c:pt idx="2035">
                  <c:v>1.6700000000000001E-8</c:v>
                </c:pt>
                <c:pt idx="2036">
                  <c:v>1.672E-8</c:v>
                </c:pt>
                <c:pt idx="2037">
                  <c:v>1.674E-8</c:v>
                </c:pt>
                <c:pt idx="2038">
                  <c:v>1.6759999999999999E-8</c:v>
                </c:pt>
                <c:pt idx="2039">
                  <c:v>1.6779999999999999E-8</c:v>
                </c:pt>
                <c:pt idx="2040">
                  <c:v>1.6800000000000002E-8</c:v>
                </c:pt>
                <c:pt idx="2041">
                  <c:v>1.6820000000000001E-8</c:v>
                </c:pt>
                <c:pt idx="2042">
                  <c:v>1.6840000000000001E-8</c:v>
                </c:pt>
                <c:pt idx="2043">
                  <c:v>1.686E-8</c:v>
                </c:pt>
                <c:pt idx="2044">
                  <c:v>1.688E-8</c:v>
                </c:pt>
                <c:pt idx="2045">
                  <c:v>1.6899999999999999E-8</c:v>
                </c:pt>
                <c:pt idx="2046">
                  <c:v>1.6919999999999999E-8</c:v>
                </c:pt>
                <c:pt idx="2047">
                  <c:v>1.6940000000000001E-8</c:v>
                </c:pt>
                <c:pt idx="2048">
                  <c:v>1.6960000000000001E-8</c:v>
                </c:pt>
                <c:pt idx="2049">
                  <c:v>1.6980000000000001E-8</c:v>
                </c:pt>
                <c:pt idx="2050">
                  <c:v>1.7E-8</c:v>
                </c:pt>
                <c:pt idx="2051">
                  <c:v>1.702E-8</c:v>
                </c:pt>
                <c:pt idx="2052">
                  <c:v>1.7039999999999999E-8</c:v>
                </c:pt>
                <c:pt idx="2053">
                  <c:v>1.7059999999999999E-8</c:v>
                </c:pt>
                <c:pt idx="2054">
                  <c:v>1.7080000000000001E-8</c:v>
                </c:pt>
                <c:pt idx="2055">
                  <c:v>1.7100000000000001E-8</c:v>
                </c:pt>
                <c:pt idx="2056">
                  <c:v>1.712E-8</c:v>
                </c:pt>
                <c:pt idx="2057">
                  <c:v>1.714E-8</c:v>
                </c:pt>
                <c:pt idx="2058">
                  <c:v>1.7159999999999999E-8</c:v>
                </c:pt>
                <c:pt idx="2059">
                  <c:v>1.7179999999999999E-8</c:v>
                </c:pt>
                <c:pt idx="2060">
                  <c:v>1.7199999999999999E-8</c:v>
                </c:pt>
                <c:pt idx="2061">
                  <c:v>1.7220000000000001E-8</c:v>
                </c:pt>
                <c:pt idx="2062">
                  <c:v>1.7240000000000001E-8</c:v>
                </c:pt>
                <c:pt idx="2063">
                  <c:v>1.726E-8</c:v>
                </c:pt>
                <c:pt idx="2064">
                  <c:v>1.728E-8</c:v>
                </c:pt>
                <c:pt idx="2065">
                  <c:v>1.7299999999999999E-8</c:v>
                </c:pt>
                <c:pt idx="2066">
                  <c:v>1.7319999999999999E-8</c:v>
                </c:pt>
                <c:pt idx="2067">
                  <c:v>1.7339999999999998E-8</c:v>
                </c:pt>
                <c:pt idx="2068">
                  <c:v>1.7360000000000001E-8</c:v>
                </c:pt>
                <c:pt idx="2069">
                  <c:v>1.7380000000000001E-8</c:v>
                </c:pt>
                <c:pt idx="2070">
                  <c:v>1.74E-8</c:v>
                </c:pt>
                <c:pt idx="2071">
                  <c:v>1.742E-8</c:v>
                </c:pt>
                <c:pt idx="2072">
                  <c:v>1.7439999999999999E-8</c:v>
                </c:pt>
                <c:pt idx="2073">
                  <c:v>1.7459999999999999E-8</c:v>
                </c:pt>
                <c:pt idx="2074">
                  <c:v>1.7479999999999998E-8</c:v>
                </c:pt>
                <c:pt idx="2075">
                  <c:v>1.7500000000000001E-8</c:v>
                </c:pt>
                <c:pt idx="2076">
                  <c:v>1.7520000000000001E-8</c:v>
                </c:pt>
                <c:pt idx="2077">
                  <c:v>1.754E-8</c:v>
                </c:pt>
                <c:pt idx="2078">
                  <c:v>1.756E-8</c:v>
                </c:pt>
                <c:pt idx="2079">
                  <c:v>1.7579999999999999E-8</c:v>
                </c:pt>
                <c:pt idx="2080">
                  <c:v>1.7599999999999999E-8</c:v>
                </c:pt>
                <c:pt idx="2081">
                  <c:v>1.7620000000000002E-8</c:v>
                </c:pt>
                <c:pt idx="2082">
                  <c:v>1.7640000000000001E-8</c:v>
                </c:pt>
                <c:pt idx="2083">
                  <c:v>1.7660000000000001E-8</c:v>
                </c:pt>
                <c:pt idx="2084">
                  <c:v>1.768E-8</c:v>
                </c:pt>
                <c:pt idx="2085">
                  <c:v>1.77E-8</c:v>
                </c:pt>
                <c:pt idx="2086">
                  <c:v>1.7719999999999999E-8</c:v>
                </c:pt>
                <c:pt idx="2087">
                  <c:v>1.7739999999999999E-8</c:v>
                </c:pt>
                <c:pt idx="2088">
                  <c:v>1.7760000000000002E-8</c:v>
                </c:pt>
                <c:pt idx="2089">
                  <c:v>1.7780000000000001E-8</c:v>
                </c:pt>
                <c:pt idx="2090">
                  <c:v>1.7800000000000001E-8</c:v>
                </c:pt>
                <c:pt idx="2091">
                  <c:v>1.782E-8</c:v>
                </c:pt>
                <c:pt idx="2092">
                  <c:v>1.784E-8</c:v>
                </c:pt>
                <c:pt idx="2093">
                  <c:v>1.7859999999999999E-8</c:v>
                </c:pt>
                <c:pt idx="2094">
                  <c:v>1.7879999999999999E-8</c:v>
                </c:pt>
                <c:pt idx="2095">
                  <c:v>1.7900000000000001E-8</c:v>
                </c:pt>
                <c:pt idx="2096">
                  <c:v>1.7920000000000001E-8</c:v>
                </c:pt>
                <c:pt idx="2097">
                  <c:v>1.7940000000000001E-8</c:v>
                </c:pt>
                <c:pt idx="2098">
                  <c:v>1.796E-8</c:v>
                </c:pt>
                <c:pt idx="2099">
                  <c:v>1.798E-8</c:v>
                </c:pt>
                <c:pt idx="2100">
                  <c:v>1.7999999999999999E-8</c:v>
                </c:pt>
                <c:pt idx="2101">
                  <c:v>1.8019999999999999E-8</c:v>
                </c:pt>
                <c:pt idx="2102">
                  <c:v>1.8040000000000001E-8</c:v>
                </c:pt>
                <c:pt idx="2103">
                  <c:v>1.8060000000000001E-8</c:v>
                </c:pt>
                <c:pt idx="2104">
                  <c:v>1.808E-8</c:v>
                </c:pt>
                <c:pt idx="2105">
                  <c:v>1.81E-8</c:v>
                </c:pt>
                <c:pt idx="2106">
                  <c:v>1.8119999999999999E-8</c:v>
                </c:pt>
                <c:pt idx="2107">
                  <c:v>1.8139999999999999E-8</c:v>
                </c:pt>
                <c:pt idx="2108">
                  <c:v>1.8159999999999999E-8</c:v>
                </c:pt>
                <c:pt idx="2109">
                  <c:v>1.8180000000000001E-8</c:v>
                </c:pt>
                <c:pt idx="2110">
                  <c:v>1.8200000000000001E-8</c:v>
                </c:pt>
                <c:pt idx="2111">
                  <c:v>1.822E-8</c:v>
                </c:pt>
                <c:pt idx="2112">
                  <c:v>1.824E-8</c:v>
                </c:pt>
                <c:pt idx="2113">
                  <c:v>1.8259999999999999E-8</c:v>
                </c:pt>
                <c:pt idx="2114">
                  <c:v>1.8279999999999999E-8</c:v>
                </c:pt>
                <c:pt idx="2115">
                  <c:v>1.8299999999999998E-8</c:v>
                </c:pt>
                <c:pt idx="2116">
                  <c:v>1.8320000000000001E-8</c:v>
                </c:pt>
                <c:pt idx="2117">
                  <c:v>1.8340000000000001E-8</c:v>
                </c:pt>
                <c:pt idx="2118">
                  <c:v>1.836E-8</c:v>
                </c:pt>
                <c:pt idx="2119">
                  <c:v>1.838E-8</c:v>
                </c:pt>
                <c:pt idx="2120">
                  <c:v>1.8399999999999999E-8</c:v>
                </c:pt>
                <c:pt idx="2121">
                  <c:v>1.8419999999999999E-8</c:v>
                </c:pt>
                <c:pt idx="2122">
                  <c:v>1.8439999999999998E-8</c:v>
                </c:pt>
                <c:pt idx="2123">
                  <c:v>1.8460000000000001E-8</c:v>
                </c:pt>
                <c:pt idx="2124">
                  <c:v>1.8480000000000001E-8</c:v>
                </c:pt>
                <c:pt idx="2125">
                  <c:v>1.85E-8</c:v>
                </c:pt>
                <c:pt idx="2126">
                  <c:v>1.852E-8</c:v>
                </c:pt>
                <c:pt idx="2127">
                  <c:v>1.8539999999999999E-8</c:v>
                </c:pt>
                <c:pt idx="2128">
                  <c:v>1.8559999999999999E-8</c:v>
                </c:pt>
                <c:pt idx="2129">
                  <c:v>1.8580000000000002E-8</c:v>
                </c:pt>
                <c:pt idx="2130">
                  <c:v>1.8600000000000001E-8</c:v>
                </c:pt>
                <c:pt idx="2131">
                  <c:v>1.8620000000000001E-8</c:v>
                </c:pt>
                <c:pt idx="2132">
                  <c:v>1.864E-8</c:v>
                </c:pt>
                <c:pt idx="2133">
                  <c:v>1.866E-8</c:v>
                </c:pt>
                <c:pt idx="2134">
                  <c:v>1.8679999999999999E-8</c:v>
                </c:pt>
                <c:pt idx="2135">
                  <c:v>1.8699999999999999E-8</c:v>
                </c:pt>
                <c:pt idx="2136">
                  <c:v>1.8720000000000002E-8</c:v>
                </c:pt>
                <c:pt idx="2137">
                  <c:v>1.8740000000000001E-8</c:v>
                </c:pt>
                <c:pt idx="2138">
                  <c:v>1.8760000000000001E-8</c:v>
                </c:pt>
                <c:pt idx="2139">
                  <c:v>1.878E-8</c:v>
                </c:pt>
                <c:pt idx="2140">
                  <c:v>1.88E-8</c:v>
                </c:pt>
                <c:pt idx="2141">
                  <c:v>1.8819999999999999E-8</c:v>
                </c:pt>
                <c:pt idx="2142">
                  <c:v>1.8839999999999999E-8</c:v>
                </c:pt>
                <c:pt idx="2143">
                  <c:v>1.8860000000000001E-8</c:v>
                </c:pt>
                <c:pt idx="2144">
                  <c:v>1.8880000000000001E-8</c:v>
                </c:pt>
                <c:pt idx="2145">
                  <c:v>1.89E-8</c:v>
                </c:pt>
                <c:pt idx="2146">
                  <c:v>1.892E-8</c:v>
                </c:pt>
                <c:pt idx="2147">
                  <c:v>1.894E-8</c:v>
                </c:pt>
                <c:pt idx="2148">
                  <c:v>1.8959999999999999E-8</c:v>
                </c:pt>
                <c:pt idx="2149">
                  <c:v>1.8979999999999999E-8</c:v>
                </c:pt>
                <c:pt idx="2150">
                  <c:v>1.9000000000000001E-8</c:v>
                </c:pt>
                <c:pt idx="2151">
                  <c:v>1.9020000000000001E-8</c:v>
                </c:pt>
                <c:pt idx="2152">
                  <c:v>1.904E-8</c:v>
                </c:pt>
                <c:pt idx="2153">
                  <c:v>1.906E-8</c:v>
                </c:pt>
                <c:pt idx="2154">
                  <c:v>1.9079999999999999E-8</c:v>
                </c:pt>
                <c:pt idx="2155">
                  <c:v>1.9099999999999999E-8</c:v>
                </c:pt>
                <c:pt idx="2156">
                  <c:v>1.9119999999999998E-8</c:v>
                </c:pt>
                <c:pt idx="2157">
                  <c:v>1.9140000000000001E-8</c:v>
                </c:pt>
                <c:pt idx="2158">
                  <c:v>1.9160000000000001E-8</c:v>
                </c:pt>
                <c:pt idx="2159">
                  <c:v>1.918E-8</c:v>
                </c:pt>
                <c:pt idx="2160">
                  <c:v>1.92E-8</c:v>
                </c:pt>
                <c:pt idx="2161">
                  <c:v>1.9219999999999999E-8</c:v>
                </c:pt>
                <c:pt idx="2162">
                  <c:v>1.9239999999999999E-8</c:v>
                </c:pt>
                <c:pt idx="2163">
                  <c:v>1.9259999999999998E-8</c:v>
                </c:pt>
                <c:pt idx="2164">
                  <c:v>1.9280000000000001E-8</c:v>
                </c:pt>
                <c:pt idx="2165">
                  <c:v>1.9300000000000001E-8</c:v>
                </c:pt>
                <c:pt idx="2166">
                  <c:v>1.932E-8</c:v>
                </c:pt>
                <c:pt idx="2167">
                  <c:v>1.934E-8</c:v>
                </c:pt>
                <c:pt idx="2168">
                  <c:v>1.9359999999999999E-8</c:v>
                </c:pt>
                <c:pt idx="2169">
                  <c:v>1.9379999999999999E-8</c:v>
                </c:pt>
                <c:pt idx="2170">
                  <c:v>1.9399999999999998E-8</c:v>
                </c:pt>
                <c:pt idx="2171">
                  <c:v>1.9420000000000001E-8</c:v>
                </c:pt>
                <c:pt idx="2172">
                  <c:v>1.9440000000000001E-8</c:v>
                </c:pt>
                <c:pt idx="2173">
                  <c:v>1.946E-8</c:v>
                </c:pt>
                <c:pt idx="2174">
                  <c:v>1.948E-8</c:v>
                </c:pt>
                <c:pt idx="2175">
                  <c:v>1.9499999999999999E-8</c:v>
                </c:pt>
                <c:pt idx="2176">
                  <c:v>1.9519999999999999E-8</c:v>
                </c:pt>
                <c:pt idx="2177">
                  <c:v>1.9540000000000002E-8</c:v>
                </c:pt>
                <c:pt idx="2178">
                  <c:v>1.9560000000000001E-8</c:v>
                </c:pt>
                <c:pt idx="2179">
                  <c:v>1.9580000000000001E-8</c:v>
                </c:pt>
                <c:pt idx="2180">
                  <c:v>1.96E-8</c:v>
                </c:pt>
                <c:pt idx="2181">
                  <c:v>1.962E-8</c:v>
                </c:pt>
                <c:pt idx="2182">
                  <c:v>1.9639999999999999E-8</c:v>
                </c:pt>
                <c:pt idx="2183">
                  <c:v>1.9659999999999999E-8</c:v>
                </c:pt>
                <c:pt idx="2184">
                  <c:v>1.9680000000000002E-8</c:v>
                </c:pt>
                <c:pt idx="2185">
                  <c:v>1.9700000000000001E-8</c:v>
                </c:pt>
                <c:pt idx="2186">
                  <c:v>1.9720000000000001E-8</c:v>
                </c:pt>
                <c:pt idx="2187">
                  <c:v>1.974E-8</c:v>
                </c:pt>
                <c:pt idx="2188">
                  <c:v>1.976E-8</c:v>
                </c:pt>
                <c:pt idx="2189">
                  <c:v>1.9779999999999999E-8</c:v>
                </c:pt>
                <c:pt idx="2190">
                  <c:v>1.9799999999999999E-8</c:v>
                </c:pt>
                <c:pt idx="2191">
                  <c:v>1.9820000000000001E-8</c:v>
                </c:pt>
                <c:pt idx="2192">
                  <c:v>1.9840000000000001E-8</c:v>
                </c:pt>
                <c:pt idx="2193">
                  <c:v>1.986E-8</c:v>
                </c:pt>
                <c:pt idx="2194">
                  <c:v>1.988E-8</c:v>
                </c:pt>
                <c:pt idx="2195">
                  <c:v>1.99E-8</c:v>
                </c:pt>
                <c:pt idx="2196">
                  <c:v>1.9919999999999999E-8</c:v>
                </c:pt>
                <c:pt idx="2197">
                  <c:v>1.9939999999999999E-8</c:v>
                </c:pt>
                <c:pt idx="2198">
                  <c:v>1.9960000000000001E-8</c:v>
                </c:pt>
                <c:pt idx="2199">
                  <c:v>1.9980000000000001E-8</c:v>
                </c:pt>
                <c:pt idx="2200">
                  <c:v>2E-8</c:v>
                </c:pt>
                <c:pt idx="2201">
                  <c:v>2.002E-8</c:v>
                </c:pt>
                <c:pt idx="2202">
                  <c:v>2.0039999999999999E-8</c:v>
                </c:pt>
                <c:pt idx="2203">
                  <c:v>2.0059999999999999E-8</c:v>
                </c:pt>
                <c:pt idx="2204">
                  <c:v>2.0079999999999998E-8</c:v>
                </c:pt>
                <c:pt idx="2205">
                  <c:v>2.0100000000000001E-8</c:v>
                </c:pt>
                <c:pt idx="2206">
                  <c:v>2.0120000000000001E-8</c:v>
                </c:pt>
                <c:pt idx="2207">
                  <c:v>2.014E-8</c:v>
                </c:pt>
                <c:pt idx="2208">
                  <c:v>2.016E-8</c:v>
                </c:pt>
                <c:pt idx="2209">
                  <c:v>2.0179999999999999E-8</c:v>
                </c:pt>
                <c:pt idx="2210">
                  <c:v>2.0199999999999999E-8</c:v>
                </c:pt>
                <c:pt idx="2211">
                  <c:v>2.0219999999999998E-8</c:v>
                </c:pt>
                <c:pt idx="2212">
                  <c:v>2.0240000000000001E-8</c:v>
                </c:pt>
                <c:pt idx="2213">
                  <c:v>2.0260000000000001E-8</c:v>
                </c:pt>
                <c:pt idx="2214">
                  <c:v>2.028E-8</c:v>
                </c:pt>
                <c:pt idx="2215">
                  <c:v>2.03E-8</c:v>
                </c:pt>
                <c:pt idx="2216">
                  <c:v>2.0319999999999999E-8</c:v>
                </c:pt>
                <c:pt idx="2217">
                  <c:v>2.0339999999999999E-8</c:v>
                </c:pt>
                <c:pt idx="2218">
                  <c:v>2.0359999999999998E-8</c:v>
                </c:pt>
                <c:pt idx="2219">
                  <c:v>2.0380000000000001E-8</c:v>
                </c:pt>
                <c:pt idx="2220">
                  <c:v>2.0400000000000001E-8</c:v>
                </c:pt>
                <c:pt idx="2221">
                  <c:v>2.042E-8</c:v>
                </c:pt>
                <c:pt idx="2222">
                  <c:v>2.044E-8</c:v>
                </c:pt>
                <c:pt idx="2223">
                  <c:v>2.0459999999999999E-8</c:v>
                </c:pt>
                <c:pt idx="2224">
                  <c:v>2.0479999999999999E-8</c:v>
                </c:pt>
                <c:pt idx="2225">
                  <c:v>2.0500000000000002E-8</c:v>
                </c:pt>
                <c:pt idx="2226">
                  <c:v>2.0520000000000001E-8</c:v>
                </c:pt>
                <c:pt idx="2227">
                  <c:v>2.0540000000000001E-8</c:v>
                </c:pt>
                <c:pt idx="2228">
                  <c:v>2.056E-8</c:v>
                </c:pt>
                <c:pt idx="2229">
                  <c:v>2.058E-8</c:v>
                </c:pt>
                <c:pt idx="2230">
                  <c:v>2.0599999999999999E-8</c:v>
                </c:pt>
                <c:pt idx="2231">
                  <c:v>2.0619999999999999E-8</c:v>
                </c:pt>
                <c:pt idx="2232">
                  <c:v>2.0640000000000002E-8</c:v>
                </c:pt>
                <c:pt idx="2233">
                  <c:v>2.0660000000000001E-8</c:v>
                </c:pt>
                <c:pt idx="2234">
                  <c:v>2.0680000000000001E-8</c:v>
                </c:pt>
                <c:pt idx="2235">
                  <c:v>2.07E-8</c:v>
                </c:pt>
                <c:pt idx="2236">
                  <c:v>2.072E-8</c:v>
                </c:pt>
                <c:pt idx="2237">
                  <c:v>2.0739999999999999E-8</c:v>
                </c:pt>
                <c:pt idx="2238">
                  <c:v>2.0759999999999999E-8</c:v>
                </c:pt>
                <c:pt idx="2239">
                  <c:v>2.0780000000000001E-8</c:v>
                </c:pt>
                <c:pt idx="2240">
                  <c:v>2.0800000000000001E-8</c:v>
                </c:pt>
                <c:pt idx="2241">
                  <c:v>2.082E-8</c:v>
                </c:pt>
                <c:pt idx="2242">
                  <c:v>2.084E-8</c:v>
                </c:pt>
                <c:pt idx="2243">
                  <c:v>2.086E-8</c:v>
                </c:pt>
                <c:pt idx="2244">
                  <c:v>2.0879999999999999E-8</c:v>
                </c:pt>
                <c:pt idx="2245">
                  <c:v>2.0899999999999999E-8</c:v>
                </c:pt>
                <c:pt idx="2246">
                  <c:v>2.0920000000000001E-8</c:v>
                </c:pt>
                <c:pt idx="2247">
                  <c:v>2.0940000000000001E-8</c:v>
                </c:pt>
                <c:pt idx="2248">
                  <c:v>2.096E-8</c:v>
                </c:pt>
                <c:pt idx="2249">
                  <c:v>2.098E-8</c:v>
                </c:pt>
                <c:pt idx="2250">
                  <c:v>2.0999999999999999E-8</c:v>
                </c:pt>
                <c:pt idx="2251">
                  <c:v>2.1019999999999999E-8</c:v>
                </c:pt>
                <c:pt idx="2252">
                  <c:v>2.1039999999999998E-8</c:v>
                </c:pt>
                <c:pt idx="2253">
                  <c:v>2.1060000000000001E-8</c:v>
                </c:pt>
                <c:pt idx="2254">
                  <c:v>2.1080000000000001E-8</c:v>
                </c:pt>
                <c:pt idx="2255">
                  <c:v>2.11E-8</c:v>
                </c:pt>
                <c:pt idx="2256">
                  <c:v>2.112E-8</c:v>
                </c:pt>
                <c:pt idx="2257">
                  <c:v>2.1139999999999999E-8</c:v>
                </c:pt>
                <c:pt idx="2258">
                  <c:v>2.1159999999999999E-8</c:v>
                </c:pt>
                <c:pt idx="2259">
                  <c:v>2.1179999999999998E-8</c:v>
                </c:pt>
                <c:pt idx="2260">
                  <c:v>2.1200000000000001E-8</c:v>
                </c:pt>
                <c:pt idx="2261">
                  <c:v>2.1220000000000001E-8</c:v>
                </c:pt>
                <c:pt idx="2262">
                  <c:v>2.124E-8</c:v>
                </c:pt>
                <c:pt idx="2263">
                  <c:v>2.126E-8</c:v>
                </c:pt>
                <c:pt idx="2264">
                  <c:v>2.1279999999999999E-8</c:v>
                </c:pt>
                <c:pt idx="2265">
                  <c:v>2.1299999999999999E-8</c:v>
                </c:pt>
                <c:pt idx="2266">
                  <c:v>2.1320000000000002E-8</c:v>
                </c:pt>
                <c:pt idx="2267">
                  <c:v>2.1340000000000001E-8</c:v>
                </c:pt>
                <c:pt idx="2268">
                  <c:v>2.1360000000000001E-8</c:v>
                </c:pt>
                <c:pt idx="2269">
                  <c:v>2.138E-8</c:v>
                </c:pt>
                <c:pt idx="2270">
                  <c:v>2.14E-8</c:v>
                </c:pt>
                <c:pt idx="2271">
                  <c:v>2.1419999999999999E-8</c:v>
                </c:pt>
                <c:pt idx="2272">
                  <c:v>2.1439999999999999E-8</c:v>
                </c:pt>
                <c:pt idx="2273">
                  <c:v>2.1460000000000002E-8</c:v>
                </c:pt>
                <c:pt idx="2274">
                  <c:v>2.1480000000000001E-8</c:v>
                </c:pt>
                <c:pt idx="2275">
                  <c:v>2.1500000000000001E-8</c:v>
                </c:pt>
                <c:pt idx="2276">
                  <c:v>2.152E-8</c:v>
                </c:pt>
                <c:pt idx="2277">
                  <c:v>2.154E-8</c:v>
                </c:pt>
                <c:pt idx="2278">
                  <c:v>2.1559999999999999E-8</c:v>
                </c:pt>
                <c:pt idx="2279">
                  <c:v>2.1579999999999999E-8</c:v>
                </c:pt>
                <c:pt idx="2280">
                  <c:v>2.1600000000000002E-8</c:v>
                </c:pt>
                <c:pt idx="2281">
                  <c:v>2.1620000000000001E-8</c:v>
                </c:pt>
                <c:pt idx="2282">
                  <c:v>2.1640000000000001E-8</c:v>
                </c:pt>
                <c:pt idx="2283">
                  <c:v>2.166E-8</c:v>
                </c:pt>
                <c:pt idx="2284">
                  <c:v>2.168E-8</c:v>
                </c:pt>
                <c:pt idx="2285">
                  <c:v>2.1699999999999999E-8</c:v>
                </c:pt>
                <c:pt idx="2286">
                  <c:v>2.1719999999999999E-8</c:v>
                </c:pt>
                <c:pt idx="2287">
                  <c:v>2.1740000000000001E-8</c:v>
                </c:pt>
                <c:pt idx="2288">
                  <c:v>2.1760000000000001E-8</c:v>
                </c:pt>
                <c:pt idx="2289">
                  <c:v>2.178E-8</c:v>
                </c:pt>
                <c:pt idx="2290">
                  <c:v>2.18E-8</c:v>
                </c:pt>
                <c:pt idx="2291">
                  <c:v>2.182E-8</c:v>
                </c:pt>
                <c:pt idx="2292">
                  <c:v>2.1839999999999999E-8</c:v>
                </c:pt>
                <c:pt idx="2293">
                  <c:v>2.1859999999999999E-8</c:v>
                </c:pt>
                <c:pt idx="2294">
                  <c:v>2.1880000000000001E-8</c:v>
                </c:pt>
                <c:pt idx="2295">
                  <c:v>2.1900000000000001E-8</c:v>
                </c:pt>
                <c:pt idx="2296">
                  <c:v>2.192E-8</c:v>
                </c:pt>
                <c:pt idx="2297">
                  <c:v>2.194E-8</c:v>
                </c:pt>
                <c:pt idx="2298">
                  <c:v>2.1959999999999999E-8</c:v>
                </c:pt>
                <c:pt idx="2299">
                  <c:v>2.1979999999999999E-8</c:v>
                </c:pt>
                <c:pt idx="2300">
                  <c:v>2.1999999999999998E-8</c:v>
                </c:pt>
                <c:pt idx="2301">
                  <c:v>2.2020000000000001E-8</c:v>
                </c:pt>
                <c:pt idx="2302">
                  <c:v>2.2040000000000001E-8</c:v>
                </c:pt>
                <c:pt idx="2303">
                  <c:v>2.206E-8</c:v>
                </c:pt>
                <c:pt idx="2304">
                  <c:v>2.208E-8</c:v>
                </c:pt>
                <c:pt idx="2305">
                  <c:v>2.2099999999999999E-8</c:v>
                </c:pt>
                <c:pt idx="2306">
                  <c:v>2.2119999999999999E-8</c:v>
                </c:pt>
                <c:pt idx="2307">
                  <c:v>2.2139999999999998E-8</c:v>
                </c:pt>
                <c:pt idx="2308">
                  <c:v>2.2160000000000001E-8</c:v>
                </c:pt>
                <c:pt idx="2309">
                  <c:v>2.2180000000000001E-8</c:v>
                </c:pt>
                <c:pt idx="2310">
                  <c:v>2.22E-8</c:v>
                </c:pt>
                <c:pt idx="2311">
                  <c:v>2.222E-8</c:v>
                </c:pt>
                <c:pt idx="2312">
                  <c:v>2.2239999999999999E-8</c:v>
                </c:pt>
                <c:pt idx="2313">
                  <c:v>2.2259999999999999E-8</c:v>
                </c:pt>
                <c:pt idx="2314">
                  <c:v>2.2280000000000002E-8</c:v>
                </c:pt>
                <c:pt idx="2315">
                  <c:v>2.2300000000000001E-8</c:v>
                </c:pt>
                <c:pt idx="2316">
                  <c:v>2.2320000000000001E-8</c:v>
                </c:pt>
                <c:pt idx="2317">
                  <c:v>2.234E-8</c:v>
                </c:pt>
                <c:pt idx="2318">
                  <c:v>2.236E-8</c:v>
                </c:pt>
                <c:pt idx="2319">
                  <c:v>2.2379999999999999E-8</c:v>
                </c:pt>
                <c:pt idx="2320">
                  <c:v>2.2399999999999999E-8</c:v>
                </c:pt>
                <c:pt idx="2321">
                  <c:v>2.2420000000000002E-8</c:v>
                </c:pt>
                <c:pt idx="2322">
                  <c:v>2.2440000000000001E-8</c:v>
                </c:pt>
                <c:pt idx="2323">
                  <c:v>2.2460000000000001E-8</c:v>
                </c:pt>
                <c:pt idx="2324">
                  <c:v>2.248E-8</c:v>
                </c:pt>
                <c:pt idx="2325">
                  <c:v>2.25E-8</c:v>
                </c:pt>
                <c:pt idx="2326">
                  <c:v>2.2519999999999999E-8</c:v>
                </c:pt>
                <c:pt idx="2327">
                  <c:v>2.2539999999999999E-8</c:v>
                </c:pt>
                <c:pt idx="2328">
                  <c:v>2.2560000000000002E-8</c:v>
                </c:pt>
                <c:pt idx="2329">
                  <c:v>2.2580000000000001E-8</c:v>
                </c:pt>
                <c:pt idx="2330">
                  <c:v>2.2600000000000001E-8</c:v>
                </c:pt>
                <c:pt idx="2331">
                  <c:v>2.262E-8</c:v>
                </c:pt>
                <c:pt idx="2332">
                  <c:v>2.264E-8</c:v>
                </c:pt>
                <c:pt idx="2333">
                  <c:v>2.2659999999999999E-8</c:v>
                </c:pt>
                <c:pt idx="2334">
                  <c:v>2.2679999999999999E-8</c:v>
                </c:pt>
                <c:pt idx="2335">
                  <c:v>2.2700000000000001E-8</c:v>
                </c:pt>
                <c:pt idx="2336">
                  <c:v>2.2720000000000001E-8</c:v>
                </c:pt>
                <c:pt idx="2337">
                  <c:v>2.274E-8</c:v>
                </c:pt>
                <c:pt idx="2338">
                  <c:v>2.276E-8</c:v>
                </c:pt>
                <c:pt idx="2339">
                  <c:v>2.278E-8</c:v>
                </c:pt>
                <c:pt idx="2340">
                  <c:v>2.2799999999999999E-8</c:v>
                </c:pt>
                <c:pt idx="2341">
                  <c:v>2.2819999999999999E-8</c:v>
                </c:pt>
                <c:pt idx="2342">
                  <c:v>2.2840000000000001E-8</c:v>
                </c:pt>
                <c:pt idx="2343">
                  <c:v>2.2860000000000001E-8</c:v>
                </c:pt>
                <c:pt idx="2344">
                  <c:v>2.288E-8</c:v>
                </c:pt>
                <c:pt idx="2345">
                  <c:v>2.29E-8</c:v>
                </c:pt>
                <c:pt idx="2346">
                  <c:v>2.2919999999999999E-8</c:v>
                </c:pt>
                <c:pt idx="2347">
                  <c:v>2.2939999999999999E-8</c:v>
                </c:pt>
                <c:pt idx="2348">
                  <c:v>2.2959999999999998E-8</c:v>
                </c:pt>
                <c:pt idx="2349">
                  <c:v>2.2980000000000001E-8</c:v>
                </c:pt>
                <c:pt idx="2350">
                  <c:v>2.3000000000000001E-8</c:v>
                </c:pt>
                <c:pt idx="2351">
                  <c:v>2.302E-8</c:v>
                </c:pt>
                <c:pt idx="2352">
                  <c:v>2.304E-8</c:v>
                </c:pt>
                <c:pt idx="2353">
                  <c:v>2.3059999999999999E-8</c:v>
                </c:pt>
                <c:pt idx="2354">
                  <c:v>2.3079999999999999E-8</c:v>
                </c:pt>
                <c:pt idx="2355">
                  <c:v>2.3099999999999998E-8</c:v>
                </c:pt>
                <c:pt idx="2356">
                  <c:v>2.3120000000000001E-8</c:v>
                </c:pt>
                <c:pt idx="2357">
                  <c:v>2.3140000000000001E-8</c:v>
                </c:pt>
                <c:pt idx="2358">
                  <c:v>2.316E-8</c:v>
                </c:pt>
                <c:pt idx="2359">
                  <c:v>2.318E-8</c:v>
                </c:pt>
                <c:pt idx="2360">
                  <c:v>2.3199999999999999E-8</c:v>
                </c:pt>
                <c:pt idx="2361">
                  <c:v>2.3219999999999999E-8</c:v>
                </c:pt>
                <c:pt idx="2362">
                  <c:v>2.3240000000000002E-8</c:v>
                </c:pt>
                <c:pt idx="2363">
                  <c:v>2.3260000000000001E-8</c:v>
                </c:pt>
                <c:pt idx="2364">
                  <c:v>2.3280000000000001E-8</c:v>
                </c:pt>
                <c:pt idx="2365">
                  <c:v>2.33E-8</c:v>
                </c:pt>
                <c:pt idx="2366">
                  <c:v>2.332E-8</c:v>
                </c:pt>
                <c:pt idx="2367">
                  <c:v>2.3339999999999999E-8</c:v>
                </c:pt>
                <c:pt idx="2368">
                  <c:v>2.3359999999999999E-8</c:v>
                </c:pt>
                <c:pt idx="2369">
                  <c:v>2.3380000000000002E-8</c:v>
                </c:pt>
                <c:pt idx="2370">
                  <c:v>2.3400000000000001E-8</c:v>
                </c:pt>
                <c:pt idx="2371">
                  <c:v>2.3420000000000001E-8</c:v>
                </c:pt>
                <c:pt idx="2372">
                  <c:v>2.344E-8</c:v>
                </c:pt>
                <c:pt idx="2373">
                  <c:v>2.346E-8</c:v>
                </c:pt>
                <c:pt idx="2374">
                  <c:v>2.3479999999999999E-8</c:v>
                </c:pt>
                <c:pt idx="2375">
                  <c:v>2.3499999999999999E-8</c:v>
                </c:pt>
                <c:pt idx="2376">
                  <c:v>2.3520000000000001E-8</c:v>
                </c:pt>
                <c:pt idx="2377">
                  <c:v>2.3540000000000001E-8</c:v>
                </c:pt>
                <c:pt idx="2378">
                  <c:v>2.3560000000000001E-8</c:v>
                </c:pt>
                <c:pt idx="2379">
                  <c:v>2.358E-8</c:v>
                </c:pt>
                <c:pt idx="2380">
                  <c:v>2.36E-8</c:v>
                </c:pt>
                <c:pt idx="2381">
                  <c:v>2.3619999999999999E-8</c:v>
                </c:pt>
                <c:pt idx="2382">
                  <c:v>2.3639999999999999E-8</c:v>
                </c:pt>
                <c:pt idx="2383">
                  <c:v>2.3660000000000001E-8</c:v>
                </c:pt>
                <c:pt idx="2384">
                  <c:v>2.3680000000000001E-8</c:v>
                </c:pt>
                <c:pt idx="2385">
                  <c:v>2.37E-8</c:v>
                </c:pt>
                <c:pt idx="2386">
                  <c:v>2.372E-8</c:v>
                </c:pt>
                <c:pt idx="2387">
                  <c:v>2.3739999999999999E-8</c:v>
                </c:pt>
                <c:pt idx="2388">
                  <c:v>2.3759999999999999E-8</c:v>
                </c:pt>
                <c:pt idx="2389">
                  <c:v>2.3779999999999999E-8</c:v>
                </c:pt>
                <c:pt idx="2390">
                  <c:v>2.3800000000000001E-8</c:v>
                </c:pt>
                <c:pt idx="2391">
                  <c:v>2.3820000000000001E-8</c:v>
                </c:pt>
                <c:pt idx="2392">
                  <c:v>2.384E-8</c:v>
                </c:pt>
                <c:pt idx="2393">
                  <c:v>2.386E-8</c:v>
                </c:pt>
                <c:pt idx="2394">
                  <c:v>2.3879999999999999E-8</c:v>
                </c:pt>
                <c:pt idx="2395">
                  <c:v>2.3899999999999999E-8</c:v>
                </c:pt>
                <c:pt idx="2396">
                  <c:v>2.3919999999999998E-8</c:v>
                </c:pt>
                <c:pt idx="2397">
                  <c:v>2.3940000000000001E-8</c:v>
                </c:pt>
                <c:pt idx="2398">
                  <c:v>2.3960000000000001E-8</c:v>
                </c:pt>
                <c:pt idx="2399">
                  <c:v>2.398E-8</c:v>
                </c:pt>
                <c:pt idx="2400">
                  <c:v>2.4E-8</c:v>
                </c:pt>
                <c:pt idx="2401">
                  <c:v>2.4019999999999999E-8</c:v>
                </c:pt>
                <c:pt idx="2402">
                  <c:v>2.4039999999999999E-8</c:v>
                </c:pt>
                <c:pt idx="2403">
                  <c:v>2.4059999999999998E-8</c:v>
                </c:pt>
                <c:pt idx="2404">
                  <c:v>2.4080000000000001E-8</c:v>
                </c:pt>
                <c:pt idx="2405">
                  <c:v>2.4100000000000001E-8</c:v>
                </c:pt>
                <c:pt idx="2406">
                  <c:v>2.412E-8</c:v>
                </c:pt>
                <c:pt idx="2407">
                  <c:v>2.414E-8</c:v>
                </c:pt>
                <c:pt idx="2408">
                  <c:v>2.4159999999999999E-8</c:v>
                </c:pt>
                <c:pt idx="2409">
                  <c:v>2.4179999999999999E-8</c:v>
                </c:pt>
                <c:pt idx="2410">
                  <c:v>2.4200000000000002E-8</c:v>
                </c:pt>
                <c:pt idx="2411">
                  <c:v>2.4220000000000001E-8</c:v>
                </c:pt>
                <c:pt idx="2412">
                  <c:v>2.4240000000000001E-8</c:v>
                </c:pt>
                <c:pt idx="2413">
                  <c:v>2.426E-8</c:v>
                </c:pt>
                <c:pt idx="2414">
                  <c:v>2.428E-8</c:v>
                </c:pt>
                <c:pt idx="2415">
                  <c:v>2.4299999999999999E-8</c:v>
                </c:pt>
                <c:pt idx="2416">
                  <c:v>2.4319999999999999E-8</c:v>
                </c:pt>
                <c:pt idx="2417">
                  <c:v>2.4340000000000002E-8</c:v>
                </c:pt>
                <c:pt idx="2418">
                  <c:v>2.4360000000000001E-8</c:v>
                </c:pt>
                <c:pt idx="2419">
                  <c:v>2.4380000000000001E-8</c:v>
                </c:pt>
                <c:pt idx="2420">
                  <c:v>2.44E-8</c:v>
                </c:pt>
                <c:pt idx="2421">
                  <c:v>2.442E-8</c:v>
                </c:pt>
                <c:pt idx="2422">
                  <c:v>2.4439999999999999E-8</c:v>
                </c:pt>
                <c:pt idx="2423">
                  <c:v>2.4459999999999999E-8</c:v>
                </c:pt>
                <c:pt idx="2424">
                  <c:v>2.4480000000000001E-8</c:v>
                </c:pt>
                <c:pt idx="2425">
                  <c:v>2.4500000000000001E-8</c:v>
                </c:pt>
                <c:pt idx="2426">
                  <c:v>2.4520000000000001E-8</c:v>
                </c:pt>
                <c:pt idx="2427">
                  <c:v>2.454E-8</c:v>
                </c:pt>
                <c:pt idx="2428">
                  <c:v>2.456E-8</c:v>
                </c:pt>
                <c:pt idx="2429">
                  <c:v>2.4579999999999999E-8</c:v>
                </c:pt>
                <c:pt idx="2430">
                  <c:v>2.4599999999999999E-8</c:v>
                </c:pt>
                <c:pt idx="2431">
                  <c:v>2.4620000000000001E-8</c:v>
                </c:pt>
                <c:pt idx="2432">
                  <c:v>2.4640000000000001E-8</c:v>
                </c:pt>
                <c:pt idx="2433">
                  <c:v>2.466E-8</c:v>
                </c:pt>
                <c:pt idx="2434">
                  <c:v>2.468E-8</c:v>
                </c:pt>
                <c:pt idx="2435">
                  <c:v>2.4699999999999999E-8</c:v>
                </c:pt>
                <c:pt idx="2436">
                  <c:v>2.4719999999999999E-8</c:v>
                </c:pt>
                <c:pt idx="2437">
                  <c:v>2.4739999999999999E-8</c:v>
                </c:pt>
                <c:pt idx="2438">
                  <c:v>2.4760000000000001E-8</c:v>
                </c:pt>
                <c:pt idx="2439">
                  <c:v>2.4780000000000001E-8</c:v>
                </c:pt>
                <c:pt idx="2440">
                  <c:v>2.48E-8</c:v>
                </c:pt>
                <c:pt idx="2441">
                  <c:v>2.482E-8</c:v>
                </c:pt>
                <c:pt idx="2442">
                  <c:v>2.4839999999999999E-8</c:v>
                </c:pt>
                <c:pt idx="2443">
                  <c:v>2.4859999999999999E-8</c:v>
                </c:pt>
                <c:pt idx="2444">
                  <c:v>2.4879999999999998E-8</c:v>
                </c:pt>
                <c:pt idx="2445">
                  <c:v>2.4900000000000001E-8</c:v>
                </c:pt>
                <c:pt idx="2446">
                  <c:v>2.4920000000000001E-8</c:v>
                </c:pt>
                <c:pt idx="2447">
                  <c:v>2.494E-8</c:v>
                </c:pt>
                <c:pt idx="2448">
                  <c:v>2.496E-8</c:v>
                </c:pt>
                <c:pt idx="2449">
                  <c:v>2.4979999999999999E-8</c:v>
                </c:pt>
                <c:pt idx="2450">
                  <c:v>2.4999999999999999E-8</c:v>
                </c:pt>
                <c:pt idx="2451">
                  <c:v>2.5019999999999998E-8</c:v>
                </c:pt>
                <c:pt idx="2452">
                  <c:v>2.5040000000000001E-8</c:v>
                </c:pt>
                <c:pt idx="2453">
                  <c:v>2.5060000000000001E-8</c:v>
                </c:pt>
                <c:pt idx="2454">
                  <c:v>2.508E-8</c:v>
                </c:pt>
                <c:pt idx="2455">
                  <c:v>2.51E-8</c:v>
                </c:pt>
                <c:pt idx="2456">
                  <c:v>2.5119999999999999E-8</c:v>
                </c:pt>
                <c:pt idx="2457">
                  <c:v>2.5139999999999999E-8</c:v>
                </c:pt>
                <c:pt idx="2458">
                  <c:v>2.5160000000000002E-8</c:v>
                </c:pt>
                <c:pt idx="2459">
                  <c:v>2.5180000000000001E-8</c:v>
                </c:pt>
                <c:pt idx="2460">
                  <c:v>2.5200000000000001E-8</c:v>
                </c:pt>
                <c:pt idx="2461">
                  <c:v>2.522E-8</c:v>
                </c:pt>
                <c:pt idx="2462">
                  <c:v>2.524E-8</c:v>
                </c:pt>
                <c:pt idx="2463">
                  <c:v>2.5259999999999999E-8</c:v>
                </c:pt>
                <c:pt idx="2464">
                  <c:v>2.5279999999999999E-8</c:v>
                </c:pt>
                <c:pt idx="2465">
                  <c:v>2.5300000000000002E-8</c:v>
                </c:pt>
                <c:pt idx="2466">
                  <c:v>2.5320000000000001E-8</c:v>
                </c:pt>
                <c:pt idx="2467">
                  <c:v>2.5340000000000001E-8</c:v>
                </c:pt>
                <c:pt idx="2468">
                  <c:v>2.536E-8</c:v>
                </c:pt>
                <c:pt idx="2469">
                  <c:v>2.538E-8</c:v>
                </c:pt>
                <c:pt idx="2470">
                  <c:v>2.5399999999999999E-8</c:v>
                </c:pt>
                <c:pt idx="2471">
                  <c:v>2.5419999999999999E-8</c:v>
                </c:pt>
                <c:pt idx="2472">
                  <c:v>2.5440000000000001E-8</c:v>
                </c:pt>
                <c:pt idx="2473">
                  <c:v>2.5460000000000001E-8</c:v>
                </c:pt>
                <c:pt idx="2474">
                  <c:v>2.5480000000000001E-8</c:v>
                </c:pt>
                <c:pt idx="2475">
                  <c:v>2.55E-8</c:v>
                </c:pt>
                <c:pt idx="2476">
                  <c:v>2.552E-8</c:v>
                </c:pt>
                <c:pt idx="2477">
                  <c:v>2.5539999999999999E-8</c:v>
                </c:pt>
                <c:pt idx="2478">
                  <c:v>2.5559999999999999E-8</c:v>
                </c:pt>
                <c:pt idx="2479">
                  <c:v>2.5580000000000001E-8</c:v>
                </c:pt>
                <c:pt idx="2480">
                  <c:v>2.5600000000000001E-8</c:v>
                </c:pt>
                <c:pt idx="2481">
                  <c:v>2.562E-8</c:v>
                </c:pt>
                <c:pt idx="2482">
                  <c:v>2.564E-8</c:v>
                </c:pt>
                <c:pt idx="2483">
                  <c:v>2.5659999999999999E-8</c:v>
                </c:pt>
                <c:pt idx="2484">
                  <c:v>2.5679999999999999E-8</c:v>
                </c:pt>
                <c:pt idx="2485">
                  <c:v>2.5699999999999999E-8</c:v>
                </c:pt>
                <c:pt idx="2486">
                  <c:v>2.5720000000000001E-8</c:v>
                </c:pt>
                <c:pt idx="2487">
                  <c:v>2.5740000000000001E-8</c:v>
                </c:pt>
                <c:pt idx="2488">
                  <c:v>2.576E-8</c:v>
                </c:pt>
                <c:pt idx="2489">
                  <c:v>2.578E-8</c:v>
                </c:pt>
                <c:pt idx="2490">
                  <c:v>2.5799999999999999E-8</c:v>
                </c:pt>
                <c:pt idx="2491">
                  <c:v>2.5819999999999999E-8</c:v>
                </c:pt>
                <c:pt idx="2492">
                  <c:v>2.5839999999999998E-8</c:v>
                </c:pt>
                <c:pt idx="2493">
                  <c:v>2.5860000000000001E-8</c:v>
                </c:pt>
                <c:pt idx="2494">
                  <c:v>2.5880000000000001E-8</c:v>
                </c:pt>
                <c:pt idx="2495">
                  <c:v>2.59E-8</c:v>
                </c:pt>
                <c:pt idx="2496">
                  <c:v>2.592E-8</c:v>
                </c:pt>
                <c:pt idx="2497">
                  <c:v>2.5939999999999999E-8</c:v>
                </c:pt>
                <c:pt idx="2498">
                  <c:v>2.5959999999999999E-8</c:v>
                </c:pt>
                <c:pt idx="2499">
                  <c:v>2.5979999999999998E-8</c:v>
                </c:pt>
              </c:numCache>
            </c:numRef>
          </c:xVal>
          <c:yVal>
            <c:numRef>
              <c:f>Sheet1!$F$3:$F$2502</c:f>
              <c:numCache>
                <c:formatCode>General</c:formatCode>
                <c:ptCount val="2500"/>
                <c:pt idx="0">
                  <c:v>8.0000000000000002E-3</c:v>
                </c:pt>
                <c:pt idx="1">
                  <c:v>8.0000000000000002E-3</c:v>
                </c:pt>
                <c:pt idx="2">
                  <c:v>8.0000000000000002E-3</c:v>
                </c:pt>
                <c:pt idx="3">
                  <c:v>8.0000000000000002E-3</c:v>
                </c:pt>
                <c:pt idx="4">
                  <c:v>8.0000000000000002E-3</c:v>
                </c:pt>
                <c:pt idx="5">
                  <c:v>8.0000000000000002E-3</c:v>
                </c:pt>
                <c:pt idx="6">
                  <c:v>8.0000000000000002E-3</c:v>
                </c:pt>
                <c:pt idx="7">
                  <c:v>8.0000000000000002E-3</c:v>
                </c:pt>
                <c:pt idx="8">
                  <c:v>8.0000000000000002E-3</c:v>
                </c:pt>
                <c:pt idx="9">
                  <c:v>8.0000000000000002E-3</c:v>
                </c:pt>
                <c:pt idx="10">
                  <c:v>8.0000000000000002E-3</c:v>
                </c:pt>
                <c:pt idx="11">
                  <c:v>8.0000000000000002E-3</c:v>
                </c:pt>
                <c:pt idx="12">
                  <c:v>8.0000000000000002E-3</c:v>
                </c:pt>
                <c:pt idx="13">
                  <c:v>8.0000000000000002E-3</c:v>
                </c:pt>
                <c:pt idx="14">
                  <c:v>8.0000000000000002E-3</c:v>
                </c:pt>
                <c:pt idx="15">
                  <c:v>8.0000000000000002E-3</c:v>
                </c:pt>
                <c:pt idx="16">
                  <c:v>8.0000000000000002E-3</c:v>
                </c:pt>
                <c:pt idx="17">
                  <c:v>8.0000000000000002E-3</c:v>
                </c:pt>
                <c:pt idx="18">
                  <c:v>8.0000000000000002E-3</c:v>
                </c:pt>
                <c:pt idx="19">
                  <c:v>8.0000000000000002E-3</c:v>
                </c:pt>
                <c:pt idx="20">
                  <c:v>8.0000000000000002E-3</c:v>
                </c:pt>
                <c:pt idx="21">
                  <c:v>8.0000000000000002E-3</c:v>
                </c:pt>
                <c:pt idx="22">
                  <c:v>8.0000000000000002E-3</c:v>
                </c:pt>
                <c:pt idx="23">
                  <c:v>8.0000000000000002E-3</c:v>
                </c:pt>
                <c:pt idx="24">
                  <c:v>8.0000000000000002E-3</c:v>
                </c:pt>
                <c:pt idx="25">
                  <c:v>8.0000000000000002E-3</c:v>
                </c:pt>
                <c:pt idx="26">
                  <c:v>8.0000000000000002E-3</c:v>
                </c:pt>
                <c:pt idx="27">
                  <c:v>8.0000000000000002E-3</c:v>
                </c:pt>
                <c:pt idx="28">
                  <c:v>8.0000000000000002E-3</c:v>
                </c:pt>
                <c:pt idx="29">
                  <c:v>8.0000000000000002E-3</c:v>
                </c:pt>
                <c:pt idx="30">
                  <c:v>8.0000000000000002E-3</c:v>
                </c:pt>
                <c:pt idx="31">
                  <c:v>8.0000000000000002E-3</c:v>
                </c:pt>
                <c:pt idx="32">
                  <c:v>8.0000000000000002E-3</c:v>
                </c:pt>
                <c:pt idx="33">
                  <c:v>8.0000000000000002E-3</c:v>
                </c:pt>
                <c:pt idx="34">
                  <c:v>8.0000000000000002E-3</c:v>
                </c:pt>
                <c:pt idx="35">
                  <c:v>8.0000000000000002E-3</c:v>
                </c:pt>
                <c:pt idx="36">
                  <c:v>8.0000000000000002E-3</c:v>
                </c:pt>
                <c:pt idx="37">
                  <c:v>8.0000000000000002E-3</c:v>
                </c:pt>
                <c:pt idx="38">
                  <c:v>8.0000000000000002E-3</c:v>
                </c:pt>
                <c:pt idx="39">
                  <c:v>8.0000000000000002E-3</c:v>
                </c:pt>
                <c:pt idx="40">
                  <c:v>8.0000000000000002E-3</c:v>
                </c:pt>
                <c:pt idx="41">
                  <c:v>8.0000000000000002E-3</c:v>
                </c:pt>
                <c:pt idx="42">
                  <c:v>8.0000000000000002E-3</c:v>
                </c:pt>
                <c:pt idx="43">
                  <c:v>8.0000000000000002E-3</c:v>
                </c:pt>
                <c:pt idx="44">
                  <c:v>8.0000000000000002E-3</c:v>
                </c:pt>
                <c:pt idx="45">
                  <c:v>8.0000000000000002E-3</c:v>
                </c:pt>
                <c:pt idx="46">
                  <c:v>8.0000000000000002E-3</c:v>
                </c:pt>
                <c:pt idx="47">
                  <c:v>8.0000000000000002E-3</c:v>
                </c:pt>
                <c:pt idx="48">
                  <c:v>8.0000000000000002E-3</c:v>
                </c:pt>
                <c:pt idx="49">
                  <c:v>8.0000000000000002E-3</c:v>
                </c:pt>
                <c:pt idx="50">
                  <c:v>8.0000000000000002E-3</c:v>
                </c:pt>
                <c:pt idx="51">
                  <c:v>8.0000000000000002E-3</c:v>
                </c:pt>
                <c:pt idx="52">
                  <c:v>8.0000000000000002E-3</c:v>
                </c:pt>
                <c:pt idx="53">
                  <c:v>8.0000000000000002E-3</c:v>
                </c:pt>
                <c:pt idx="54">
                  <c:v>8.0000000000000002E-3</c:v>
                </c:pt>
                <c:pt idx="55">
                  <c:v>8.0000000000000002E-3</c:v>
                </c:pt>
                <c:pt idx="56">
                  <c:v>8.0000000000000002E-3</c:v>
                </c:pt>
                <c:pt idx="57">
                  <c:v>8.0000000000000002E-3</c:v>
                </c:pt>
                <c:pt idx="58">
                  <c:v>8.0000000000000002E-3</c:v>
                </c:pt>
                <c:pt idx="59">
                  <c:v>8.0000000000000002E-3</c:v>
                </c:pt>
                <c:pt idx="60">
                  <c:v>8.0000000000000002E-3</c:v>
                </c:pt>
                <c:pt idx="61">
                  <c:v>8.0000000000000002E-3</c:v>
                </c:pt>
                <c:pt idx="62">
                  <c:v>8.0000000000000002E-3</c:v>
                </c:pt>
                <c:pt idx="63">
                  <c:v>8.0000000000000002E-3</c:v>
                </c:pt>
                <c:pt idx="64">
                  <c:v>8.0000000000000002E-3</c:v>
                </c:pt>
                <c:pt idx="65">
                  <c:v>8.0000000000000002E-3</c:v>
                </c:pt>
                <c:pt idx="66">
                  <c:v>8.0000000000000002E-3</c:v>
                </c:pt>
                <c:pt idx="67">
                  <c:v>8.0000000000000002E-3</c:v>
                </c:pt>
                <c:pt idx="68">
                  <c:v>8.0000000000000002E-3</c:v>
                </c:pt>
                <c:pt idx="69">
                  <c:v>8.0000000000000002E-3</c:v>
                </c:pt>
                <c:pt idx="70">
                  <c:v>8.0000000000000002E-3</c:v>
                </c:pt>
                <c:pt idx="71">
                  <c:v>8.0000000000000002E-3</c:v>
                </c:pt>
                <c:pt idx="72">
                  <c:v>8.0000000000000002E-3</c:v>
                </c:pt>
                <c:pt idx="73">
                  <c:v>8.0000000000000002E-3</c:v>
                </c:pt>
                <c:pt idx="74">
                  <c:v>8.0000000000000002E-3</c:v>
                </c:pt>
                <c:pt idx="75">
                  <c:v>8.0000000000000002E-3</c:v>
                </c:pt>
                <c:pt idx="76">
                  <c:v>8.0000000000000002E-3</c:v>
                </c:pt>
                <c:pt idx="77">
                  <c:v>8.0000000000000002E-3</c:v>
                </c:pt>
                <c:pt idx="78">
                  <c:v>8.0000000000000002E-3</c:v>
                </c:pt>
                <c:pt idx="79">
                  <c:v>8.0000000000000002E-3</c:v>
                </c:pt>
                <c:pt idx="80">
                  <c:v>8.0000000000000002E-3</c:v>
                </c:pt>
                <c:pt idx="81">
                  <c:v>8.0000000000000002E-3</c:v>
                </c:pt>
                <c:pt idx="82">
                  <c:v>8.0000000000000002E-3</c:v>
                </c:pt>
                <c:pt idx="83">
                  <c:v>8.0000000000000002E-3</c:v>
                </c:pt>
                <c:pt idx="84">
                  <c:v>8.0000000000000002E-3</c:v>
                </c:pt>
                <c:pt idx="85">
                  <c:v>8.0000000000000002E-3</c:v>
                </c:pt>
                <c:pt idx="86">
                  <c:v>8.0000000000000002E-3</c:v>
                </c:pt>
                <c:pt idx="87">
                  <c:v>8.0000000000000002E-3</c:v>
                </c:pt>
                <c:pt idx="88">
                  <c:v>8.0000000000000002E-3</c:v>
                </c:pt>
                <c:pt idx="89">
                  <c:v>8.0000000000000002E-3</c:v>
                </c:pt>
                <c:pt idx="90">
                  <c:v>8.0000000000000002E-3</c:v>
                </c:pt>
                <c:pt idx="91">
                  <c:v>8.0000000000000002E-3</c:v>
                </c:pt>
                <c:pt idx="92">
                  <c:v>8.0000000000000002E-3</c:v>
                </c:pt>
                <c:pt idx="93">
                  <c:v>8.0000000000000002E-3</c:v>
                </c:pt>
                <c:pt idx="94">
                  <c:v>8.0000000000000002E-3</c:v>
                </c:pt>
                <c:pt idx="95">
                  <c:v>8.0000000000000002E-3</c:v>
                </c:pt>
                <c:pt idx="96">
                  <c:v>8.0000000000000002E-3</c:v>
                </c:pt>
                <c:pt idx="97">
                  <c:v>8.0000000000000002E-3</c:v>
                </c:pt>
                <c:pt idx="98">
                  <c:v>8.0000000000000002E-3</c:v>
                </c:pt>
                <c:pt idx="99">
                  <c:v>8.0000000000000002E-3</c:v>
                </c:pt>
                <c:pt idx="100">
                  <c:v>8.0000000000000002E-3</c:v>
                </c:pt>
                <c:pt idx="101">
                  <c:v>8.0000000000000002E-3</c:v>
                </c:pt>
                <c:pt idx="102">
                  <c:v>8.0000000000000002E-3</c:v>
                </c:pt>
                <c:pt idx="103">
                  <c:v>8.0000000000000002E-3</c:v>
                </c:pt>
                <c:pt idx="104">
                  <c:v>8.0000000000000002E-3</c:v>
                </c:pt>
                <c:pt idx="105">
                  <c:v>8.0000000000000002E-3</c:v>
                </c:pt>
                <c:pt idx="106">
                  <c:v>8.0000000000000002E-3</c:v>
                </c:pt>
                <c:pt idx="107">
                  <c:v>8.0000000000000002E-3</c:v>
                </c:pt>
                <c:pt idx="108">
                  <c:v>8.0000000000000002E-3</c:v>
                </c:pt>
                <c:pt idx="109">
                  <c:v>8.0000000000000002E-3</c:v>
                </c:pt>
                <c:pt idx="110">
                  <c:v>8.0000000000000002E-3</c:v>
                </c:pt>
                <c:pt idx="111">
                  <c:v>8.0000000000000002E-3</c:v>
                </c:pt>
                <c:pt idx="112">
                  <c:v>8.0000000000000002E-3</c:v>
                </c:pt>
                <c:pt idx="113">
                  <c:v>8.0000000000000002E-3</c:v>
                </c:pt>
                <c:pt idx="114">
                  <c:v>8.0000000000000002E-3</c:v>
                </c:pt>
                <c:pt idx="115">
                  <c:v>8.0000000000000002E-3</c:v>
                </c:pt>
                <c:pt idx="116">
                  <c:v>8.0000000000000002E-3</c:v>
                </c:pt>
                <c:pt idx="117">
                  <c:v>8.0000000000000002E-3</c:v>
                </c:pt>
                <c:pt idx="118">
                  <c:v>8.0000000000000002E-3</c:v>
                </c:pt>
                <c:pt idx="119">
                  <c:v>8.0000000000000002E-3</c:v>
                </c:pt>
                <c:pt idx="120">
                  <c:v>8.0000000000000002E-3</c:v>
                </c:pt>
                <c:pt idx="121">
                  <c:v>8.0000000000000002E-3</c:v>
                </c:pt>
                <c:pt idx="122">
                  <c:v>8.0000000000000002E-3</c:v>
                </c:pt>
                <c:pt idx="123">
                  <c:v>8.0000000000000002E-3</c:v>
                </c:pt>
                <c:pt idx="124">
                  <c:v>8.0000000000000002E-3</c:v>
                </c:pt>
                <c:pt idx="125">
                  <c:v>8.0000000000000002E-3</c:v>
                </c:pt>
                <c:pt idx="126">
                  <c:v>8.0000000000000002E-3</c:v>
                </c:pt>
                <c:pt idx="127">
                  <c:v>8.0000000000000002E-3</c:v>
                </c:pt>
                <c:pt idx="128">
                  <c:v>8.0000000000000002E-3</c:v>
                </c:pt>
                <c:pt idx="129">
                  <c:v>8.0000000000000002E-3</c:v>
                </c:pt>
                <c:pt idx="130">
                  <c:v>8.0000000000000002E-3</c:v>
                </c:pt>
                <c:pt idx="131">
                  <c:v>8.0000000000000002E-3</c:v>
                </c:pt>
                <c:pt idx="132">
                  <c:v>8.0000000000000002E-3</c:v>
                </c:pt>
                <c:pt idx="133">
                  <c:v>8.0000000000000002E-3</c:v>
                </c:pt>
                <c:pt idx="134">
                  <c:v>8.0000000000000002E-3</c:v>
                </c:pt>
                <c:pt idx="135">
                  <c:v>8.0000000000000002E-3</c:v>
                </c:pt>
                <c:pt idx="136">
                  <c:v>8.0000000000000002E-3</c:v>
                </c:pt>
                <c:pt idx="137">
                  <c:v>8.0000000000000002E-3</c:v>
                </c:pt>
                <c:pt idx="138">
                  <c:v>8.0000000000000002E-3</c:v>
                </c:pt>
                <c:pt idx="139">
                  <c:v>8.0000000000000002E-3</c:v>
                </c:pt>
                <c:pt idx="140">
                  <c:v>8.0000000000000002E-3</c:v>
                </c:pt>
                <c:pt idx="141">
                  <c:v>8.0000000000000002E-3</c:v>
                </c:pt>
                <c:pt idx="142">
                  <c:v>8.0000000000000002E-3</c:v>
                </c:pt>
                <c:pt idx="143">
                  <c:v>8.0000000000000002E-3</c:v>
                </c:pt>
                <c:pt idx="144">
                  <c:v>8.0000000000000002E-3</c:v>
                </c:pt>
                <c:pt idx="145">
                  <c:v>8.0000000000000002E-3</c:v>
                </c:pt>
                <c:pt idx="146">
                  <c:v>8.0000000000000002E-3</c:v>
                </c:pt>
                <c:pt idx="147">
                  <c:v>8.0000000000000002E-3</c:v>
                </c:pt>
                <c:pt idx="148">
                  <c:v>8.0000000000000002E-3</c:v>
                </c:pt>
                <c:pt idx="149">
                  <c:v>8.0000000000000002E-3</c:v>
                </c:pt>
                <c:pt idx="150">
                  <c:v>8.0000000000000002E-3</c:v>
                </c:pt>
                <c:pt idx="151">
                  <c:v>8.0000000000000002E-3</c:v>
                </c:pt>
                <c:pt idx="152">
                  <c:v>8.0000000000000002E-3</c:v>
                </c:pt>
                <c:pt idx="153">
                  <c:v>8.0000000000000002E-3</c:v>
                </c:pt>
                <c:pt idx="154">
                  <c:v>8.0000000000000002E-3</c:v>
                </c:pt>
                <c:pt idx="155">
                  <c:v>8.0000000000000002E-3</c:v>
                </c:pt>
                <c:pt idx="156">
                  <c:v>8.0000000000000002E-3</c:v>
                </c:pt>
                <c:pt idx="157">
                  <c:v>8.0000000000000002E-3</c:v>
                </c:pt>
                <c:pt idx="158">
                  <c:v>8.0000000000000002E-3</c:v>
                </c:pt>
                <c:pt idx="159">
                  <c:v>8.0000000000000002E-3</c:v>
                </c:pt>
                <c:pt idx="160">
                  <c:v>8.0000000000000002E-3</c:v>
                </c:pt>
                <c:pt idx="161">
                  <c:v>8.0000000000000002E-3</c:v>
                </c:pt>
                <c:pt idx="162">
                  <c:v>8.0000000000000002E-3</c:v>
                </c:pt>
                <c:pt idx="163">
                  <c:v>8.0000000000000002E-3</c:v>
                </c:pt>
                <c:pt idx="164">
                  <c:v>8.0000000000000002E-3</c:v>
                </c:pt>
                <c:pt idx="165">
                  <c:v>8.0000000000000002E-3</c:v>
                </c:pt>
                <c:pt idx="166">
                  <c:v>8.0000000000000002E-3</c:v>
                </c:pt>
                <c:pt idx="167">
                  <c:v>8.0000000000000002E-3</c:v>
                </c:pt>
                <c:pt idx="168">
                  <c:v>8.0000000000000002E-3</c:v>
                </c:pt>
                <c:pt idx="169">
                  <c:v>8.0000000000000002E-3</c:v>
                </c:pt>
                <c:pt idx="170">
                  <c:v>8.0000000000000002E-3</c:v>
                </c:pt>
                <c:pt idx="171">
                  <c:v>8.0000000000000002E-3</c:v>
                </c:pt>
                <c:pt idx="172">
                  <c:v>8.0000000000000002E-3</c:v>
                </c:pt>
                <c:pt idx="173">
                  <c:v>8.0000000000000002E-3</c:v>
                </c:pt>
                <c:pt idx="174">
                  <c:v>8.0000000000000002E-3</c:v>
                </c:pt>
                <c:pt idx="175">
                  <c:v>8.0000000000000002E-3</c:v>
                </c:pt>
                <c:pt idx="176">
                  <c:v>8.0000000000000002E-3</c:v>
                </c:pt>
                <c:pt idx="177">
                  <c:v>8.0000000000000002E-3</c:v>
                </c:pt>
                <c:pt idx="178">
                  <c:v>8.0000000000000002E-3</c:v>
                </c:pt>
                <c:pt idx="179">
                  <c:v>8.0000000000000002E-3</c:v>
                </c:pt>
                <c:pt idx="180">
                  <c:v>8.0000000000000002E-3</c:v>
                </c:pt>
                <c:pt idx="181">
                  <c:v>8.0000000000000002E-3</c:v>
                </c:pt>
                <c:pt idx="182">
                  <c:v>8.0000000000000002E-3</c:v>
                </c:pt>
                <c:pt idx="183">
                  <c:v>8.0000000000000002E-3</c:v>
                </c:pt>
                <c:pt idx="184">
                  <c:v>8.0000000000000002E-3</c:v>
                </c:pt>
                <c:pt idx="185">
                  <c:v>8.0000000000000002E-3</c:v>
                </c:pt>
                <c:pt idx="186">
                  <c:v>8.0000000000000002E-3</c:v>
                </c:pt>
                <c:pt idx="187">
                  <c:v>8.0000000000000002E-3</c:v>
                </c:pt>
                <c:pt idx="188">
                  <c:v>8.0000000000000002E-3</c:v>
                </c:pt>
                <c:pt idx="189">
                  <c:v>8.0000000000000002E-3</c:v>
                </c:pt>
                <c:pt idx="190">
                  <c:v>8.0000000000000002E-3</c:v>
                </c:pt>
                <c:pt idx="191">
                  <c:v>8.0000000000000002E-3</c:v>
                </c:pt>
                <c:pt idx="192">
                  <c:v>8.0000000000000002E-3</c:v>
                </c:pt>
                <c:pt idx="193">
                  <c:v>8.0000000000000002E-3</c:v>
                </c:pt>
                <c:pt idx="194">
                  <c:v>8.0000000000000002E-3</c:v>
                </c:pt>
                <c:pt idx="195">
                  <c:v>8.0000000000000002E-3</c:v>
                </c:pt>
                <c:pt idx="196">
                  <c:v>8.0000000000000002E-3</c:v>
                </c:pt>
                <c:pt idx="197">
                  <c:v>8.0000000000000002E-3</c:v>
                </c:pt>
                <c:pt idx="198">
                  <c:v>8.0000000000000002E-3</c:v>
                </c:pt>
                <c:pt idx="199">
                  <c:v>8.0000000000000002E-3</c:v>
                </c:pt>
                <c:pt idx="200">
                  <c:v>8.0000000000000002E-3</c:v>
                </c:pt>
                <c:pt idx="201">
                  <c:v>8.0000000000000002E-3</c:v>
                </c:pt>
                <c:pt idx="202">
                  <c:v>8.0000000000000002E-3</c:v>
                </c:pt>
                <c:pt idx="203">
                  <c:v>8.0000000000000002E-3</c:v>
                </c:pt>
                <c:pt idx="204">
                  <c:v>8.0000000000000002E-3</c:v>
                </c:pt>
                <c:pt idx="205">
                  <c:v>8.0000000000000002E-3</c:v>
                </c:pt>
                <c:pt idx="206">
                  <c:v>8.0000000000000002E-3</c:v>
                </c:pt>
                <c:pt idx="207">
                  <c:v>8.0000000000000002E-3</c:v>
                </c:pt>
                <c:pt idx="208">
                  <c:v>8.0000000000000002E-3</c:v>
                </c:pt>
                <c:pt idx="209">
                  <c:v>8.0000000000000002E-3</c:v>
                </c:pt>
                <c:pt idx="210">
                  <c:v>8.0000000000000002E-3</c:v>
                </c:pt>
                <c:pt idx="211">
                  <c:v>8.0000000000000002E-3</c:v>
                </c:pt>
                <c:pt idx="212">
                  <c:v>8.0000000000000002E-3</c:v>
                </c:pt>
                <c:pt idx="213">
                  <c:v>8.0000000000000002E-3</c:v>
                </c:pt>
                <c:pt idx="214">
                  <c:v>8.0000000000000002E-3</c:v>
                </c:pt>
                <c:pt idx="215">
                  <c:v>8.0000000000000002E-3</c:v>
                </c:pt>
                <c:pt idx="216">
                  <c:v>8.0000000000000002E-3</c:v>
                </c:pt>
                <c:pt idx="217">
                  <c:v>8.0000000000000002E-3</c:v>
                </c:pt>
                <c:pt idx="218">
                  <c:v>8.0000000000000002E-3</c:v>
                </c:pt>
                <c:pt idx="219">
                  <c:v>8.0000000000000002E-3</c:v>
                </c:pt>
                <c:pt idx="220">
                  <c:v>8.0000000000000002E-3</c:v>
                </c:pt>
                <c:pt idx="221">
                  <c:v>8.0000000000000002E-3</c:v>
                </c:pt>
                <c:pt idx="222">
                  <c:v>8.0000000000000002E-3</c:v>
                </c:pt>
                <c:pt idx="223">
                  <c:v>8.0000000000000002E-3</c:v>
                </c:pt>
                <c:pt idx="224">
                  <c:v>8.0000000000000002E-3</c:v>
                </c:pt>
                <c:pt idx="225">
                  <c:v>8.0000000000000002E-3</c:v>
                </c:pt>
                <c:pt idx="226">
                  <c:v>8.0000000000000002E-3</c:v>
                </c:pt>
                <c:pt idx="227">
                  <c:v>8.0000000000000002E-3</c:v>
                </c:pt>
                <c:pt idx="228">
                  <c:v>8.0000000000000002E-3</c:v>
                </c:pt>
                <c:pt idx="229">
                  <c:v>8.0000000000000002E-3</c:v>
                </c:pt>
                <c:pt idx="230">
                  <c:v>8.0000000000000002E-3</c:v>
                </c:pt>
                <c:pt idx="231">
                  <c:v>8.0000000000000002E-3</c:v>
                </c:pt>
                <c:pt idx="232">
                  <c:v>8.0000000000000002E-3</c:v>
                </c:pt>
                <c:pt idx="233">
                  <c:v>8.0000000000000002E-3</c:v>
                </c:pt>
                <c:pt idx="234">
                  <c:v>8.0000000000000002E-3</c:v>
                </c:pt>
                <c:pt idx="235">
                  <c:v>8.0000000000000002E-3</c:v>
                </c:pt>
                <c:pt idx="236">
                  <c:v>8.0000000000000002E-3</c:v>
                </c:pt>
                <c:pt idx="237">
                  <c:v>8.0000000000000002E-3</c:v>
                </c:pt>
                <c:pt idx="238">
                  <c:v>8.0000000000000002E-3</c:v>
                </c:pt>
                <c:pt idx="239">
                  <c:v>8.0000000000000002E-3</c:v>
                </c:pt>
                <c:pt idx="240">
                  <c:v>8.0000000000000002E-3</c:v>
                </c:pt>
                <c:pt idx="241">
                  <c:v>8.0000000000000002E-3</c:v>
                </c:pt>
                <c:pt idx="242">
                  <c:v>8.0000000000000002E-3</c:v>
                </c:pt>
                <c:pt idx="243">
                  <c:v>8.0000000000000002E-3</c:v>
                </c:pt>
                <c:pt idx="244">
                  <c:v>8.0000000000000002E-3</c:v>
                </c:pt>
                <c:pt idx="245">
                  <c:v>8.0000000000000002E-3</c:v>
                </c:pt>
                <c:pt idx="246">
                  <c:v>8.0000000000000002E-3</c:v>
                </c:pt>
                <c:pt idx="247">
                  <c:v>8.0000000000000002E-3</c:v>
                </c:pt>
                <c:pt idx="248">
                  <c:v>8.0000000000000002E-3</c:v>
                </c:pt>
                <c:pt idx="249">
                  <c:v>8.0000000000000002E-3</c:v>
                </c:pt>
                <c:pt idx="250">
                  <c:v>8.0000000000000002E-3</c:v>
                </c:pt>
                <c:pt idx="251">
                  <c:v>8.0000000000000002E-3</c:v>
                </c:pt>
                <c:pt idx="252">
                  <c:v>8.0000000000000002E-3</c:v>
                </c:pt>
                <c:pt idx="253">
                  <c:v>8.0000000000000002E-3</c:v>
                </c:pt>
                <c:pt idx="254">
                  <c:v>8.0000000000000002E-3</c:v>
                </c:pt>
                <c:pt idx="255">
                  <c:v>8.0000000000000002E-3</c:v>
                </c:pt>
                <c:pt idx="256">
                  <c:v>8.0000000000000002E-3</c:v>
                </c:pt>
                <c:pt idx="257">
                  <c:v>8.0000000000000002E-3</c:v>
                </c:pt>
                <c:pt idx="258">
                  <c:v>8.0000000000000002E-3</c:v>
                </c:pt>
                <c:pt idx="259">
                  <c:v>8.0000000000000002E-3</c:v>
                </c:pt>
                <c:pt idx="260">
                  <c:v>8.0000000000000002E-3</c:v>
                </c:pt>
                <c:pt idx="261">
                  <c:v>8.0000000000000002E-3</c:v>
                </c:pt>
                <c:pt idx="262">
                  <c:v>8.0000000000000002E-3</c:v>
                </c:pt>
                <c:pt idx="263">
                  <c:v>8.0000000000000002E-3</c:v>
                </c:pt>
                <c:pt idx="264">
                  <c:v>8.0000000000000002E-3</c:v>
                </c:pt>
                <c:pt idx="265">
                  <c:v>8.0000000000000002E-3</c:v>
                </c:pt>
                <c:pt idx="266">
                  <c:v>8.0000000000000002E-3</c:v>
                </c:pt>
                <c:pt idx="267">
                  <c:v>8.0000000000000002E-3</c:v>
                </c:pt>
                <c:pt idx="268">
                  <c:v>8.0000000000000002E-3</c:v>
                </c:pt>
                <c:pt idx="269">
                  <c:v>8.0000000000000002E-3</c:v>
                </c:pt>
                <c:pt idx="270">
                  <c:v>8.0000000000000002E-3</c:v>
                </c:pt>
                <c:pt idx="271">
                  <c:v>8.0000000000000002E-3</c:v>
                </c:pt>
                <c:pt idx="272">
                  <c:v>8.0000000000000002E-3</c:v>
                </c:pt>
                <c:pt idx="273">
                  <c:v>8.0000000000000002E-3</c:v>
                </c:pt>
                <c:pt idx="274">
                  <c:v>8.0000000000000002E-3</c:v>
                </c:pt>
                <c:pt idx="275">
                  <c:v>8.0000000000000002E-3</c:v>
                </c:pt>
                <c:pt idx="276">
                  <c:v>8.0000000000000002E-3</c:v>
                </c:pt>
                <c:pt idx="277">
                  <c:v>8.0000000000000002E-3</c:v>
                </c:pt>
                <c:pt idx="278">
                  <c:v>8.0000000000000002E-3</c:v>
                </c:pt>
                <c:pt idx="279">
                  <c:v>8.0000000000000002E-3</c:v>
                </c:pt>
                <c:pt idx="280">
                  <c:v>8.0000000000000002E-3</c:v>
                </c:pt>
                <c:pt idx="281">
                  <c:v>8.0000000000000002E-3</c:v>
                </c:pt>
                <c:pt idx="282">
                  <c:v>8.0000000000000002E-3</c:v>
                </c:pt>
                <c:pt idx="283">
                  <c:v>8.0000000000000002E-3</c:v>
                </c:pt>
                <c:pt idx="284">
                  <c:v>8.0000000000000002E-3</c:v>
                </c:pt>
                <c:pt idx="285">
                  <c:v>8.0000000000000002E-3</c:v>
                </c:pt>
                <c:pt idx="286">
                  <c:v>8.0000000000000002E-3</c:v>
                </c:pt>
                <c:pt idx="287">
                  <c:v>8.0000000000000002E-3</c:v>
                </c:pt>
                <c:pt idx="288">
                  <c:v>8.0000000000000002E-3</c:v>
                </c:pt>
                <c:pt idx="289">
                  <c:v>8.0000000000000002E-3</c:v>
                </c:pt>
                <c:pt idx="290">
                  <c:v>8.0000000000000002E-3</c:v>
                </c:pt>
                <c:pt idx="291">
                  <c:v>8.0000000000000002E-3</c:v>
                </c:pt>
                <c:pt idx="292">
                  <c:v>8.0000000000000002E-3</c:v>
                </c:pt>
                <c:pt idx="293">
                  <c:v>8.0000000000000002E-3</c:v>
                </c:pt>
                <c:pt idx="294">
                  <c:v>8.0000000000000002E-3</c:v>
                </c:pt>
                <c:pt idx="295">
                  <c:v>8.0000000000000002E-3</c:v>
                </c:pt>
                <c:pt idx="296">
                  <c:v>8.0000000000000002E-3</c:v>
                </c:pt>
                <c:pt idx="297">
                  <c:v>8.0000000000000002E-3</c:v>
                </c:pt>
                <c:pt idx="298">
                  <c:v>8.0000000000000002E-3</c:v>
                </c:pt>
                <c:pt idx="299">
                  <c:v>8.0000000000000002E-3</c:v>
                </c:pt>
                <c:pt idx="300">
                  <c:v>8.0000000000000002E-3</c:v>
                </c:pt>
                <c:pt idx="301">
                  <c:v>8.0000000000000002E-3</c:v>
                </c:pt>
                <c:pt idx="302">
                  <c:v>8.0000000000000002E-3</c:v>
                </c:pt>
                <c:pt idx="303">
                  <c:v>8.0000000000000002E-3</c:v>
                </c:pt>
                <c:pt idx="304">
                  <c:v>8.0000000000000002E-3</c:v>
                </c:pt>
                <c:pt idx="305">
                  <c:v>8.0000000000000002E-3</c:v>
                </c:pt>
                <c:pt idx="306">
                  <c:v>8.0000000000000002E-3</c:v>
                </c:pt>
                <c:pt idx="307">
                  <c:v>8.0000000000000002E-3</c:v>
                </c:pt>
                <c:pt idx="308">
                  <c:v>8.0000000000000002E-3</c:v>
                </c:pt>
                <c:pt idx="309">
                  <c:v>8.0000000000000002E-3</c:v>
                </c:pt>
                <c:pt idx="310">
                  <c:v>8.0000000000000002E-3</c:v>
                </c:pt>
                <c:pt idx="311">
                  <c:v>8.0000000000000002E-3</c:v>
                </c:pt>
                <c:pt idx="312">
                  <c:v>8.0000000000000002E-3</c:v>
                </c:pt>
                <c:pt idx="313">
                  <c:v>8.0000000000000002E-3</c:v>
                </c:pt>
                <c:pt idx="314">
                  <c:v>8.0000000000000002E-3</c:v>
                </c:pt>
                <c:pt idx="315">
                  <c:v>8.0000000000000002E-3</c:v>
                </c:pt>
                <c:pt idx="316">
                  <c:v>8.0000000000000002E-3</c:v>
                </c:pt>
                <c:pt idx="317">
                  <c:v>8.0000000000000002E-3</c:v>
                </c:pt>
                <c:pt idx="318">
                  <c:v>8.0000000000000002E-3</c:v>
                </c:pt>
                <c:pt idx="319">
                  <c:v>8.0000000000000002E-3</c:v>
                </c:pt>
                <c:pt idx="320">
                  <c:v>8.0000000000000002E-3</c:v>
                </c:pt>
                <c:pt idx="321">
                  <c:v>8.0000000000000002E-3</c:v>
                </c:pt>
                <c:pt idx="322">
                  <c:v>8.0000000000000002E-3</c:v>
                </c:pt>
                <c:pt idx="323">
                  <c:v>8.0000000000000002E-3</c:v>
                </c:pt>
                <c:pt idx="324">
                  <c:v>8.0000000000000002E-3</c:v>
                </c:pt>
                <c:pt idx="325">
                  <c:v>8.0000000000000002E-3</c:v>
                </c:pt>
                <c:pt idx="326">
                  <c:v>8.0000000000000002E-3</c:v>
                </c:pt>
                <c:pt idx="327">
                  <c:v>8.0000000000000002E-3</c:v>
                </c:pt>
                <c:pt idx="328">
                  <c:v>8.0000000000000002E-3</c:v>
                </c:pt>
                <c:pt idx="329">
                  <c:v>8.0000000000000002E-3</c:v>
                </c:pt>
                <c:pt idx="330">
                  <c:v>8.0000000000000002E-3</c:v>
                </c:pt>
                <c:pt idx="331">
                  <c:v>8.0000000000000002E-3</c:v>
                </c:pt>
                <c:pt idx="332">
                  <c:v>8.0000000000000002E-3</c:v>
                </c:pt>
                <c:pt idx="333">
                  <c:v>8.0000000000000002E-3</c:v>
                </c:pt>
                <c:pt idx="334">
                  <c:v>8.0000000000000002E-3</c:v>
                </c:pt>
                <c:pt idx="335">
                  <c:v>8.0000000000000002E-3</c:v>
                </c:pt>
                <c:pt idx="336">
                  <c:v>8.0000000000000002E-3</c:v>
                </c:pt>
                <c:pt idx="337">
                  <c:v>8.0000000000000002E-3</c:v>
                </c:pt>
                <c:pt idx="338">
                  <c:v>8.0000000000000002E-3</c:v>
                </c:pt>
                <c:pt idx="339">
                  <c:v>8.0000000000000002E-3</c:v>
                </c:pt>
                <c:pt idx="340">
                  <c:v>8.0000000000000002E-3</c:v>
                </c:pt>
                <c:pt idx="341">
                  <c:v>8.0000000000000002E-3</c:v>
                </c:pt>
                <c:pt idx="342">
                  <c:v>8.0000000000000002E-3</c:v>
                </c:pt>
                <c:pt idx="343">
                  <c:v>8.0000000000000002E-3</c:v>
                </c:pt>
                <c:pt idx="344">
                  <c:v>8.0000000000000002E-3</c:v>
                </c:pt>
                <c:pt idx="345">
                  <c:v>8.0000000000000002E-3</c:v>
                </c:pt>
                <c:pt idx="346">
                  <c:v>8.0000000000000002E-3</c:v>
                </c:pt>
                <c:pt idx="347">
                  <c:v>8.0000000000000002E-3</c:v>
                </c:pt>
                <c:pt idx="348">
                  <c:v>8.0000000000000002E-3</c:v>
                </c:pt>
                <c:pt idx="349">
                  <c:v>8.0000000000000002E-3</c:v>
                </c:pt>
                <c:pt idx="350">
                  <c:v>8.0000000000000002E-3</c:v>
                </c:pt>
                <c:pt idx="351">
                  <c:v>8.0000000000000002E-3</c:v>
                </c:pt>
                <c:pt idx="352">
                  <c:v>8.0000000000000002E-3</c:v>
                </c:pt>
                <c:pt idx="353">
                  <c:v>8.0000000000000002E-3</c:v>
                </c:pt>
                <c:pt idx="354">
                  <c:v>8.0000000000000002E-3</c:v>
                </c:pt>
                <c:pt idx="355">
                  <c:v>8.0000000000000002E-3</c:v>
                </c:pt>
                <c:pt idx="356">
                  <c:v>8.0000000000000002E-3</c:v>
                </c:pt>
                <c:pt idx="357">
                  <c:v>8.0000000000000002E-3</c:v>
                </c:pt>
                <c:pt idx="358">
                  <c:v>8.0000000000000002E-3</c:v>
                </c:pt>
                <c:pt idx="359">
                  <c:v>8.0000000000000002E-3</c:v>
                </c:pt>
                <c:pt idx="360">
                  <c:v>8.0000000000000002E-3</c:v>
                </c:pt>
                <c:pt idx="361">
                  <c:v>8.0000000000000002E-3</c:v>
                </c:pt>
                <c:pt idx="362">
                  <c:v>8.0000000000000002E-3</c:v>
                </c:pt>
                <c:pt idx="363">
                  <c:v>8.0000000000000002E-3</c:v>
                </c:pt>
                <c:pt idx="364">
                  <c:v>8.0000000000000002E-3</c:v>
                </c:pt>
                <c:pt idx="365">
                  <c:v>8.0000000000000002E-3</c:v>
                </c:pt>
                <c:pt idx="366">
                  <c:v>8.0000000000000002E-3</c:v>
                </c:pt>
                <c:pt idx="367">
                  <c:v>8.0000000000000002E-3</c:v>
                </c:pt>
                <c:pt idx="368">
                  <c:v>8.0000000000000002E-3</c:v>
                </c:pt>
                <c:pt idx="369">
                  <c:v>8.0000000000000002E-3</c:v>
                </c:pt>
                <c:pt idx="370">
                  <c:v>8.0000000000000002E-3</c:v>
                </c:pt>
                <c:pt idx="371">
                  <c:v>8.0000000000000002E-3</c:v>
                </c:pt>
                <c:pt idx="372">
                  <c:v>8.0000000000000002E-3</c:v>
                </c:pt>
                <c:pt idx="373">
                  <c:v>8.0000000000000002E-3</c:v>
                </c:pt>
                <c:pt idx="374">
                  <c:v>8.0000000000000002E-3</c:v>
                </c:pt>
                <c:pt idx="375">
                  <c:v>8.0000000000000002E-3</c:v>
                </c:pt>
                <c:pt idx="376">
                  <c:v>8.0000000000000002E-3</c:v>
                </c:pt>
                <c:pt idx="377">
                  <c:v>8.0000000000000002E-3</c:v>
                </c:pt>
                <c:pt idx="378">
                  <c:v>8.0000000000000002E-3</c:v>
                </c:pt>
                <c:pt idx="379">
                  <c:v>8.0000000000000002E-3</c:v>
                </c:pt>
                <c:pt idx="380">
                  <c:v>8.0000000000000002E-3</c:v>
                </c:pt>
                <c:pt idx="381">
                  <c:v>8.0000000000000002E-3</c:v>
                </c:pt>
                <c:pt idx="382">
                  <c:v>8.0000000000000002E-3</c:v>
                </c:pt>
                <c:pt idx="383">
                  <c:v>8.0000000000000002E-3</c:v>
                </c:pt>
                <c:pt idx="384">
                  <c:v>8.0000000000000002E-3</c:v>
                </c:pt>
                <c:pt idx="385">
                  <c:v>8.0000000000000002E-3</c:v>
                </c:pt>
                <c:pt idx="386">
                  <c:v>8.0000000000000002E-3</c:v>
                </c:pt>
                <c:pt idx="387">
                  <c:v>8.0000000000000002E-3</c:v>
                </c:pt>
                <c:pt idx="388">
                  <c:v>8.0000000000000002E-3</c:v>
                </c:pt>
                <c:pt idx="389">
                  <c:v>8.0000000000000002E-3</c:v>
                </c:pt>
                <c:pt idx="390">
                  <c:v>8.0000000000000002E-3</c:v>
                </c:pt>
                <c:pt idx="391">
                  <c:v>8.0000000000000002E-3</c:v>
                </c:pt>
                <c:pt idx="392">
                  <c:v>8.0000000000000002E-3</c:v>
                </c:pt>
                <c:pt idx="393">
                  <c:v>8.0000000000000002E-3</c:v>
                </c:pt>
                <c:pt idx="394">
                  <c:v>8.0000000000000002E-3</c:v>
                </c:pt>
                <c:pt idx="395">
                  <c:v>8.0000000000000002E-3</c:v>
                </c:pt>
                <c:pt idx="396">
                  <c:v>8.0000000000000002E-3</c:v>
                </c:pt>
                <c:pt idx="397">
                  <c:v>8.0000000000000002E-3</c:v>
                </c:pt>
                <c:pt idx="398">
                  <c:v>8.0000000000000002E-3</c:v>
                </c:pt>
                <c:pt idx="399">
                  <c:v>8.0000000000000002E-3</c:v>
                </c:pt>
                <c:pt idx="400">
                  <c:v>8.0000000000000002E-3</c:v>
                </c:pt>
                <c:pt idx="401">
                  <c:v>8.0000000000000002E-3</c:v>
                </c:pt>
                <c:pt idx="402">
                  <c:v>8.0000000000000002E-3</c:v>
                </c:pt>
                <c:pt idx="403">
                  <c:v>8.0000000000000002E-3</c:v>
                </c:pt>
                <c:pt idx="404">
                  <c:v>8.0000000000000002E-3</c:v>
                </c:pt>
                <c:pt idx="405">
                  <c:v>8.0000000000000002E-3</c:v>
                </c:pt>
                <c:pt idx="406">
                  <c:v>8.0000000000000002E-3</c:v>
                </c:pt>
                <c:pt idx="407">
                  <c:v>8.0000000000000002E-3</c:v>
                </c:pt>
                <c:pt idx="408">
                  <c:v>8.0000000000000002E-3</c:v>
                </c:pt>
                <c:pt idx="409">
                  <c:v>8.0000000000000002E-3</c:v>
                </c:pt>
                <c:pt idx="410">
                  <c:v>8.0000000000000002E-3</c:v>
                </c:pt>
                <c:pt idx="411">
                  <c:v>8.0000000000000002E-3</c:v>
                </c:pt>
                <c:pt idx="412">
                  <c:v>8.0000000000000002E-3</c:v>
                </c:pt>
                <c:pt idx="413">
                  <c:v>8.0000000000000002E-3</c:v>
                </c:pt>
                <c:pt idx="414">
                  <c:v>8.0000000000000002E-3</c:v>
                </c:pt>
                <c:pt idx="415">
                  <c:v>8.0000000000000002E-3</c:v>
                </c:pt>
                <c:pt idx="416">
                  <c:v>8.0000000000000002E-3</c:v>
                </c:pt>
                <c:pt idx="417">
                  <c:v>8.0000000000000002E-3</c:v>
                </c:pt>
                <c:pt idx="418">
                  <c:v>8.0000000000000002E-3</c:v>
                </c:pt>
                <c:pt idx="419">
                  <c:v>8.0000000000000002E-3</c:v>
                </c:pt>
                <c:pt idx="420">
                  <c:v>8.0000000000000002E-3</c:v>
                </c:pt>
                <c:pt idx="421">
                  <c:v>8.0000000000000002E-3</c:v>
                </c:pt>
                <c:pt idx="422">
                  <c:v>8.0000000000000002E-3</c:v>
                </c:pt>
                <c:pt idx="423">
                  <c:v>8.0000000000000002E-3</c:v>
                </c:pt>
                <c:pt idx="424">
                  <c:v>8.0000000000000002E-3</c:v>
                </c:pt>
                <c:pt idx="425">
                  <c:v>8.0000000000000002E-3</c:v>
                </c:pt>
                <c:pt idx="426">
                  <c:v>8.0000000000000002E-3</c:v>
                </c:pt>
                <c:pt idx="427">
                  <c:v>8.0000000000000002E-3</c:v>
                </c:pt>
                <c:pt idx="428">
                  <c:v>8.0000000000000002E-3</c:v>
                </c:pt>
                <c:pt idx="429">
                  <c:v>8.0000000000000002E-3</c:v>
                </c:pt>
                <c:pt idx="430">
                  <c:v>8.0000000000000002E-3</c:v>
                </c:pt>
                <c:pt idx="431">
                  <c:v>8.0000000000000002E-3</c:v>
                </c:pt>
                <c:pt idx="432">
                  <c:v>8.0000000000000002E-3</c:v>
                </c:pt>
                <c:pt idx="433">
                  <c:v>8.0000000000000002E-3</c:v>
                </c:pt>
                <c:pt idx="434">
                  <c:v>8.0000000000000002E-3</c:v>
                </c:pt>
                <c:pt idx="435">
                  <c:v>8.0000000000000002E-3</c:v>
                </c:pt>
                <c:pt idx="436">
                  <c:v>8.0000000000000002E-3</c:v>
                </c:pt>
                <c:pt idx="437">
                  <c:v>8.0000000000000002E-3</c:v>
                </c:pt>
                <c:pt idx="438">
                  <c:v>8.0000000000000002E-3</c:v>
                </c:pt>
                <c:pt idx="439">
                  <c:v>8.0000000000000002E-3</c:v>
                </c:pt>
                <c:pt idx="440">
                  <c:v>8.0000000000000002E-3</c:v>
                </c:pt>
                <c:pt idx="441">
                  <c:v>8.0000000000000002E-3</c:v>
                </c:pt>
                <c:pt idx="442">
                  <c:v>8.0000000000000002E-3</c:v>
                </c:pt>
                <c:pt idx="443">
                  <c:v>8.0000000000000002E-3</c:v>
                </c:pt>
                <c:pt idx="444">
                  <c:v>8.0000000000000002E-3</c:v>
                </c:pt>
                <c:pt idx="445">
                  <c:v>8.0000000000000002E-3</c:v>
                </c:pt>
                <c:pt idx="446">
                  <c:v>8.0000000000000002E-3</c:v>
                </c:pt>
                <c:pt idx="447">
                  <c:v>8.0000000000000002E-3</c:v>
                </c:pt>
                <c:pt idx="448">
                  <c:v>8.0000000000000002E-3</c:v>
                </c:pt>
                <c:pt idx="449">
                  <c:v>8.0000000000000002E-3</c:v>
                </c:pt>
                <c:pt idx="450">
                  <c:v>8.0000000000000002E-3</c:v>
                </c:pt>
                <c:pt idx="451">
                  <c:v>8.0000000000000002E-3</c:v>
                </c:pt>
                <c:pt idx="452">
                  <c:v>8.0000000000000002E-3</c:v>
                </c:pt>
                <c:pt idx="453">
                  <c:v>8.0000000000000002E-3</c:v>
                </c:pt>
                <c:pt idx="454">
                  <c:v>8.0000000000000002E-3</c:v>
                </c:pt>
                <c:pt idx="455">
                  <c:v>8.0000000000000002E-3</c:v>
                </c:pt>
                <c:pt idx="456">
                  <c:v>8.0000000000000002E-3</c:v>
                </c:pt>
                <c:pt idx="457">
                  <c:v>8.0000000000000002E-3</c:v>
                </c:pt>
                <c:pt idx="458">
                  <c:v>8.0000000000000002E-3</c:v>
                </c:pt>
                <c:pt idx="459">
                  <c:v>8.0000000000000002E-3</c:v>
                </c:pt>
                <c:pt idx="460">
                  <c:v>8.0000000000000002E-3</c:v>
                </c:pt>
                <c:pt idx="461">
                  <c:v>8.0000000000000002E-3</c:v>
                </c:pt>
                <c:pt idx="462">
                  <c:v>8.0000000000000002E-3</c:v>
                </c:pt>
                <c:pt idx="463">
                  <c:v>8.0000000000000002E-3</c:v>
                </c:pt>
                <c:pt idx="464">
                  <c:v>8.0000000000000002E-3</c:v>
                </c:pt>
                <c:pt idx="465">
                  <c:v>8.0000000000000002E-3</c:v>
                </c:pt>
                <c:pt idx="466">
                  <c:v>8.0000000000000002E-3</c:v>
                </c:pt>
                <c:pt idx="467">
                  <c:v>8.0000000000000002E-3</c:v>
                </c:pt>
                <c:pt idx="468">
                  <c:v>8.0000000000000002E-3</c:v>
                </c:pt>
                <c:pt idx="469">
                  <c:v>8.0000000000000002E-3</c:v>
                </c:pt>
                <c:pt idx="470">
                  <c:v>8.0000000000000002E-3</c:v>
                </c:pt>
                <c:pt idx="471">
                  <c:v>8.0000000000000002E-3</c:v>
                </c:pt>
                <c:pt idx="472">
                  <c:v>8.0000000000000002E-3</c:v>
                </c:pt>
                <c:pt idx="473">
                  <c:v>8.0000000000000002E-3</c:v>
                </c:pt>
                <c:pt idx="474">
                  <c:v>8.0000000000000002E-3</c:v>
                </c:pt>
                <c:pt idx="475">
                  <c:v>8.0000000000000002E-3</c:v>
                </c:pt>
                <c:pt idx="476">
                  <c:v>8.0000000000000002E-3</c:v>
                </c:pt>
                <c:pt idx="477">
                  <c:v>8.0000000000000002E-3</c:v>
                </c:pt>
                <c:pt idx="478">
                  <c:v>8.0000000000000002E-3</c:v>
                </c:pt>
                <c:pt idx="479">
                  <c:v>8.0000000000000002E-3</c:v>
                </c:pt>
                <c:pt idx="480">
                  <c:v>8.0000000000000002E-3</c:v>
                </c:pt>
                <c:pt idx="481">
                  <c:v>8.0000000000000002E-3</c:v>
                </c:pt>
                <c:pt idx="482">
                  <c:v>8.0000000000000002E-3</c:v>
                </c:pt>
                <c:pt idx="483">
                  <c:v>8.0000000000000002E-3</c:v>
                </c:pt>
                <c:pt idx="484">
                  <c:v>8.0000000000000002E-3</c:v>
                </c:pt>
                <c:pt idx="485">
                  <c:v>8.0000000000000002E-3</c:v>
                </c:pt>
                <c:pt idx="486">
                  <c:v>8.0000000000000002E-3</c:v>
                </c:pt>
                <c:pt idx="487">
                  <c:v>8.0000000000000002E-3</c:v>
                </c:pt>
                <c:pt idx="488">
                  <c:v>8.0000000000000002E-3</c:v>
                </c:pt>
                <c:pt idx="489">
                  <c:v>8.0000000000000002E-3</c:v>
                </c:pt>
                <c:pt idx="490">
                  <c:v>8.0000000000000002E-3</c:v>
                </c:pt>
                <c:pt idx="491">
                  <c:v>8.0000000000000002E-3</c:v>
                </c:pt>
                <c:pt idx="492">
                  <c:v>8.0000000000000002E-3</c:v>
                </c:pt>
                <c:pt idx="493">
                  <c:v>8.0000000000000002E-3</c:v>
                </c:pt>
                <c:pt idx="494">
                  <c:v>8.0000000000000002E-3</c:v>
                </c:pt>
                <c:pt idx="495">
                  <c:v>8.0000000000000002E-3</c:v>
                </c:pt>
                <c:pt idx="496">
                  <c:v>8.0000000000000002E-3</c:v>
                </c:pt>
                <c:pt idx="497">
                  <c:v>8.0000000000000002E-3</c:v>
                </c:pt>
                <c:pt idx="498">
                  <c:v>8.0000000000000002E-3</c:v>
                </c:pt>
                <c:pt idx="499">
                  <c:v>8.0000000000000002E-3</c:v>
                </c:pt>
                <c:pt idx="500">
                  <c:v>8.0000000000000002E-3</c:v>
                </c:pt>
                <c:pt idx="501">
                  <c:v>8.0000000000000002E-3</c:v>
                </c:pt>
                <c:pt idx="502">
                  <c:v>8.0000000000000002E-3</c:v>
                </c:pt>
                <c:pt idx="503">
                  <c:v>8.0000000000000002E-3</c:v>
                </c:pt>
                <c:pt idx="504">
                  <c:v>8.0000000000000002E-3</c:v>
                </c:pt>
                <c:pt idx="505">
                  <c:v>8.0000000000000002E-3</c:v>
                </c:pt>
                <c:pt idx="506">
                  <c:v>8.0000000000000002E-3</c:v>
                </c:pt>
                <c:pt idx="507">
                  <c:v>8.0000000000000002E-3</c:v>
                </c:pt>
                <c:pt idx="508">
                  <c:v>8.0000000000000002E-3</c:v>
                </c:pt>
                <c:pt idx="509">
                  <c:v>8.0000000000000002E-3</c:v>
                </c:pt>
                <c:pt idx="510">
                  <c:v>8.0000000000000002E-3</c:v>
                </c:pt>
                <c:pt idx="511">
                  <c:v>8.0000000000000002E-3</c:v>
                </c:pt>
                <c:pt idx="512">
                  <c:v>8.0000000000000002E-3</c:v>
                </c:pt>
                <c:pt idx="513">
                  <c:v>8.0000000000000002E-3</c:v>
                </c:pt>
                <c:pt idx="514">
                  <c:v>8.0000000000000002E-3</c:v>
                </c:pt>
                <c:pt idx="515">
                  <c:v>8.0000000000000002E-3</c:v>
                </c:pt>
                <c:pt idx="516">
                  <c:v>8.0000000000000002E-3</c:v>
                </c:pt>
                <c:pt idx="517">
                  <c:v>8.0000000000000002E-3</c:v>
                </c:pt>
                <c:pt idx="518">
                  <c:v>8.0000000000000002E-3</c:v>
                </c:pt>
                <c:pt idx="519">
                  <c:v>8.0000000000000002E-3</c:v>
                </c:pt>
                <c:pt idx="520">
                  <c:v>8.0000000000000002E-3</c:v>
                </c:pt>
                <c:pt idx="521">
                  <c:v>8.0000000000000002E-3</c:v>
                </c:pt>
                <c:pt idx="522">
                  <c:v>8.0000000000000002E-3</c:v>
                </c:pt>
                <c:pt idx="523">
                  <c:v>8.0000000000000002E-3</c:v>
                </c:pt>
                <c:pt idx="524">
                  <c:v>8.0000000000000002E-3</c:v>
                </c:pt>
                <c:pt idx="525">
                  <c:v>8.0000000000000002E-3</c:v>
                </c:pt>
                <c:pt idx="526">
                  <c:v>8.0000000000000002E-3</c:v>
                </c:pt>
                <c:pt idx="527">
                  <c:v>8.0000000000000002E-3</c:v>
                </c:pt>
                <c:pt idx="528">
                  <c:v>8.0000000000000002E-3</c:v>
                </c:pt>
                <c:pt idx="529">
                  <c:v>8.0000000000000002E-3</c:v>
                </c:pt>
                <c:pt idx="530">
                  <c:v>8.0000000000000002E-3</c:v>
                </c:pt>
                <c:pt idx="531">
                  <c:v>8.0000000000000002E-3</c:v>
                </c:pt>
                <c:pt idx="532">
                  <c:v>8.0000000000000002E-3</c:v>
                </c:pt>
                <c:pt idx="533">
                  <c:v>8.0000000000000002E-3</c:v>
                </c:pt>
                <c:pt idx="534">
                  <c:v>8.0000000000000002E-3</c:v>
                </c:pt>
                <c:pt idx="535">
                  <c:v>8.0000000000000002E-3</c:v>
                </c:pt>
                <c:pt idx="536">
                  <c:v>8.0000000000000002E-3</c:v>
                </c:pt>
                <c:pt idx="537">
                  <c:v>8.0000000000000002E-3</c:v>
                </c:pt>
                <c:pt idx="538">
                  <c:v>8.0000000000000002E-3</c:v>
                </c:pt>
                <c:pt idx="539">
                  <c:v>8.0000000000000002E-3</c:v>
                </c:pt>
                <c:pt idx="540">
                  <c:v>8.0000000000000002E-3</c:v>
                </c:pt>
                <c:pt idx="541">
                  <c:v>8.0000000000000002E-3</c:v>
                </c:pt>
                <c:pt idx="542">
                  <c:v>8.0000000000000002E-3</c:v>
                </c:pt>
                <c:pt idx="543">
                  <c:v>8.0000000000000002E-3</c:v>
                </c:pt>
                <c:pt idx="544">
                  <c:v>8.0000000000000002E-3</c:v>
                </c:pt>
                <c:pt idx="545">
                  <c:v>8.0000000000000002E-3</c:v>
                </c:pt>
                <c:pt idx="546">
                  <c:v>8.0000000000000002E-3</c:v>
                </c:pt>
                <c:pt idx="547">
                  <c:v>8.0000000000000002E-3</c:v>
                </c:pt>
                <c:pt idx="548">
                  <c:v>8.0000000000000002E-3</c:v>
                </c:pt>
                <c:pt idx="549">
                  <c:v>8.0000000000000002E-3</c:v>
                </c:pt>
                <c:pt idx="550">
                  <c:v>8.0000000000000002E-3</c:v>
                </c:pt>
                <c:pt idx="551">
                  <c:v>8.0000000000000002E-3</c:v>
                </c:pt>
                <c:pt idx="552">
                  <c:v>8.0000000000000002E-3</c:v>
                </c:pt>
                <c:pt idx="553">
                  <c:v>8.0000000000000002E-3</c:v>
                </c:pt>
                <c:pt idx="554">
                  <c:v>8.0000000000000002E-3</c:v>
                </c:pt>
                <c:pt idx="555">
                  <c:v>8.0000000000000002E-3</c:v>
                </c:pt>
                <c:pt idx="556">
                  <c:v>8.0000000000000002E-3</c:v>
                </c:pt>
                <c:pt idx="557">
                  <c:v>8.0000000000000002E-3</c:v>
                </c:pt>
                <c:pt idx="558">
                  <c:v>8.0000000000000002E-3</c:v>
                </c:pt>
                <c:pt idx="559">
                  <c:v>8.0000000000000002E-3</c:v>
                </c:pt>
                <c:pt idx="560">
                  <c:v>8.0000000000000002E-3</c:v>
                </c:pt>
                <c:pt idx="561">
                  <c:v>8.0000000000000002E-3</c:v>
                </c:pt>
                <c:pt idx="562">
                  <c:v>8.0000000000000002E-3</c:v>
                </c:pt>
                <c:pt idx="563">
                  <c:v>8.0000000000000002E-3</c:v>
                </c:pt>
                <c:pt idx="564">
                  <c:v>8.0000000000000002E-3</c:v>
                </c:pt>
                <c:pt idx="565">
                  <c:v>8.0000000000000002E-3</c:v>
                </c:pt>
                <c:pt idx="566">
                  <c:v>8.0000000000000002E-3</c:v>
                </c:pt>
                <c:pt idx="567">
                  <c:v>8.0000000000000002E-3</c:v>
                </c:pt>
                <c:pt idx="568">
                  <c:v>8.0000000000000002E-3</c:v>
                </c:pt>
                <c:pt idx="569">
                  <c:v>8.0000000000000002E-3</c:v>
                </c:pt>
                <c:pt idx="570">
                  <c:v>8.0000000000000002E-3</c:v>
                </c:pt>
                <c:pt idx="571">
                  <c:v>8.0000000000000002E-3</c:v>
                </c:pt>
                <c:pt idx="572">
                  <c:v>8.0000000000000002E-3</c:v>
                </c:pt>
                <c:pt idx="573">
                  <c:v>8.0000000000000002E-3</c:v>
                </c:pt>
                <c:pt idx="574">
                  <c:v>8.0000000000000002E-3</c:v>
                </c:pt>
                <c:pt idx="575">
                  <c:v>8.0000000000000002E-3</c:v>
                </c:pt>
                <c:pt idx="576">
                  <c:v>8.0000000000000002E-3</c:v>
                </c:pt>
                <c:pt idx="577">
                  <c:v>8.0000000000000002E-3</c:v>
                </c:pt>
                <c:pt idx="578">
                  <c:v>8.0000000000000002E-3</c:v>
                </c:pt>
                <c:pt idx="579">
                  <c:v>8.0000000000000002E-3</c:v>
                </c:pt>
                <c:pt idx="580">
                  <c:v>8.0000000000000002E-3</c:v>
                </c:pt>
                <c:pt idx="581">
                  <c:v>8.0000000000000002E-3</c:v>
                </c:pt>
                <c:pt idx="582">
                  <c:v>8.0000000000000002E-3</c:v>
                </c:pt>
                <c:pt idx="583">
                  <c:v>8.0000000000000002E-3</c:v>
                </c:pt>
                <c:pt idx="584">
                  <c:v>8.0000000000000002E-3</c:v>
                </c:pt>
                <c:pt idx="585">
                  <c:v>8.0000000000000002E-3</c:v>
                </c:pt>
                <c:pt idx="586">
                  <c:v>8.0000000000000002E-3</c:v>
                </c:pt>
                <c:pt idx="587">
                  <c:v>8.0000000000000002E-3</c:v>
                </c:pt>
                <c:pt idx="588">
                  <c:v>8.0000000000000002E-3</c:v>
                </c:pt>
                <c:pt idx="589">
                  <c:v>8.0000000000000002E-3</c:v>
                </c:pt>
                <c:pt idx="590">
                  <c:v>8.0000000000000002E-3</c:v>
                </c:pt>
                <c:pt idx="591">
                  <c:v>8.0000000000000002E-3</c:v>
                </c:pt>
                <c:pt idx="592">
                  <c:v>8.0000000000000002E-3</c:v>
                </c:pt>
                <c:pt idx="593">
                  <c:v>8.0000000000000002E-3</c:v>
                </c:pt>
                <c:pt idx="594">
                  <c:v>8.0000000000000002E-3</c:v>
                </c:pt>
                <c:pt idx="595">
                  <c:v>8.0000000000000002E-3</c:v>
                </c:pt>
                <c:pt idx="596">
                  <c:v>8.0000000000000002E-3</c:v>
                </c:pt>
                <c:pt idx="597">
                  <c:v>8.0000000000000002E-3</c:v>
                </c:pt>
                <c:pt idx="598">
                  <c:v>8.0000000000000002E-3</c:v>
                </c:pt>
                <c:pt idx="599">
                  <c:v>8.0000000000000002E-3</c:v>
                </c:pt>
                <c:pt idx="600">
                  <c:v>8.0000000000000002E-3</c:v>
                </c:pt>
                <c:pt idx="601">
                  <c:v>8.0000000000000002E-3</c:v>
                </c:pt>
                <c:pt idx="602">
                  <c:v>8.0000000000000002E-3</c:v>
                </c:pt>
                <c:pt idx="603">
                  <c:v>8.0000000000000002E-3</c:v>
                </c:pt>
                <c:pt idx="604">
                  <c:v>8.0000000000000002E-3</c:v>
                </c:pt>
                <c:pt idx="605">
                  <c:v>8.0000000000000002E-3</c:v>
                </c:pt>
                <c:pt idx="606">
                  <c:v>8.0000000000000002E-3</c:v>
                </c:pt>
                <c:pt idx="607">
                  <c:v>8.0000000000000002E-3</c:v>
                </c:pt>
                <c:pt idx="608">
                  <c:v>8.0000000000000002E-3</c:v>
                </c:pt>
                <c:pt idx="609">
                  <c:v>8.0000000000000002E-3</c:v>
                </c:pt>
                <c:pt idx="610">
                  <c:v>8.0000000000000002E-3</c:v>
                </c:pt>
                <c:pt idx="611">
                  <c:v>8.0000000000000002E-3</c:v>
                </c:pt>
                <c:pt idx="612">
                  <c:v>8.0000000000000002E-3</c:v>
                </c:pt>
                <c:pt idx="613">
                  <c:v>8.0000000000000002E-3</c:v>
                </c:pt>
                <c:pt idx="614">
                  <c:v>8.0000000000000002E-3</c:v>
                </c:pt>
                <c:pt idx="615">
                  <c:v>8.0000000000000002E-3</c:v>
                </c:pt>
                <c:pt idx="616">
                  <c:v>8.0000000000000002E-3</c:v>
                </c:pt>
                <c:pt idx="617">
                  <c:v>8.0000000000000002E-3</c:v>
                </c:pt>
                <c:pt idx="618">
                  <c:v>8.0000000000000002E-3</c:v>
                </c:pt>
                <c:pt idx="619">
                  <c:v>8.0000000000000002E-3</c:v>
                </c:pt>
                <c:pt idx="620">
                  <c:v>8.0000000000000002E-3</c:v>
                </c:pt>
                <c:pt idx="621">
                  <c:v>8.0000000000000002E-3</c:v>
                </c:pt>
                <c:pt idx="622">
                  <c:v>8.0000000000000002E-3</c:v>
                </c:pt>
                <c:pt idx="623">
                  <c:v>8.0000000000000002E-3</c:v>
                </c:pt>
                <c:pt idx="624">
                  <c:v>8.0000000000000002E-3</c:v>
                </c:pt>
                <c:pt idx="625">
                  <c:v>8.0000000000000002E-3</c:v>
                </c:pt>
                <c:pt idx="626">
                  <c:v>8.0000000000000002E-3</c:v>
                </c:pt>
                <c:pt idx="627">
                  <c:v>8.0000000000000002E-3</c:v>
                </c:pt>
                <c:pt idx="628">
                  <c:v>8.0000000000000002E-3</c:v>
                </c:pt>
                <c:pt idx="629">
                  <c:v>8.0000000000000002E-3</c:v>
                </c:pt>
                <c:pt idx="630">
                  <c:v>8.0000000000000002E-3</c:v>
                </c:pt>
                <c:pt idx="631">
                  <c:v>8.0000000000000002E-3</c:v>
                </c:pt>
                <c:pt idx="632">
                  <c:v>8.0000000000000002E-3</c:v>
                </c:pt>
                <c:pt idx="633">
                  <c:v>8.0000000000000002E-3</c:v>
                </c:pt>
                <c:pt idx="634">
                  <c:v>8.0000000000000002E-3</c:v>
                </c:pt>
                <c:pt idx="635">
                  <c:v>8.0000000000000002E-3</c:v>
                </c:pt>
                <c:pt idx="636">
                  <c:v>8.0000000000000002E-3</c:v>
                </c:pt>
                <c:pt idx="637">
                  <c:v>8.0000000000000002E-3</c:v>
                </c:pt>
                <c:pt idx="638">
                  <c:v>8.0000000000000002E-3</c:v>
                </c:pt>
                <c:pt idx="639">
                  <c:v>8.0000000000000002E-3</c:v>
                </c:pt>
                <c:pt idx="640">
                  <c:v>8.0000000000000002E-3</c:v>
                </c:pt>
                <c:pt idx="641">
                  <c:v>8.0000000000000002E-3</c:v>
                </c:pt>
                <c:pt idx="642">
                  <c:v>8.0000000000000002E-3</c:v>
                </c:pt>
                <c:pt idx="643">
                  <c:v>8.0000000000000002E-3</c:v>
                </c:pt>
                <c:pt idx="644">
                  <c:v>8.0000000000000002E-3</c:v>
                </c:pt>
                <c:pt idx="645">
                  <c:v>8.0000000000000002E-3</c:v>
                </c:pt>
                <c:pt idx="646">
                  <c:v>8.0000000000000002E-3</c:v>
                </c:pt>
                <c:pt idx="647">
                  <c:v>8.0000000000000002E-3</c:v>
                </c:pt>
                <c:pt idx="648">
                  <c:v>8.0000000000000002E-3</c:v>
                </c:pt>
                <c:pt idx="649">
                  <c:v>8.0000000000000002E-3</c:v>
                </c:pt>
                <c:pt idx="650">
                  <c:v>8.0000000000000002E-3</c:v>
                </c:pt>
                <c:pt idx="651">
                  <c:v>8.0000000000000002E-3</c:v>
                </c:pt>
                <c:pt idx="652">
                  <c:v>8.0000000000000002E-3</c:v>
                </c:pt>
                <c:pt idx="653">
                  <c:v>8.0000000000000002E-3</c:v>
                </c:pt>
                <c:pt idx="654">
                  <c:v>8.0000000000000002E-3</c:v>
                </c:pt>
                <c:pt idx="655">
                  <c:v>8.0000000000000002E-3</c:v>
                </c:pt>
                <c:pt idx="656">
                  <c:v>8.0000000000000002E-3</c:v>
                </c:pt>
                <c:pt idx="657">
                  <c:v>8.0000000000000002E-3</c:v>
                </c:pt>
                <c:pt idx="658">
                  <c:v>8.0000000000000002E-3</c:v>
                </c:pt>
                <c:pt idx="659">
                  <c:v>8.0000000000000002E-3</c:v>
                </c:pt>
                <c:pt idx="660">
                  <c:v>8.0000000000000002E-3</c:v>
                </c:pt>
                <c:pt idx="661">
                  <c:v>8.0000000000000002E-3</c:v>
                </c:pt>
                <c:pt idx="662">
                  <c:v>8.0000000000000002E-3</c:v>
                </c:pt>
                <c:pt idx="663">
                  <c:v>8.0000000000000002E-3</c:v>
                </c:pt>
                <c:pt idx="664">
                  <c:v>8.0000000000000002E-3</c:v>
                </c:pt>
                <c:pt idx="665">
                  <c:v>8.0000000000000002E-3</c:v>
                </c:pt>
                <c:pt idx="666">
                  <c:v>8.0000000000000002E-3</c:v>
                </c:pt>
                <c:pt idx="667">
                  <c:v>8.0000000000000002E-3</c:v>
                </c:pt>
                <c:pt idx="668">
                  <c:v>8.0000000000000002E-3</c:v>
                </c:pt>
                <c:pt idx="669">
                  <c:v>8.0000000000000002E-3</c:v>
                </c:pt>
                <c:pt idx="670">
                  <c:v>8.0000000000000002E-3</c:v>
                </c:pt>
                <c:pt idx="671">
                  <c:v>8.0000000000000002E-3</c:v>
                </c:pt>
                <c:pt idx="672">
                  <c:v>8.0000000000000002E-3</c:v>
                </c:pt>
                <c:pt idx="673">
                  <c:v>8.0000000000000002E-3</c:v>
                </c:pt>
                <c:pt idx="674">
                  <c:v>8.0000000000000002E-3</c:v>
                </c:pt>
                <c:pt idx="675">
                  <c:v>8.0000000000000002E-3</c:v>
                </c:pt>
                <c:pt idx="676">
                  <c:v>8.0000000000000002E-3</c:v>
                </c:pt>
                <c:pt idx="677">
                  <c:v>8.0000000000000002E-3</c:v>
                </c:pt>
                <c:pt idx="678">
                  <c:v>8.0000000000000002E-3</c:v>
                </c:pt>
                <c:pt idx="679">
                  <c:v>8.0000000000000002E-3</c:v>
                </c:pt>
                <c:pt idx="680">
                  <c:v>8.0000000000000002E-3</c:v>
                </c:pt>
                <c:pt idx="681">
                  <c:v>8.0000000000000002E-3</c:v>
                </c:pt>
                <c:pt idx="682">
                  <c:v>8.0000000000000002E-3</c:v>
                </c:pt>
                <c:pt idx="683">
                  <c:v>8.0000000000000002E-3</c:v>
                </c:pt>
                <c:pt idx="684">
                  <c:v>8.0000000000000002E-3</c:v>
                </c:pt>
                <c:pt idx="685">
                  <c:v>8.0000000000000002E-3</c:v>
                </c:pt>
                <c:pt idx="686">
                  <c:v>8.0000000000000002E-3</c:v>
                </c:pt>
                <c:pt idx="687">
                  <c:v>8.0000000000000002E-3</c:v>
                </c:pt>
                <c:pt idx="688">
                  <c:v>8.0000000000000002E-3</c:v>
                </c:pt>
                <c:pt idx="689">
                  <c:v>8.0000000000000002E-3</c:v>
                </c:pt>
                <c:pt idx="690">
                  <c:v>8.0000000000000002E-3</c:v>
                </c:pt>
                <c:pt idx="691">
                  <c:v>8.0000000000000002E-3</c:v>
                </c:pt>
                <c:pt idx="692">
                  <c:v>8.0000000000000002E-3</c:v>
                </c:pt>
                <c:pt idx="693">
                  <c:v>8.0000000000000002E-3</c:v>
                </c:pt>
                <c:pt idx="694">
                  <c:v>8.0000000000000002E-3</c:v>
                </c:pt>
                <c:pt idx="695">
                  <c:v>8.0000000000000002E-3</c:v>
                </c:pt>
                <c:pt idx="696">
                  <c:v>8.0000000000000002E-3</c:v>
                </c:pt>
                <c:pt idx="697">
                  <c:v>8.0000000000000002E-3</c:v>
                </c:pt>
                <c:pt idx="698">
                  <c:v>8.0000000000000002E-3</c:v>
                </c:pt>
                <c:pt idx="699">
                  <c:v>8.0000000000000002E-3</c:v>
                </c:pt>
                <c:pt idx="700">
                  <c:v>8.0000000000000002E-3</c:v>
                </c:pt>
                <c:pt idx="701">
                  <c:v>8.0000000000000002E-3</c:v>
                </c:pt>
                <c:pt idx="702">
                  <c:v>8.0000000000000002E-3</c:v>
                </c:pt>
                <c:pt idx="703">
                  <c:v>8.0000000000000002E-3</c:v>
                </c:pt>
                <c:pt idx="704">
                  <c:v>8.0000000000000002E-3</c:v>
                </c:pt>
                <c:pt idx="705">
                  <c:v>8.0000000000000002E-3</c:v>
                </c:pt>
                <c:pt idx="706">
                  <c:v>8.0000000000000002E-3</c:v>
                </c:pt>
                <c:pt idx="707">
                  <c:v>8.0000000000000002E-3</c:v>
                </c:pt>
                <c:pt idx="708">
                  <c:v>8.0000000000000002E-3</c:v>
                </c:pt>
                <c:pt idx="709">
                  <c:v>8.0000000000000002E-3</c:v>
                </c:pt>
                <c:pt idx="710">
                  <c:v>8.0000000000000002E-3</c:v>
                </c:pt>
                <c:pt idx="711">
                  <c:v>8.0000000000000002E-3</c:v>
                </c:pt>
                <c:pt idx="712">
                  <c:v>8.0000000000000002E-3</c:v>
                </c:pt>
                <c:pt idx="713">
                  <c:v>8.0000000000000002E-3</c:v>
                </c:pt>
                <c:pt idx="714">
                  <c:v>8.0000000000000002E-3</c:v>
                </c:pt>
                <c:pt idx="715">
                  <c:v>8.0000000000000002E-3</c:v>
                </c:pt>
                <c:pt idx="716">
                  <c:v>8.0000000000000002E-3</c:v>
                </c:pt>
                <c:pt idx="717">
                  <c:v>8.0000000000000002E-3</c:v>
                </c:pt>
                <c:pt idx="718">
                  <c:v>8.0000000000000002E-3</c:v>
                </c:pt>
                <c:pt idx="719">
                  <c:v>8.0000000000000002E-3</c:v>
                </c:pt>
                <c:pt idx="720">
                  <c:v>8.0000000000000002E-3</c:v>
                </c:pt>
                <c:pt idx="721">
                  <c:v>8.0000000000000002E-3</c:v>
                </c:pt>
                <c:pt idx="722">
                  <c:v>8.0000000000000002E-3</c:v>
                </c:pt>
                <c:pt idx="723">
                  <c:v>8.0000000000000002E-3</c:v>
                </c:pt>
                <c:pt idx="724">
                  <c:v>8.0000000000000002E-3</c:v>
                </c:pt>
                <c:pt idx="725">
                  <c:v>8.0000000000000002E-3</c:v>
                </c:pt>
                <c:pt idx="726">
                  <c:v>8.0000000000000002E-3</c:v>
                </c:pt>
                <c:pt idx="727">
                  <c:v>8.0000000000000002E-3</c:v>
                </c:pt>
                <c:pt idx="728">
                  <c:v>8.0000000000000002E-3</c:v>
                </c:pt>
                <c:pt idx="729">
                  <c:v>8.0000000000000002E-3</c:v>
                </c:pt>
                <c:pt idx="730">
                  <c:v>8.0000000000000002E-3</c:v>
                </c:pt>
                <c:pt idx="731">
                  <c:v>8.0000000000000002E-3</c:v>
                </c:pt>
                <c:pt idx="732">
                  <c:v>8.0000000000000002E-3</c:v>
                </c:pt>
                <c:pt idx="733">
                  <c:v>8.0000000000000002E-3</c:v>
                </c:pt>
                <c:pt idx="734">
                  <c:v>8.0000000000000002E-3</c:v>
                </c:pt>
                <c:pt idx="735">
                  <c:v>8.0000000000000002E-3</c:v>
                </c:pt>
                <c:pt idx="736">
                  <c:v>8.0000000000000002E-3</c:v>
                </c:pt>
                <c:pt idx="737">
                  <c:v>8.0000000000000002E-3</c:v>
                </c:pt>
                <c:pt idx="738">
                  <c:v>8.0000000000000002E-3</c:v>
                </c:pt>
                <c:pt idx="739">
                  <c:v>8.0000000000000002E-3</c:v>
                </c:pt>
                <c:pt idx="740">
                  <c:v>8.0000000000000002E-3</c:v>
                </c:pt>
                <c:pt idx="741">
                  <c:v>8.0000000000000002E-3</c:v>
                </c:pt>
                <c:pt idx="742">
                  <c:v>8.0000000000000002E-3</c:v>
                </c:pt>
                <c:pt idx="743">
                  <c:v>8.0000000000000002E-3</c:v>
                </c:pt>
                <c:pt idx="744">
                  <c:v>8.0000000000000002E-3</c:v>
                </c:pt>
                <c:pt idx="745">
                  <c:v>8.0000000000000002E-3</c:v>
                </c:pt>
                <c:pt idx="746">
                  <c:v>8.0000000000000002E-3</c:v>
                </c:pt>
                <c:pt idx="747">
                  <c:v>8.0000000000000002E-3</c:v>
                </c:pt>
                <c:pt idx="748">
                  <c:v>8.0000000000000002E-3</c:v>
                </c:pt>
                <c:pt idx="749">
                  <c:v>1.6E-2</c:v>
                </c:pt>
                <c:pt idx="750">
                  <c:v>1.6E-2</c:v>
                </c:pt>
                <c:pt idx="751">
                  <c:v>1.6E-2</c:v>
                </c:pt>
                <c:pt idx="752">
                  <c:v>1.6E-2</c:v>
                </c:pt>
                <c:pt idx="753">
                  <c:v>1.6E-2</c:v>
                </c:pt>
                <c:pt idx="754">
                  <c:v>1.6E-2</c:v>
                </c:pt>
                <c:pt idx="755">
                  <c:v>1.6E-2</c:v>
                </c:pt>
                <c:pt idx="756">
                  <c:v>1.6E-2</c:v>
                </c:pt>
                <c:pt idx="757">
                  <c:v>1.6E-2</c:v>
                </c:pt>
                <c:pt idx="758">
                  <c:v>1.6E-2</c:v>
                </c:pt>
                <c:pt idx="759">
                  <c:v>1.6E-2</c:v>
                </c:pt>
                <c:pt idx="760">
                  <c:v>1.6E-2</c:v>
                </c:pt>
                <c:pt idx="761">
                  <c:v>1.6E-2</c:v>
                </c:pt>
                <c:pt idx="762">
                  <c:v>1.6E-2</c:v>
                </c:pt>
                <c:pt idx="763">
                  <c:v>1.6E-2</c:v>
                </c:pt>
                <c:pt idx="764">
                  <c:v>1.6E-2</c:v>
                </c:pt>
                <c:pt idx="765">
                  <c:v>1.6E-2</c:v>
                </c:pt>
                <c:pt idx="766">
                  <c:v>1.6E-2</c:v>
                </c:pt>
                <c:pt idx="767">
                  <c:v>1.6E-2</c:v>
                </c:pt>
                <c:pt idx="768">
                  <c:v>1.6E-2</c:v>
                </c:pt>
                <c:pt idx="769">
                  <c:v>1.6E-2</c:v>
                </c:pt>
                <c:pt idx="770">
                  <c:v>1.6E-2</c:v>
                </c:pt>
                <c:pt idx="771">
                  <c:v>1.6E-2</c:v>
                </c:pt>
                <c:pt idx="772">
                  <c:v>1.6E-2</c:v>
                </c:pt>
                <c:pt idx="773">
                  <c:v>1.6E-2</c:v>
                </c:pt>
                <c:pt idx="774">
                  <c:v>1.6E-2</c:v>
                </c:pt>
                <c:pt idx="775">
                  <c:v>1.6E-2</c:v>
                </c:pt>
                <c:pt idx="776">
                  <c:v>1.6E-2</c:v>
                </c:pt>
                <c:pt idx="777">
                  <c:v>1.6E-2</c:v>
                </c:pt>
                <c:pt idx="778">
                  <c:v>1.6E-2</c:v>
                </c:pt>
                <c:pt idx="779">
                  <c:v>1.6E-2</c:v>
                </c:pt>
                <c:pt idx="780">
                  <c:v>1.6E-2</c:v>
                </c:pt>
                <c:pt idx="781">
                  <c:v>1.6E-2</c:v>
                </c:pt>
                <c:pt idx="782">
                  <c:v>1.6E-2</c:v>
                </c:pt>
                <c:pt idx="783">
                  <c:v>1.6E-2</c:v>
                </c:pt>
                <c:pt idx="784">
                  <c:v>1.6E-2</c:v>
                </c:pt>
                <c:pt idx="785">
                  <c:v>1.6E-2</c:v>
                </c:pt>
                <c:pt idx="786">
                  <c:v>1.6E-2</c:v>
                </c:pt>
                <c:pt idx="787">
                  <c:v>1.6E-2</c:v>
                </c:pt>
                <c:pt idx="788">
                  <c:v>1.6E-2</c:v>
                </c:pt>
                <c:pt idx="789">
                  <c:v>1.6E-2</c:v>
                </c:pt>
                <c:pt idx="790">
                  <c:v>1.6E-2</c:v>
                </c:pt>
                <c:pt idx="791">
                  <c:v>1.6E-2</c:v>
                </c:pt>
                <c:pt idx="792">
                  <c:v>1.6E-2</c:v>
                </c:pt>
                <c:pt idx="793">
                  <c:v>1.6E-2</c:v>
                </c:pt>
                <c:pt idx="794">
                  <c:v>1.6E-2</c:v>
                </c:pt>
                <c:pt idx="795">
                  <c:v>1.6E-2</c:v>
                </c:pt>
                <c:pt idx="796">
                  <c:v>1.6E-2</c:v>
                </c:pt>
                <c:pt idx="797">
                  <c:v>1.6E-2</c:v>
                </c:pt>
                <c:pt idx="798">
                  <c:v>1.6E-2</c:v>
                </c:pt>
                <c:pt idx="799">
                  <c:v>1.6E-2</c:v>
                </c:pt>
                <c:pt idx="800">
                  <c:v>1.6E-2</c:v>
                </c:pt>
                <c:pt idx="801">
                  <c:v>1.6E-2</c:v>
                </c:pt>
                <c:pt idx="802">
                  <c:v>1.6E-2</c:v>
                </c:pt>
                <c:pt idx="803">
                  <c:v>1.6E-2</c:v>
                </c:pt>
                <c:pt idx="804">
                  <c:v>1.6E-2</c:v>
                </c:pt>
                <c:pt idx="805">
                  <c:v>2.4E-2</c:v>
                </c:pt>
                <c:pt idx="806">
                  <c:v>2.4E-2</c:v>
                </c:pt>
                <c:pt idx="807">
                  <c:v>2.4E-2</c:v>
                </c:pt>
                <c:pt idx="808">
                  <c:v>2.4E-2</c:v>
                </c:pt>
                <c:pt idx="809">
                  <c:v>2.4E-2</c:v>
                </c:pt>
                <c:pt idx="810">
                  <c:v>2.4E-2</c:v>
                </c:pt>
                <c:pt idx="811">
                  <c:v>2.4E-2</c:v>
                </c:pt>
                <c:pt idx="812">
                  <c:v>2.4E-2</c:v>
                </c:pt>
                <c:pt idx="813">
                  <c:v>2.4E-2</c:v>
                </c:pt>
                <c:pt idx="814">
                  <c:v>2.4E-2</c:v>
                </c:pt>
                <c:pt idx="815">
                  <c:v>2.4E-2</c:v>
                </c:pt>
                <c:pt idx="816">
                  <c:v>2.4E-2</c:v>
                </c:pt>
                <c:pt idx="817">
                  <c:v>2.4E-2</c:v>
                </c:pt>
                <c:pt idx="818">
                  <c:v>2.4E-2</c:v>
                </c:pt>
                <c:pt idx="819">
                  <c:v>2.4E-2</c:v>
                </c:pt>
                <c:pt idx="820">
                  <c:v>2.4E-2</c:v>
                </c:pt>
                <c:pt idx="821">
                  <c:v>2.4E-2</c:v>
                </c:pt>
                <c:pt idx="822">
                  <c:v>2.4E-2</c:v>
                </c:pt>
                <c:pt idx="823">
                  <c:v>2.4E-2</c:v>
                </c:pt>
                <c:pt idx="824">
                  <c:v>2.4E-2</c:v>
                </c:pt>
                <c:pt idx="825">
                  <c:v>2.4E-2</c:v>
                </c:pt>
                <c:pt idx="826">
                  <c:v>2.4E-2</c:v>
                </c:pt>
                <c:pt idx="827">
                  <c:v>3.2000000000000001E-2</c:v>
                </c:pt>
                <c:pt idx="828">
                  <c:v>3.2000000000000001E-2</c:v>
                </c:pt>
                <c:pt idx="829">
                  <c:v>3.2000000000000001E-2</c:v>
                </c:pt>
                <c:pt idx="830">
                  <c:v>3.2000000000000001E-2</c:v>
                </c:pt>
                <c:pt idx="831">
                  <c:v>3.2000000000000001E-2</c:v>
                </c:pt>
                <c:pt idx="832">
                  <c:v>3.2000000000000001E-2</c:v>
                </c:pt>
                <c:pt idx="833">
                  <c:v>3.2000000000000001E-2</c:v>
                </c:pt>
                <c:pt idx="834">
                  <c:v>3.2000000000000001E-2</c:v>
                </c:pt>
                <c:pt idx="835">
                  <c:v>3.2000000000000001E-2</c:v>
                </c:pt>
                <c:pt idx="836">
                  <c:v>3.2000000000000001E-2</c:v>
                </c:pt>
                <c:pt idx="837">
                  <c:v>3.2000000000000001E-2</c:v>
                </c:pt>
                <c:pt idx="838">
                  <c:v>3.2000000000000001E-2</c:v>
                </c:pt>
                <c:pt idx="839">
                  <c:v>3.2000000000000001E-2</c:v>
                </c:pt>
                <c:pt idx="840">
                  <c:v>3.2000000000000001E-2</c:v>
                </c:pt>
                <c:pt idx="841">
                  <c:v>3.2000000000000001E-2</c:v>
                </c:pt>
                <c:pt idx="842">
                  <c:v>3.2000000000000001E-2</c:v>
                </c:pt>
                <c:pt idx="843">
                  <c:v>3.2000000000000001E-2</c:v>
                </c:pt>
                <c:pt idx="844">
                  <c:v>0.04</c:v>
                </c:pt>
                <c:pt idx="845">
                  <c:v>0.04</c:v>
                </c:pt>
                <c:pt idx="846">
                  <c:v>0.04</c:v>
                </c:pt>
                <c:pt idx="847">
                  <c:v>0.04</c:v>
                </c:pt>
                <c:pt idx="848">
                  <c:v>0.04</c:v>
                </c:pt>
                <c:pt idx="849">
                  <c:v>0.04</c:v>
                </c:pt>
                <c:pt idx="850">
                  <c:v>0.04</c:v>
                </c:pt>
                <c:pt idx="851">
                  <c:v>0.04</c:v>
                </c:pt>
                <c:pt idx="852">
                  <c:v>0.04</c:v>
                </c:pt>
                <c:pt idx="853">
                  <c:v>0.04</c:v>
                </c:pt>
                <c:pt idx="854">
                  <c:v>0.04</c:v>
                </c:pt>
                <c:pt idx="855">
                  <c:v>0.04</c:v>
                </c:pt>
                <c:pt idx="856">
                  <c:v>0.04</c:v>
                </c:pt>
                <c:pt idx="857">
                  <c:v>0.04</c:v>
                </c:pt>
                <c:pt idx="858">
                  <c:v>4.8000000000000001E-2</c:v>
                </c:pt>
                <c:pt idx="859">
                  <c:v>4.8000000000000001E-2</c:v>
                </c:pt>
                <c:pt idx="860">
                  <c:v>4.8000000000000001E-2</c:v>
                </c:pt>
                <c:pt idx="861">
                  <c:v>4.8000000000000001E-2</c:v>
                </c:pt>
                <c:pt idx="862">
                  <c:v>4.8000000000000001E-2</c:v>
                </c:pt>
                <c:pt idx="863">
                  <c:v>4.8000000000000001E-2</c:v>
                </c:pt>
                <c:pt idx="864">
                  <c:v>4.8000000000000001E-2</c:v>
                </c:pt>
                <c:pt idx="865">
                  <c:v>4.8000000000000001E-2</c:v>
                </c:pt>
                <c:pt idx="866">
                  <c:v>4.8000000000000001E-2</c:v>
                </c:pt>
                <c:pt idx="867">
                  <c:v>4.8000000000000001E-2</c:v>
                </c:pt>
                <c:pt idx="868">
                  <c:v>4.8000000000000001E-2</c:v>
                </c:pt>
                <c:pt idx="869">
                  <c:v>4.8000000000000001E-2</c:v>
                </c:pt>
                <c:pt idx="870">
                  <c:v>5.6000000000000001E-2</c:v>
                </c:pt>
                <c:pt idx="871">
                  <c:v>5.6000000000000001E-2</c:v>
                </c:pt>
                <c:pt idx="872">
                  <c:v>5.6000000000000001E-2</c:v>
                </c:pt>
                <c:pt idx="873">
                  <c:v>5.6000000000000001E-2</c:v>
                </c:pt>
                <c:pt idx="874">
                  <c:v>5.6000000000000001E-2</c:v>
                </c:pt>
                <c:pt idx="875">
                  <c:v>5.6000000000000001E-2</c:v>
                </c:pt>
                <c:pt idx="876">
                  <c:v>5.6000000000000001E-2</c:v>
                </c:pt>
                <c:pt idx="877">
                  <c:v>5.6000000000000001E-2</c:v>
                </c:pt>
                <c:pt idx="878">
                  <c:v>5.6000000000000001E-2</c:v>
                </c:pt>
                <c:pt idx="879">
                  <c:v>5.6000000000000001E-2</c:v>
                </c:pt>
                <c:pt idx="880">
                  <c:v>5.6000000000000001E-2</c:v>
                </c:pt>
                <c:pt idx="881">
                  <c:v>6.4000000000000001E-2</c:v>
                </c:pt>
                <c:pt idx="882">
                  <c:v>6.4000000000000001E-2</c:v>
                </c:pt>
                <c:pt idx="883">
                  <c:v>6.4000000000000001E-2</c:v>
                </c:pt>
                <c:pt idx="884">
                  <c:v>6.4000000000000001E-2</c:v>
                </c:pt>
                <c:pt idx="885">
                  <c:v>6.4000000000000001E-2</c:v>
                </c:pt>
                <c:pt idx="886">
                  <c:v>6.4000000000000001E-2</c:v>
                </c:pt>
                <c:pt idx="887">
                  <c:v>6.4000000000000001E-2</c:v>
                </c:pt>
                <c:pt idx="888">
                  <c:v>6.4000000000000001E-2</c:v>
                </c:pt>
                <c:pt idx="889">
                  <c:v>6.4000000000000001E-2</c:v>
                </c:pt>
                <c:pt idx="890">
                  <c:v>7.1999999999999995E-2</c:v>
                </c:pt>
                <c:pt idx="891">
                  <c:v>7.1999999999999995E-2</c:v>
                </c:pt>
                <c:pt idx="892">
                  <c:v>7.1999999999999995E-2</c:v>
                </c:pt>
                <c:pt idx="893">
                  <c:v>7.1999999999999995E-2</c:v>
                </c:pt>
                <c:pt idx="894">
                  <c:v>7.1999999999999995E-2</c:v>
                </c:pt>
                <c:pt idx="895">
                  <c:v>7.1999999999999995E-2</c:v>
                </c:pt>
                <c:pt idx="896">
                  <c:v>7.1999999999999995E-2</c:v>
                </c:pt>
                <c:pt idx="897">
                  <c:v>7.1999999999999995E-2</c:v>
                </c:pt>
                <c:pt idx="898">
                  <c:v>7.1999999999999995E-2</c:v>
                </c:pt>
                <c:pt idx="899">
                  <c:v>0.08</c:v>
                </c:pt>
                <c:pt idx="900">
                  <c:v>0.08</c:v>
                </c:pt>
                <c:pt idx="901">
                  <c:v>0.08</c:v>
                </c:pt>
                <c:pt idx="902">
                  <c:v>0.08</c:v>
                </c:pt>
                <c:pt idx="903">
                  <c:v>0.08</c:v>
                </c:pt>
                <c:pt idx="904">
                  <c:v>0.08</c:v>
                </c:pt>
                <c:pt idx="905">
                  <c:v>0.08</c:v>
                </c:pt>
                <c:pt idx="906">
                  <c:v>0.08</c:v>
                </c:pt>
                <c:pt idx="907">
                  <c:v>8.7999999999999995E-2</c:v>
                </c:pt>
                <c:pt idx="908">
                  <c:v>8.7999999999999995E-2</c:v>
                </c:pt>
                <c:pt idx="909">
                  <c:v>8.7999999999999995E-2</c:v>
                </c:pt>
                <c:pt idx="910">
                  <c:v>8.7999999999999995E-2</c:v>
                </c:pt>
                <c:pt idx="911">
                  <c:v>8.7999999999999995E-2</c:v>
                </c:pt>
                <c:pt idx="912">
                  <c:v>8.7999999999999995E-2</c:v>
                </c:pt>
                <c:pt idx="913">
                  <c:v>8.7999999999999995E-2</c:v>
                </c:pt>
                <c:pt idx="914">
                  <c:v>9.6000000000000002E-2</c:v>
                </c:pt>
                <c:pt idx="915">
                  <c:v>9.6000000000000002E-2</c:v>
                </c:pt>
                <c:pt idx="916">
                  <c:v>9.6000000000000002E-2</c:v>
                </c:pt>
                <c:pt idx="917">
                  <c:v>9.6000000000000002E-2</c:v>
                </c:pt>
                <c:pt idx="918">
                  <c:v>9.6000000000000002E-2</c:v>
                </c:pt>
                <c:pt idx="919">
                  <c:v>9.6000000000000002E-2</c:v>
                </c:pt>
                <c:pt idx="920">
                  <c:v>9.6000000000000002E-2</c:v>
                </c:pt>
                <c:pt idx="921">
                  <c:v>0.104</c:v>
                </c:pt>
                <c:pt idx="922">
                  <c:v>0.104</c:v>
                </c:pt>
                <c:pt idx="923">
                  <c:v>0.104</c:v>
                </c:pt>
                <c:pt idx="924">
                  <c:v>0.104</c:v>
                </c:pt>
                <c:pt idx="925">
                  <c:v>0.104</c:v>
                </c:pt>
                <c:pt idx="926">
                  <c:v>0.104</c:v>
                </c:pt>
                <c:pt idx="927">
                  <c:v>0.104</c:v>
                </c:pt>
                <c:pt idx="928">
                  <c:v>0.104</c:v>
                </c:pt>
                <c:pt idx="929">
                  <c:v>0.112</c:v>
                </c:pt>
                <c:pt idx="930">
                  <c:v>0.112</c:v>
                </c:pt>
                <c:pt idx="931">
                  <c:v>0.112</c:v>
                </c:pt>
                <c:pt idx="932">
                  <c:v>0.112</c:v>
                </c:pt>
                <c:pt idx="933">
                  <c:v>0.112</c:v>
                </c:pt>
                <c:pt idx="934">
                  <c:v>0.112</c:v>
                </c:pt>
                <c:pt idx="935">
                  <c:v>0.12</c:v>
                </c:pt>
                <c:pt idx="936">
                  <c:v>0.12</c:v>
                </c:pt>
                <c:pt idx="937">
                  <c:v>0.12</c:v>
                </c:pt>
                <c:pt idx="938">
                  <c:v>0.12</c:v>
                </c:pt>
                <c:pt idx="939">
                  <c:v>0.12</c:v>
                </c:pt>
                <c:pt idx="940">
                  <c:v>0.12</c:v>
                </c:pt>
                <c:pt idx="941">
                  <c:v>0.128</c:v>
                </c:pt>
                <c:pt idx="942">
                  <c:v>0.128</c:v>
                </c:pt>
                <c:pt idx="943">
                  <c:v>0.128</c:v>
                </c:pt>
                <c:pt idx="944">
                  <c:v>0.128</c:v>
                </c:pt>
                <c:pt idx="945">
                  <c:v>0.128</c:v>
                </c:pt>
                <c:pt idx="946">
                  <c:v>0.128</c:v>
                </c:pt>
                <c:pt idx="947">
                  <c:v>0.13600000000000001</c:v>
                </c:pt>
                <c:pt idx="948">
                  <c:v>0.13600000000000001</c:v>
                </c:pt>
                <c:pt idx="949">
                  <c:v>0.13600000000000001</c:v>
                </c:pt>
                <c:pt idx="950">
                  <c:v>0.13600000000000001</c:v>
                </c:pt>
                <c:pt idx="951">
                  <c:v>0.13600000000000001</c:v>
                </c:pt>
                <c:pt idx="952">
                  <c:v>0.13600000000000001</c:v>
                </c:pt>
                <c:pt idx="953">
                  <c:v>0.14399999999999999</c:v>
                </c:pt>
                <c:pt idx="954">
                  <c:v>0.14399999999999999</c:v>
                </c:pt>
                <c:pt idx="955">
                  <c:v>0.14399999999999999</c:v>
                </c:pt>
                <c:pt idx="956">
                  <c:v>0.14399999999999999</c:v>
                </c:pt>
                <c:pt idx="957">
                  <c:v>0.14399999999999999</c:v>
                </c:pt>
                <c:pt idx="958">
                  <c:v>0.152</c:v>
                </c:pt>
                <c:pt idx="959">
                  <c:v>0.152</c:v>
                </c:pt>
                <c:pt idx="960">
                  <c:v>0.152</c:v>
                </c:pt>
                <c:pt idx="961">
                  <c:v>0.152</c:v>
                </c:pt>
                <c:pt idx="962">
                  <c:v>0.152</c:v>
                </c:pt>
                <c:pt idx="963">
                  <c:v>0.152</c:v>
                </c:pt>
                <c:pt idx="964">
                  <c:v>0.16</c:v>
                </c:pt>
                <c:pt idx="965">
                  <c:v>0.16</c:v>
                </c:pt>
                <c:pt idx="966">
                  <c:v>0.16</c:v>
                </c:pt>
                <c:pt idx="967">
                  <c:v>0.16</c:v>
                </c:pt>
                <c:pt idx="968">
                  <c:v>0.16</c:v>
                </c:pt>
                <c:pt idx="969">
                  <c:v>0.16800000000000001</c:v>
                </c:pt>
                <c:pt idx="970">
                  <c:v>0.16800000000000001</c:v>
                </c:pt>
                <c:pt idx="971">
                  <c:v>0.16800000000000001</c:v>
                </c:pt>
                <c:pt idx="972">
                  <c:v>0.16800000000000001</c:v>
                </c:pt>
                <c:pt idx="973">
                  <c:v>0.16800000000000001</c:v>
                </c:pt>
                <c:pt idx="974">
                  <c:v>0.17599999999999999</c:v>
                </c:pt>
                <c:pt idx="975">
                  <c:v>0.17599999999999999</c:v>
                </c:pt>
                <c:pt idx="976">
                  <c:v>0.17599999999999999</c:v>
                </c:pt>
                <c:pt idx="977">
                  <c:v>0.17599999999999999</c:v>
                </c:pt>
                <c:pt idx="978">
                  <c:v>0.184</c:v>
                </c:pt>
                <c:pt idx="979">
                  <c:v>0.184</c:v>
                </c:pt>
                <c:pt idx="980">
                  <c:v>0.184</c:v>
                </c:pt>
                <c:pt idx="981">
                  <c:v>0.184</c:v>
                </c:pt>
                <c:pt idx="982">
                  <c:v>0.184</c:v>
                </c:pt>
                <c:pt idx="983">
                  <c:v>0.192</c:v>
                </c:pt>
                <c:pt idx="984">
                  <c:v>0.192</c:v>
                </c:pt>
                <c:pt idx="985">
                  <c:v>0.192</c:v>
                </c:pt>
                <c:pt idx="986">
                  <c:v>0.192</c:v>
                </c:pt>
                <c:pt idx="987">
                  <c:v>0.192</c:v>
                </c:pt>
                <c:pt idx="988">
                  <c:v>0.2</c:v>
                </c:pt>
                <c:pt idx="989">
                  <c:v>0.2</c:v>
                </c:pt>
                <c:pt idx="990">
                  <c:v>0.2</c:v>
                </c:pt>
                <c:pt idx="991">
                  <c:v>0.2</c:v>
                </c:pt>
                <c:pt idx="992">
                  <c:v>0.2</c:v>
                </c:pt>
                <c:pt idx="993">
                  <c:v>0.20799999999999999</c:v>
                </c:pt>
                <c:pt idx="994">
                  <c:v>0.20799999999999999</c:v>
                </c:pt>
                <c:pt idx="995">
                  <c:v>0.20799999999999999</c:v>
                </c:pt>
                <c:pt idx="996">
                  <c:v>0.20799999999999999</c:v>
                </c:pt>
                <c:pt idx="997">
                  <c:v>0.216</c:v>
                </c:pt>
                <c:pt idx="998">
                  <c:v>0.216</c:v>
                </c:pt>
                <c:pt idx="999">
                  <c:v>0.216</c:v>
                </c:pt>
                <c:pt idx="1000">
                  <c:v>0.216</c:v>
                </c:pt>
                <c:pt idx="1001">
                  <c:v>0.216</c:v>
                </c:pt>
                <c:pt idx="1002">
                  <c:v>0.224</c:v>
                </c:pt>
                <c:pt idx="1003">
                  <c:v>0.224</c:v>
                </c:pt>
                <c:pt idx="1004">
                  <c:v>0.224</c:v>
                </c:pt>
                <c:pt idx="1005">
                  <c:v>0.224</c:v>
                </c:pt>
                <c:pt idx="1006">
                  <c:v>0.23200000000000001</c:v>
                </c:pt>
                <c:pt idx="1007">
                  <c:v>0.23200000000000001</c:v>
                </c:pt>
                <c:pt idx="1008">
                  <c:v>0.23200000000000001</c:v>
                </c:pt>
                <c:pt idx="1009">
                  <c:v>0.23200000000000001</c:v>
                </c:pt>
                <c:pt idx="1010">
                  <c:v>0.24</c:v>
                </c:pt>
                <c:pt idx="1011">
                  <c:v>0.24</c:v>
                </c:pt>
                <c:pt idx="1012">
                  <c:v>0.24</c:v>
                </c:pt>
                <c:pt idx="1013">
                  <c:v>0.24</c:v>
                </c:pt>
                <c:pt idx="1014">
                  <c:v>0.24</c:v>
                </c:pt>
                <c:pt idx="1015">
                  <c:v>0.248</c:v>
                </c:pt>
                <c:pt idx="1016">
                  <c:v>0.248</c:v>
                </c:pt>
                <c:pt idx="1017">
                  <c:v>0.248</c:v>
                </c:pt>
                <c:pt idx="1018">
                  <c:v>0.248</c:v>
                </c:pt>
                <c:pt idx="1019">
                  <c:v>0.25600000000000001</c:v>
                </c:pt>
                <c:pt idx="1020">
                  <c:v>0.25600000000000001</c:v>
                </c:pt>
                <c:pt idx="1021">
                  <c:v>0.25600000000000001</c:v>
                </c:pt>
                <c:pt idx="1022">
                  <c:v>0.25600000000000001</c:v>
                </c:pt>
                <c:pt idx="1023">
                  <c:v>0.26400000000000001</c:v>
                </c:pt>
                <c:pt idx="1024">
                  <c:v>0.26400000000000001</c:v>
                </c:pt>
                <c:pt idx="1025">
                  <c:v>0.26400000000000001</c:v>
                </c:pt>
                <c:pt idx="1026">
                  <c:v>0.26400000000000001</c:v>
                </c:pt>
                <c:pt idx="1027">
                  <c:v>0.27200000000000002</c:v>
                </c:pt>
                <c:pt idx="1028">
                  <c:v>0.27200000000000002</c:v>
                </c:pt>
                <c:pt idx="1029">
                  <c:v>0.27200000000000002</c:v>
                </c:pt>
                <c:pt idx="1030">
                  <c:v>0.27200000000000002</c:v>
                </c:pt>
                <c:pt idx="1031">
                  <c:v>0.28000000000000003</c:v>
                </c:pt>
                <c:pt idx="1032">
                  <c:v>0.28000000000000003</c:v>
                </c:pt>
                <c:pt idx="1033">
                  <c:v>0.28000000000000003</c:v>
                </c:pt>
                <c:pt idx="1034">
                  <c:v>0.28000000000000003</c:v>
                </c:pt>
                <c:pt idx="1035">
                  <c:v>0.28799999999999998</c:v>
                </c:pt>
                <c:pt idx="1036">
                  <c:v>0.28799999999999998</c:v>
                </c:pt>
                <c:pt idx="1037">
                  <c:v>0.28799999999999998</c:v>
                </c:pt>
                <c:pt idx="1038">
                  <c:v>0.28799999999999998</c:v>
                </c:pt>
                <c:pt idx="1039">
                  <c:v>0.29599999999999999</c:v>
                </c:pt>
                <c:pt idx="1040">
                  <c:v>0.29599999999999999</c:v>
                </c:pt>
                <c:pt idx="1041">
                  <c:v>0.29599999999999999</c:v>
                </c:pt>
                <c:pt idx="1042">
                  <c:v>0.29599999999999999</c:v>
                </c:pt>
                <c:pt idx="1043">
                  <c:v>0.30399999999999999</c:v>
                </c:pt>
                <c:pt idx="1044">
                  <c:v>0.30399999999999999</c:v>
                </c:pt>
                <c:pt idx="1045">
                  <c:v>0.30399999999999999</c:v>
                </c:pt>
                <c:pt idx="1046">
                  <c:v>0.30399999999999999</c:v>
                </c:pt>
                <c:pt idx="1047">
                  <c:v>0.312</c:v>
                </c:pt>
                <c:pt idx="1048">
                  <c:v>0.312</c:v>
                </c:pt>
                <c:pt idx="1049">
                  <c:v>0.312</c:v>
                </c:pt>
                <c:pt idx="1050">
                  <c:v>0.312</c:v>
                </c:pt>
                <c:pt idx="1051">
                  <c:v>0.32</c:v>
                </c:pt>
                <c:pt idx="1052">
                  <c:v>0.32</c:v>
                </c:pt>
                <c:pt idx="1053">
                  <c:v>0.32</c:v>
                </c:pt>
                <c:pt idx="1054">
                  <c:v>0.32</c:v>
                </c:pt>
                <c:pt idx="1055">
                  <c:v>0.32800000000000001</c:v>
                </c:pt>
                <c:pt idx="1056">
                  <c:v>0.32800000000000001</c:v>
                </c:pt>
                <c:pt idx="1057">
                  <c:v>0.32800000000000001</c:v>
                </c:pt>
                <c:pt idx="1058">
                  <c:v>0.32800000000000001</c:v>
                </c:pt>
                <c:pt idx="1059">
                  <c:v>0.33600000000000002</c:v>
                </c:pt>
                <c:pt idx="1060">
                  <c:v>0.33600000000000002</c:v>
                </c:pt>
                <c:pt idx="1061">
                  <c:v>0.33600000000000002</c:v>
                </c:pt>
                <c:pt idx="1062">
                  <c:v>0.33600000000000002</c:v>
                </c:pt>
                <c:pt idx="1063">
                  <c:v>0.34399999999999997</c:v>
                </c:pt>
                <c:pt idx="1064">
                  <c:v>0.34399999999999997</c:v>
                </c:pt>
                <c:pt idx="1065">
                  <c:v>0.34399999999999997</c:v>
                </c:pt>
                <c:pt idx="1066">
                  <c:v>0.34399999999999997</c:v>
                </c:pt>
                <c:pt idx="1067">
                  <c:v>0.35199999999999998</c:v>
                </c:pt>
                <c:pt idx="1068">
                  <c:v>0.35199999999999998</c:v>
                </c:pt>
                <c:pt idx="1069">
                  <c:v>0.35199999999999998</c:v>
                </c:pt>
                <c:pt idx="1070">
                  <c:v>0.35199999999999998</c:v>
                </c:pt>
                <c:pt idx="1071">
                  <c:v>0.36</c:v>
                </c:pt>
                <c:pt idx="1072">
                  <c:v>0.36</c:v>
                </c:pt>
                <c:pt idx="1073">
                  <c:v>0.36</c:v>
                </c:pt>
                <c:pt idx="1074">
                  <c:v>0.36</c:v>
                </c:pt>
                <c:pt idx="1075">
                  <c:v>0.36799999999999999</c:v>
                </c:pt>
                <c:pt idx="1076">
                  <c:v>0.36799999999999999</c:v>
                </c:pt>
                <c:pt idx="1077">
                  <c:v>0.36799999999999999</c:v>
                </c:pt>
                <c:pt idx="1078">
                  <c:v>0.36799999999999999</c:v>
                </c:pt>
                <c:pt idx="1079">
                  <c:v>0.376</c:v>
                </c:pt>
                <c:pt idx="1080">
                  <c:v>0.376</c:v>
                </c:pt>
                <c:pt idx="1081">
                  <c:v>0.376</c:v>
                </c:pt>
                <c:pt idx="1082">
                  <c:v>0.376</c:v>
                </c:pt>
                <c:pt idx="1083">
                  <c:v>0.38400000000000001</c:v>
                </c:pt>
                <c:pt idx="1084">
                  <c:v>0.38400000000000001</c:v>
                </c:pt>
                <c:pt idx="1085">
                  <c:v>0.38400000000000001</c:v>
                </c:pt>
                <c:pt idx="1086">
                  <c:v>0.39200000000000002</c:v>
                </c:pt>
                <c:pt idx="1087">
                  <c:v>0.39200000000000002</c:v>
                </c:pt>
                <c:pt idx="1088">
                  <c:v>0.39200000000000002</c:v>
                </c:pt>
                <c:pt idx="1089">
                  <c:v>0.39200000000000002</c:v>
                </c:pt>
                <c:pt idx="1090">
                  <c:v>0.4</c:v>
                </c:pt>
                <c:pt idx="1091">
                  <c:v>0.4</c:v>
                </c:pt>
                <c:pt idx="1092">
                  <c:v>0.4</c:v>
                </c:pt>
                <c:pt idx="1093">
                  <c:v>0.4</c:v>
                </c:pt>
                <c:pt idx="1094">
                  <c:v>0.40799999999999997</c:v>
                </c:pt>
                <c:pt idx="1095">
                  <c:v>0.40799999999999997</c:v>
                </c:pt>
                <c:pt idx="1096">
                  <c:v>0.40799999999999997</c:v>
                </c:pt>
                <c:pt idx="1097">
                  <c:v>0.40799999999999997</c:v>
                </c:pt>
                <c:pt idx="1098">
                  <c:v>0.41599999999999998</c:v>
                </c:pt>
                <c:pt idx="1099">
                  <c:v>0.41599999999999998</c:v>
                </c:pt>
                <c:pt idx="1100">
                  <c:v>0.41599999999999998</c:v>
                </c:pt>
                <c:pt idx="1101">
                  <c:v>0.41599999999999998</c:v>
                </c:pt>
                <c:pt idx="1102">
                  <c:v>0.42399999999999999</c:v>
                </c:pt>
                <c:pt idx="1103">
                  <c:v>0.42399999999999999</c:v>
                </c:pt>
                <c:pt idx="1104">
                  <c:v>0.42399999999999999</c:v>
                </c:pt>
                <c:pt idx="1105">
                  <c:v>0.42399999999999999</c:v>
                </c:pt>
                <c:pt idx="1106">
                  <c:v>0.432</c:v>
                </c:pt>
                <c:pt idx="1107">
                  <c:v>0.432</c:v>
                </c:pt>
                <c:pt idx="1108">
                  <c:v>0.432</c:v>
                </c:pt>
                <c:pt idx="1109">
                  <c:v>0.432</c:v>
                </c:pt>
                <c:pt idx="1110">
                  <c:v>0.44</c:v>
                </c:pt>
                <c:pt idx="1111">
                  <c:v>0.44</c:v>
                </c:pt>
                <c:pt idx="1112">
                  <c:v>0.44</c:v>
                </c:pt>
                <c:pt idx="1113">
                  <c:v>0.44800000000000001</c:v>
                </c:pt>
                <c:pt idx="1114">
                  <c:v>0.44800000000000001</c:v>
                </c:pt>
                <c:pt idx="1115">
                  <c:v>0.44800000000000001</c:v>
                </c:pt>
                <c:pt idx="1116">
                  <c:v>0.44800000000000001</c:v>
                </c:pt>
                <c:pt idx="1117">
                  <c:v>0.45600000000000002</c:v>
                </c:pt>
                <c:pt idx="1118">
                  <c:v>0.45600000000000002</c:v>
                </c:pt>
                <c:pt idx="1119">
                  <c:v>0.45600000000000002</c:v>
                </c:pt>
                <c:pt idx="1120">
                  <c:v>0.45600000000000002</c:v>
                </c:pt>
                <c:pt idx="1121">
                  <c:v>0.46400000000000002</c:v>
                </c:pt>
                <c:pt idx="1122">
                  <c:v>0.46400000000000002</c:v>
                </c:pt>
                <c:pt idx="1123">
                  <c:v>0.46400000000000002</c:v>
                </c:pt>
                <c:pt idx="1124">
                  <c:v>0.46400000000000002</c:v>
                </c:pt>
                <c:pt idx="1125">
                  <c:v>0.47199999999999998</c:v>
                </c:pt>
                <c:pt idx="1126">
                  <c:v>0.47199999999999998</c:v>
                </c:pt>
                <c:pt idx="1127">
                  <c:v>0.47199999999999998</c:v>
                </c:pt>
                <c:pt idx="1128">
                  <c:v>0.47199999999999998</c:v>
                </c:pt>
                <c:pt idx="1129">
                  <c:v>0.48</c:v>
                </c:pt>
                <c:pt idx="1130">
                  <c:v>0.48</c:v>
                </c:pt>
                <c:pt idx="1131">
                  <c:v>0.48</c:v>
                </c:pt>
                <c:pt idx="1132">
                  <c:v>0.48</c:v>
                </c:pt>
                <c:pt idx="1133">
                  <c:v>0.48799999999999999</c:v>
                </c:pt>
                <c:pt idx="1134">
                  <c:v>0.48799999999999999</c:v>
                </c:pt>
                <c:pt idx="1135">
                  <c:v>0.48799999999999999</c:v>
                </c:pt>
                <c:pt idx="1136">
                  <c:v>0.48799999999999999</c:v>
                </c:pt>
                <c:pt idx="1137">
                  <c:v>0.496</c:v>
                </c:pt>
                <c:pt idx="1138">
                  <c:v>0.496</c:v>
                </c:pt>
                <c:pt idx="1139">
                  <c:v>0.496</c:v>
                </c:pt>
                <c:pt idx="1140">
                  <c:v>0.496</c:v>
                </c:pt>
                <c:pt idx="1141">
                  <c:v>0.504</c:v>
                </c:pt>
                <c:pt idx="1142">
                  <c:v>0.504</c:v>
                </c:pt>
                <c:pt idx="1143">
                  <c:v>0.504</c:v>
                </c:pt>
                <c:pt idx="1144">
                  <c:v>0.504</c:v>
                </c:pt>
                <c:pt idx="1145">
                  <c:v>0.51200000000000001</c:v>
                </c:pt>
                <c:pt idx="1146">
                  <c:v>0.51200000000000001</c:v>
                </c:pt>
                <c:pt idx="1147">
                  <c:v>0.51200000000000001</c:v>
                </c:pt>
                <c:pt idx="1148">
                  <c:v>0.51200000000000001</c:v>
                </c:pt>
                <c:pt idx="1149">
                  <c:v>0.52</c:v>
                </c:pt>
                <c:pt idx="1150">
                  <c:v>0.52</c:v>
                </c:pt>
                <c:pt idx="1151">
                  <c:v>0.52</c:v>
                </c:pt>
                <c:pt idx="1152">
                  <c:v>0.52</c:v>
                </c:pt>
                <c:pt idx="1153">
                  <c:v>0.52800000000000002</c:v>
                </c:pt>
                <c:pt idx="1154">
                  <c:v>0.52800000000000002</c:v>
                </c:pt>
                <c:pt idx="1155">
                  <c:v>0.52800000000000002</c:v>
                </c:pt>
                <c:pt idx="1156">
                  <c:v>0.52800000000000002</c:v>
                </c:pt>
                <c:pt idx="1157">
                  <c:v>0.53600000000000003</c:v>
                </c:pt>
                <c:pt idx="1158">
                  <c:v>0.53600000000000003</c:v>
                </c:pt>
                <c:pt idx="1159">
                  <c:v>0.53600000000000003</c:v>
                </c:pt>
                <c:pt idx="1160">
                  <c:v>0.53600000000000003</c:v>
                </c:pt>
                <c:pt idx="1161">
                  <c:v>0.54400000000000004</c:v>
                </c:pt>
                <c:pt idx="1162">
                  <c:v>0.54400000000000004</c:v>
                </c:pt>
                <c:pt idx="1163">
                  <c:v>0.54400000000000004</c:v>
                </c:pt>
                <c:pt idx="1164">
                  <c:v>0.54400000000000004</c:v>
                </c:pt>
                <c:pt idx="1165">
                  <c:v>0.55200000000000005</c:v>
                </c:pt>
                <c:pt idx="1166">
                  <c:v>0.55200000000000005</c:v>
                </c:pt>
                <c:pt idx="1167">
                  <c:v>0.55200000000000005</c:v>
                </c:pt>
                <c:pt idx="1168">
                  <c:v>0.55200000000000005</c:v>
                </c:pt>
                <c:pt idx="1169">
                  <c:v>0.56000000000000005</c:v>
                </c:pt>
                <c:pt idx="1170">
                  <c:v>0.56000000000000005</c:v>
                </c:pt>
                <c:pt idx="1171">
                  <c:v>0.56000000000000005</c:v>
                </c:pt>
                <c:pt idx="1172">
                  <c:v>0.56000000000000005</c:v>
                </c:pt>
                <c:pt idx="1173">
                  <c:v>0.56799999999999995</c:v>
                </c:pt>
                <c:pt idx="1174">
                  <c:v>0.56799999999999995</c:v>
                </c:pt>
                <c:pt idx="1175">
                  <c:v>0.56799999999999995</c:v>
                </c:pt>
                <c:pt idx="1176">
                  <c:v>0.56799999999999995</c:v>
                </c:pt>
                <c:pt idx="1177">
                  <c:v>0.57599999999999996</c:v>
                </c:pt>
                <c:pt idx="1178">
                  <c:v>0.57599999999999996</c:v>
                </c:pt>
                <c:pt idx="1179">
                  <c:v>0.57599999999999996</c:v>
                </c:pt>
                <c:pt idx="1180">
                  <c:v>0.57599999999999996</c:v>
                </c:pt>
                <c:pt idx="1181">
                  <c:v>0.58399999999999996</c:v>
                </c:pt>
                <c:pt idx="1182">
                  <c:v>0.58399999999999996</c:v>
                </c:pt>
                <c:pt idx="1183">
                  <c:v>0.58399999999999996</c:v>
                </c:pt>
                <c:pt idx="1184">
                  <c:v>0.58399999999999996</c:v>
                </c:pt>
                <c:pt idx="1185">
                  <c:v>0.58399999999999996</c:v>
                </c:pt>
                <c:pt idx="1186">
                  <c:v>0.59199999999999997</c:v>
                </c:pt>
                <c:pt idx="1187">
                  <c:v>0.59199999999999997</c:v>
                </c:pt>
                <c:pt idx="1188">
                  <c:v>0.59199999999999997</c:v>
                </c:pt>
                <c:pt idx="1189">
                  <c:v>0.59199999999999997</c:v>
                </c:pt>
                <c:pt idx="1190">
                  <c:v>0.6</c:v>
                </c:pt>
                <c:pt idx="1191">
                  <c:v>0.6</c:v>
                </c:pt>
                <c:pt idx="1192">
                  <c:v>0.6</c:v>
                </c:pt>
                <c:pt idx="1193">
                  <c:v>0.6</c:v>
                </c:pt>
                <c:pt idx="1194">
                  <c:v>0.60799999999999998</c:v>
                </c:pt>
                <c:pt idx="1195">
                  <c:v>0.60799999999999998</c:v>
                </c:pt>
                <c:pt idx="1196">
                  <c:v>0.60799999999999998</c:v>
                </c:pt>
                <c:pt idx="1197">
                  <c:v>0.60799999999999998</c:v>
                </c:pt>
                <c:pt idx="1198">
                  <c:v>0.61599999999999999</c:v>
                </c:pt>
                <c:pt idx="1199">
                  <c:v>0.61599999999999999</c:v>
                </c:pt>
                <c:pt idx="1200">
                  <c:v>0.61599999999999999</c:v>
                </c:pt>
                <c:pt idx="1201">
                  <c:v>0.61599999999999999</c:v>
                </c:pt>
                <c:pt idx="1202">
                  <c:v>0.61599999999999999</c:v>
                </c:pt>
                <c:pt idx="1203">
                  <c:v>0.624</c:v>
                </c:pt>
                <c:pt idx="1204">
                  <c:v>0.624</c:v>
                </c:pt>
                <c:pt idx="1205">
                  <c:v>0.624</c:v>
                </c:pt>
                <c:pt idx="1206">
                  <c:v>0.624</c:v>
                </c:pt>
                <c:pt idx="1207">
                  <c:v>0.63200000000000001</c:v>
                </c:pt>
                <c:pt idx="1208">
                  <c:v>0.63200000000000001</c:v>
                </c:pt>
                <c:pt idx="1209">
                  <c:v>0.63200000000000001</c:v>
                </c:pt>
                <c:pt idx="1210">
                  <c:v>0.63200000000000001</c:v>
                </c:pt>
                <c:pt idx="1211">
                  <c:v>0.63200000000000001</c:v>
                </c:pt>
                <c:pt idx="1212">
                  <c:v>0.64</c:v>
                </c:pt>
                <c:pt idx="1213">
                  <c:v>0.64</c:v>
                </c:pt>
                <c:pt idx="1214">
                  <c:v>0.64</c:v>
                </c:pt>
                <c:pt idx="1215">
                  <c:v>0.64</c:v>
                </c:pt>
                <c:pt idx="1216">
                  <c:v>0.64800000000000002</c:v>
                </c:pt>
                <c:pt idx="1217">
                  <c:v>0.64800000000000002</c:v>
                </c:pt>
                <c:pt idx="1218">
                  <c:v>0.64800000000000002</c:v>
                </c:pt>
                <c:pt idx="1219">
                  <c:v>0.64800000000000002</c:v>
                </c:pt>
                <c:pt idx="1220">
                  <c:v>0.64800000000000002</c:v>
                </c:pt>
                <c:pt idx="1221">
                  <c:v>0.65600000000000003</c:v>
                </c:pt>
                <c:pt idx="1222">
                  <c:v>0.65600000000000003</c:v>
                </c:pt>
                <c:pt idx="1223">
                  <c:v>0.65600000000000003</c:v>
                </c:pt>
                <c:pt idx="1224">
                  <c:v>0.65600000000000003</c:v>
                </c:pt>
                <c:pt idx="1225">
                  <c:v>0.66400000000000003</c:v>
                </c:pt>
                <c:pt idx="1226">
                  <c:v>0.66400000000000003</c:v>
                </c:pt>
                <c:pt idx="1227">
                  <c:v>0.66400000000000003</c:v>
                </c:pt>
                <c:pt idx="1228">
                  <c:v>0.66400000000000003</c:v>
                </c:pt>
                <c:pt idx="1229">
                  <c:v>0.66400000000000003</c:v>
                </c:pt>
                <c:pt idx="1230">
                  <c:v>0.67200000000000004</c:v>
                </c:pt>
                <c:pt idx="1231">
                  <c:v>0.67200000000000004</c:v>
                </c:pt>
                <c:pt idx="1232">
                  <c:v>0.67200000000000004</c:v>
                </c:pt>
                <c:pt idx="1233">
                  <c:v>0.67200000000000004</c:v>
                </c:pt>
                <c:pt idx="1234">
                  <c:v>0.68</c:v>
                </c:pt>
                <c:pt idx="1235">
                  <c:v>0.68</c:v>
                </c:pt>
                <c:pt idx="1236">
                  <c:v>0.68</c:v>
                </c:pt>
                <c:pt idx="1237">
                  <c:v>0.68</c:v>
                </c:pt>
                <c:pt idx="1238">
                  <c:v>0.68</c:v>
                </c:pt>
                <c:pt idx="1239">
                  <c:v>0.68799999999999994</c:v>
                </c:pt>
                <c:pt idx="1240">
                  <c:v>0.68799999999999994</c:v>
                </c:pt>
                <c:pt idx="1241">
                  <c:v>0.68799999999999994</c:v>
                </c:pt>
                <c:pt idx="1242">
                  <c:v>0.68799999999999994</c:v>
                </c:pt>
                <c:pt idx="1243">
                  <c:v>0.68799999999999994</c:v>
                </c:pt>
                <c:pt idx="1244">
                  <c:v>0.69599999999999995</c:v>
                </c:pt>
                <c:pt idx="1245">
                  <c:v>0.69599999999999995</c:v>
                </c:pt>
                <c:pt idx="1246">
                  <c:v>0.69599999999999995</c:v>
                </c:pt>
                <c:pt idx="1247">
                  <c:v>0.69599999999999995</c:v>
                </c:pt>
                <c:pt idx="1248">
                  <c:v>0.69599999999999995</c:v>
                </c:pt>
                <c:pt idx="1249">
                  <c:v>0.70399999999999996</c:v>
                </c:pt>
                <c:pt idx="1250">
                  <c:v>0.70399999999999996</c:v>
                </c:pt>
                <c:pt idx="1251">
                  <c:v>0.70399999999999996</c:v>
                </c:pt>
                <c:pt idx="1252">
                  <c:v>0.70399999999999996</c:v>
                </c:pt>
                <c:pt idx="1253">
                  <c:v>0.70399999999999996</c:v>
                </c:pt>
                <c:pt idx="1254">
                  <c:v>0.71199999999999997</c:v>
                </c:pt>
                <c:pt idx="1255">
                  <c:v>0.71199999999999997</c:v>
                </c:pt>
                <c:pt idx="1256">
                  <c:v>0.71199999999999997</c:v>
                </c:pt>
                <c:pt idx="1257">
                  <c:v>0.71199999999999997</c:v>
                </c:pt>
                <c:pt idx="1258">
                  <c:v>0.71199999999999997</c:v>
                </c:pt>
                <c:pt idx="1259">
                  <c:v>0.72</c:v>
                </c:pt>
                <c:pt idx="1260">
                  <c:v>0.72</c:v>
                </c:pt>
                <c:pt idx="1261">
                  <c:v>0.72</c:v>
                </c:pt>
                <c:pt idx="1262">
                  <c:v>0.72</c:v>
                </c:pt>
                <c:pt idx="1263">
                  <c:v>0.72</c:v>
                </c:pt>
                <c:pt idx="1264">
                  <c:v>0.72799999999999998</c:v>
                </c:pt>
                <c:pt idx="1265">
                  <c:v>0.72799999999999998</c:v>
                </c:pt>
                <c:pt idx="1266">
                  <c:v>0.72799999999999998</c:v>
                </c:pt>
                <c:pt idx="1267">
                  <c:v>0.72799999999999998</c:v>
                </c:pt>
                <c:pt idx="1268">
                  <c:v>0.72799999999999998</c:v>
                </c:pt>
                <c:pt idx="1269">
                  <c:v>0.73599999999999999</c:v>
                </c:pt>
                <c:pt idx="1270">
                  <c:v>0.73599999999999999</c:v>
                </c:pt>
                <c:pt idx="1271">
                  <c:v>0.73599999999999999</c:v>
                </c:pt>
                <c:pt idx="1272">
                  <c:v>0.73599999999999999</c:v>
                </c:pt>
                <c:pt idx="1273">
                  <c:v>0.73599999999999999</c:v>
                </c:pt>
                <c:pt idx="1274">
                  <c:v>0.73599999999999999</c:v>
                </c:pt>
                <c:pt idx="1275">
                  <c:v>0.74399999999999999</c:v>
                </c:pt>
                <c:pt idx="1276">
                  <c:v>0.74399999999999999</c:v>
                </c:pt>
                <c:pt idx="1277">
                  <c:v>0.74399999999999999</c:v>
                </c:pt>
                <c:pt idx="1278">
                  <c:v>0.74399999999999999</c:v>
                </c:pt>
                <c:pt idx="1279">
                  <c:v>0.74399999999999999</c:v>
                </c:pt>
                <c:pt idx="1280">
                  <c:v>0.752</c:v>
                </c:pt>
                <c:pt idx="1281">
                  <c:v>0.752</c:v>
                </c:pt>
                <c:pt idx="1282">
                  <c:v>0.752</c:v>
                </c:pt>
                <c:pt idx="1283">
                  <c:v>0.752</c:v>
                </c:pt>
                <c:pt idx="1284">
                  <c:v>0.752</c:v>
                </c:pt>
                <c:pt idx="1285">
                  <c:v>0.752</c:v>
                </c:pt>
                <c:pt idx="1286">
                  <c:v>0.76</c:v>
                </c:pt>
                <c:pt idx="1287">
                  <c:v>0.76</c:v>
                </c:pt>
                <c:pt idx="1288">
                  <c:v>0.76</c:v>
                </c:pt>
                <c:pt idx="1289">
                  <c:v>0.76</c:v>
                </c:pt>
                <c:pt idx="1290">
                  <c:v>0.76</c:v>
                </c:pt>
                <c:pt idx="1291">
                  <c:v>0.76800000000000002</c:v>
                </c:pt>
                <c:pt idx="1292">
                  <c:v>0.76800000000000002</c:v>
                </c:pt>
                <c:pt idx="1293">
                  <c:v>0.76800000000000002</c:v>
                </c:pt>
                <c:pt idx="1294">
                  <c:v>0.76800000000000002</c:v>
                </c:pt>
                <c:pt idx="1295">
                  <c:v>0.76800000000000002</c:v>
                </c:pt>
                <c:pt idx="1296">
                  <c:v>0.76800000000000002</c:v>
                </c:pt>
                <c:pt idx="1297">
                  <c:v>0.77600000000000002</c:v>
                </c:pt>
                <c:pt idx="1298">
                  <c:v>0.77600000000000002</c:v>
                </c:pt>
                <c:pt idx="1299">
                  <c:v>0.77600000000000002</c:v>
                </c:pt>
                <c:pt idx="1300">
                  <c:v>0.77600000000000002</c:v>
                </c:pt>
                <c:pt idx="1301">
                  <c:v>0.77600000000000002</c:v>
                </c:pt>
                <c:pt idx="1302">
                  <c:v>0.77600000000000002</c:v>
                </c:pt>
                <c:pt idx="1303">
                  <c:v>0.78400000000000003</c:v>
                </c:pt>
                <c:pt idx="1304">
                  <c:v>0.78400000000000003</c:v>
                </c:pt>
                <c:pt idx="1305">
                  <c:v>0.78400000000000003</c:v>
                </c:pt>
                <c:pt idx="1306">
                  <c:v>0.78400000000000003</c:v>
                </c:pt>
                <c:pt idx="1307">
                  <c:v>0.78400000000000003</c:v>
                </c:pt>
                <c:pt idx="1308">
                  <c:v>0.79200000000000004</c:v>
                </c:pt>
                <c:pt idx="1309">
                  <c:v>0.79200000000000004</c:v>
                </c:pt>
                <c:pt idx="1310">
                  <c:v>0.79200000000000004</c:v>
                </c:pt>
                <c:pt idx="1311">
                  <c:v>0.79200000000000004</c:v>
                </c:pt>
                <c:pt idx="1312">
                  <c:v>0.79200000000000004</c:v>
                </c:pt>
                <c:pt idx="1313">
                  <c:v>0.79200000000000004</c:v>
                </c:pt>
                <c:pt idx="1314">
                  <c:v>0.79200000000000004</c:v>
                </c:pt>
                <c:pt idx="1315">
                  <c:v>0.8</c:v>
                </c:pt>
                <c:pt idx="1316">
                  <c:v>0.8</c:v>
                </c:pt>
                <c:pt idx="1317">
                  <c:v>0.8</c:v>
                </c:pt>
                <c:pt idx="1318">
                  <c:v>0.8</c:v>
                </c:pt>
                <c:pt idx="1319">
                  <c:v>0.8</c:v>
                </c:pt>
                <c:pt idx="1320">
                  <c:v>0.8</c:v>
                </c:pt>
                <c:pt idx="1321">
                  <c:v>0.80800000000000005</c:v>
                </c:pt>
                <c:pt idx="1322">
                  <c:v>0.80800000000000005</c:v>
                </c:pt>
                <c:pt idx="1323">
                  <c:v>0.80800000000000005</c:v>
                </c:pt>
                <c:pt idx="1324">
                  <c:v>0.80800000000000005</c:v>
                </c:pt>
                <c:pt idx="1325">
                  <c:v>0.80800000000000005</c:v>
                </c:pt>
                <c:pt idx="1326">
                  <c:v>0.80800000000000005</c:v>
                </c:pt>
                <c:pt idx="1327">
                  <c:v>0.81599999999999995</c:v>
                </c:pt>
                <c:pt idx="1328">
                  <c:v>0.81599999999999995</c:v>
                </c:pt>
                <c:pt idx="1329">
                  <c:v>0.81599999999999995</c:v>
                </c:pt>
                <c:pt idx="1330">
                  <c:v>0.81599999999999995</c:v>
                </c:pt>
                <c:pt idx="1331">
                  <c:v>0.81599999999999995</c:v>
                </c:pt>
                <c:pt idx="1332">
                  <c:v>0.81599999999999995</c:v>
                </c:pt>
                <c:pt idx="1333">
                  <c:v>0.82399999999999995</c:v>
                </c:pt>
                <c:pt idx="1334">
                  <c:v>0.82399999999999995</c:v>
                </c:pt>
                <c:pt idx="1335">
                  <c:v>0.82399999999999995</c:v>
                </c:pt>
                <c:pt idx="1336">
                  <c:v>0.82399999999999995</c:v>
                </c:pt>
                <c:pt idx="1337">
                  <c:v>0.82399999999999995</c:v>
                </c:pt>
                <c:pt idx="1338">
                  <c:v>0.82399999999999995</c:v>
                </c:pt>
                <c:pt idx="1339">
                  <c:v>0.82399999999999995</c:v>
                </c:pt>
                <c:pt idx="1340">
                  <c:v>0.83199999999999996</c:v>
                </c:pt>
                <c:pt idx="1341">
                  <c:v>0.83199999999999996</c:v>
                </c:pt>
                <c:pt idx="1342">
                  <c:v>0.83199999999999996</c:v>
                </c:pt>
                <c:pt idx="1343">
                  <c:v>0.83199999999999996</c:v>
                </c:pt>
                <c:pt idx="1344">
                  <c:v>0.83199999999999996</c:v>
                </c:pt>
                <c:pt idx="1345">
                  <c:v>0.83199999999999996</c:v>
                </c:pt>
                <c:pt idx="1346">
                  <c:v>0.84</c:v>
                </c:pt>
                <c:pt idx="1347">
                  <c:v>0.84</c:v>
                </c:pt>
                <c:pt idx="1348">
                  <c:v>0.84</c:v>
                </c:pt>
                <c:pt idx="1349">
                  <c:v>0.84</c:v>
                </c:pt>
                <c:pt idx="1350">
                  <c:v>0.84</c:v>
                </c:pt>
                <c:pt idx="1351">
                  <c:v>0.84</c:v>
                </c:pt>
                <c:pt idx="1352">
                  <c:v>0.84</c:v>
                </c:pt>
                <c:pt idx="1353">
                  <c:v>0.84799999999999998</c:v>
                </c:pt>
                <c:pt idx="1354">
                  <c:v>0.84799999999999998</c:v>
                </c:pt>
                <c:pt idx="1355">
                  <c:v>0.84799999999999998</c:v>
                </c:pt>
                <c:pt idx="1356">
                  <c:v>0.84799999999999998</c:v>
                </c:pt>
                <c:pt idx="1357">
                  <c:v>0.84799999999999998</c:v>
                </c:pt>
                <c:pt idx="1358">
                  <c:v>0.84799999999999998</c:v>
                </c:pt>
                <c:pt idx="1359">
                  <c:v>0.84799999999999998</c:v>
                </c:pt>
                <c:pt idx="1360">
                  <c:v>0.85599999999999998</c:v>
                </c:pt>
                <c:pt idx="1361">
                  <c:v>0.85599999999999998</c:v>
                </c:pt>
                <c:pt idx="1362">
                  <c:v>0.85599999999999998</c:v>
                </c:pt>
                <c:pt idx="1363">
                  <c:v>0.85599999999999998</c:v>
                </c:pt>
                <c:pt idx="1364">
                  <c:v>0.85599999999999998</c:v>
                </c:pt>
                <c:pt idx="1365">
                  <c:v>0.85599999999999998</c:v>
                </c:pt>
                <c:pt idx="1366">
                  <c:v>0.85599999999999998</c:v>
                </c:pt>
                <c:pt idx="1367">
                  <c:v>0.86399999999999999</c:v>
                </c:pt>
                <c:pt idx="1368">
                  <c:v>0.86399999999999999</c:v>
                </c:pt>
                <c:pt idx="1369">
                  <c:v>0.86399999999999999</c:v>
                </c:pt>
                <c:pt idx="1370">
                  <c:v>0.86399999999999999</c:v>
                </c:pt>
                <c:pt idx="1371">
                  <c:v>0.86399999999999999</c:v>
                </c:pt>
                <c:pt idx="1372">
                  <c:v>0.86399999999999999</c:v>
                </c:pt>
                <c:pt idx="1373">
                  <c:v>0.86399999999999999</c:v>
                </c:pt>
                <c:pt idx="1374">
                  <c:v>0.872</c:v>
                </c:pt>
                <c:pt idx="1375">
                  <c:v>0.872</c:v>
                </c:pt>
                <c:pt idx="1376">
                  <c:v>0.872</c:v>
                </c:pt>
                <c:pt idx="1377">
                  <c:v>0.872</c:v>
                </c:pt>
                <c:pt idx="1378">
                  <c:v>0.872</c:v>
                </c:pt>
                <c:pt idx="1379">
                  <c:v>0.872</c:v>
                </c:pt>
                <c:pt idx="1380">
                  <c:v>0.872</c:v>
                </c:pt>
                <c:pt idx="1381">
                  <c:v>0.88</c:v>
                </c:pt>
                <c:pt idx="1382">
                  <c:v>0.88</c:v>
                </c:pt>
                <c:pt idx="1383">
                  <c:v>0.88</c:v>
                </c:pt>
                <c:pt idx="1384">
                  <c:v>0.88</c:v>
                </c:pt>
                <c:pt idx="1385">
                  <c:v>0.88</c:v>
                </c:pt>
                <c:pt idx="1386">
                  <c:v>0.88</c:v>
                </c:pt>
                <c:pt idx="1387">
                  <c:v>0.88</c:v>
                </c:pt>
                <c:pt idx="1388">
                  <c:v>0.88800000000000001</c:v>
                </c:pt>
                <c:pt idx="1389">
                  <c:v>0.88800000000000001</c:v>
                </c:pt>
                <c:pt idx="1390">
                  <c:v>0.88800000000000001</c:v>
                </c:pt>
                <c:pt idx="1391">
                  <c:v>0.88800000000000001</c:v>
                </c:pt>
                <c:pt idx="1392">
                  <c:v>0.88800000000000001</c:v>
                </c:pt>
                <c:pt idx="1393">
                  <c:v>0.88800000000000001</c:v>
                </c:pt>
                <c:pt idx="1394">
                  <c:v>0.88800000000000001</c:v>
                </c:pt>
                <c:pt idx="1395">
                  <c:v>0.89600000000000002</c:v>
                </c:pt>
                <c:pt idx="1396">
                  <c:v>0.89600000000000002</c:v>
                </c:pt>
                <c:pt idx="1397">
                  <c:v>0.89600000000000002</c:v>
                </c:pt>
                <c:pt idx="1398">
                  <c:v>0.89600000000000002</c:v>
                </c:pt>
                <c:pt idx="1399">
                  <c:v>0.89600000000000002</c:v>
                </c:pt>
                <c:pt idx="1400">
                  <c:v>0.89600000000000002</c:v>
                </c:pt>
                <c:pt idx="1401">
                  <c:v>0.89600000000000002</c:v>
                </c:pt>
                <c:pt idx="1402">
                  <c:v>0.89600000000000002</c:v>
                </c:pt>
                <c:pt idx="1403">
                  <c:v>0.90400000000000003</c:v>
                </c:pt>
                <c:pt idx="1404">
                  <c:v>0.90400000000000003</c:v>
                </c:pt>
                <c:pt idx="1405">
                  <c:v>0.90400000000000003</c:v>
                </c:pt>
                <c:pt idx="1406">
                  <c:v>0.90400000000000003</c:v>
                </c:pt>
                <c:pt idx="1407">
                  <c:v>0.90400000000000003</c:v>
                </c:pt>
                <c:pt idx="1408">
                  <c:v>0.90400000000000003</c:v>
                </c:pt>
                <c:pt idx="1409">
                  <c:v>0.90400000000000003</c:v>
                </c:pt>
                <c:pt idx="1410">
                  <c:v>0.91200000000000003</c:v>
                </c:pt>
                <c:pt idx="1411">
                  <c:v>0.91200000000000003</c:v>
                </c:pt>
                <c:pt idx="1412">
                  <c:v>0.91200000000000003</c:v>
                </c:pt>
                <c:pt idx="1413">
                  <c:v>0.91200000000000003</c:v>
                </c:pt>
                <c:pt idx="1414">
                  <c:v>0.91200000000000003</c:v>
                </c:pt>
                <c:pt idx="1415">
                  <c:v>0.91200000000000003</c:v>
                </c:pt>
                <c:pt idx="1416">
                  <c:v>0.91200000000000003</c:v>
                </c:pt>
                <c:pt idx="1417">
                  <c:v>0.91200000000000003</c:v>
                </c:pt>
                <c:pt idx="1418">
                  <c:v>0.92</c:v>
                </c:pt>
                <c:pt idx="1419">
                  <c:v>0.92</c:v>
                </c:pt>
                <c:pt idx="1420">
                  <c:v>0.92</c:v>
                </c:pt>
                <c:pt idx="1421">
                  <c:v>0.92</c:v>
                </c:pt>
                <c:pt idx="1422">
                  <c:v>0.92</c:v>
                </c:pt>
                <c:pt idx="1423">
                  <c:v>0.92</c:v>
                </c:pt>
                <c:pt idx="1424">
                  <c:v>0.92</c:v>
                </c:pt>
                <c:pt idx="1425">
                  <c:v>0.92</c:v>
                </c:pt>
                <c:pt idx="1426">
                  <c:v>0.92</c:v>
                </c:pt>
                <c:pt idx="1427">
                  <c:v>0.92800000000000005</c:v>
                </c:pt>
                <c:pt idx="1428">
                  <c:v>0.92800000000000005</c:v>
                </c:pt>
                <c:pt idx="1429">
                  <c:v>0.92800000000000005</c:v>
                </c:pt>
                <c:pt idx="1430">
                  <c:v>0.92800000000000005</c:v>
                </c:pt>
                <c:pt idx="1431">
                  <c:v>0.92800000000000005</c:v>
                </c:pt>
                <c:pt idx="1432">
                  <c:v>0.92800000000000005</c:v>
                </c:pt>
                <c:pt idx="1433">
                  <c:v>0.92800000000000005</c:v>
                </c:pt>
                <c:pt idx="1434">
                  <c:v>0.92800000000000005</c:v>
                </c:pt>
                <c:pt idx="1435">
                  <c:v>0.93600000000000005</c:v>
                </c:pt>
                <c:pt idx="1436">
                  <c:v>0.93600000000000005</c:v>
                </c:pt>
                <c:pt idx="1437">
                  <c:v>0.93600000000000005</c:v>
                </c:pt>
                <c:pt idx="1438">
                  <c:v>0.93600000000000005</c:v>
                </c:pt>
                <c:pt idx="1439">
                  <c:v>0.93600000000000005</c:v>
                </c:pt>
                <c:pt idx="1440">
                  <c:v>0.93600000000000005</c:v>
                </c:pt>
                <c:pt idx="1441">
                  <c:v>0.93600000000000005</c:v>
                </c:pt>
                <c:pt idx="1442">
                  <c:v>0.93600000000000005</c:v>
                </c:pt>
                <c:pt idx="1443">
                  <c:v>0.94399999999999995</c:v>
                </c:pt>
                <c:pt idx="1444">
                  <c:v>0.94399999999999995</c:v>
                </c:pt>
                <c:pt idx="1445">
                  <c:v>0.94399999999999995</c:v>
                </c:pt>
                <c:pt idx="1446">
                  <c:v>0.94399999999999995</c:v>
                </c:pt>
                <c:pt idx="1447">
                  <c:v>0.94399999999999995</c:v>
                </c:pt>
                <c:pt idx="1448">
                  <c:v>0.94399999999999995</c:v>
                </c:pt>
                <c:pt idx="1449">
                  <c:v>0.94399999999999995</c:v>
                </c:pt>
                <c:pt idx="1450">
                  <c:v>0.94399999999999995</c:v>
                </c:pt>
                <c:pt idx="1451">
                  <c:v>0.94399999999999995</c:v>
                </c:pt>
                <c:pt idx="1452">
                  <c:v>0.95199999999999996</c:v>
                </c:pt>
                <c:pt idx="1453">
                  <c:v>0.95199999999999996</c:v>
                </c:pt>
                <c:pt idx="1454">
                  <c:v>0.95199999999999996</c:v>
                </c:pt>
                <c:pt idx="1455">
                  <c:v>0.95199999999999996</c:v>
                </c:pt>
                <c:pt idx="1456">
                  <c:v>0.95199999999999996</c:v>
                </c:pt>
                <c:pt idx="1457">
                  <c:v>0.95199999999999996</c:v>
                </c:pt>
                <c:pt idx="1458">
                  <c:v>0.95199999999999996</c:v>
                </c:pt>
                <c:pt idx="1459">
                  <c:v>0.95199999999999996</c:v>
                </c:pt>
                <c:pt idx="1460">
                  <c:v>0.95199999999999996</c:v>
                </c:pt>
                <c:pt idx="1461">
                  <c:v>0.96</c:v>
                </c:pt>
                <c:pt idx="1462">
                  <c:v>0.96</c:v>
                </c:pt>
                <c:pt idx="1463">
                  <c:v>0.96</c:v>
                </c:pt>
                <c:pt idx="1464">
                  <c:v>0.96</c:v>
                </c:pt>
                <c:pt idx="1465">
                  <c:v>0.96</c:v>
                </c:pt>
                <c:pt idx="1466">
                  <c:v>0.96</c:v>
                </c:pt>
                <c:pt idx="1467">
                  <c:v>0.96</c:v>
                </c:pt>
                <c:pt idx="1468">
                  <c:v>0.96</c:v>
                </c:pt>
                <c:pt idx="1469">
                  <c:v>0.96</c:v>
                </c:pt>
                <c:pt idx="1470">
                  <c:v>0.96</c:v>
                </c:pt>
                <c:pt idx="1471">
                  <c:v>0.96799999999999997</c:v>
                </c:pt>
                <c:pt idx="1472">
                  <c:v>0.96799999999999997</c:v>
                </c:pt>
                <c:pt idx="1473">
                  <c:v>0.96799999999999997</c:v>
                </c:pt>
                <c:pt idx="1474">
                  <c:v>0.96799999999999997</c:v>
                </c:pt>
                <c:pt idx="1475">
                  <c:v>0.96799999999999997</c:v>
                </c:pt>
                <c:pt idx="1476">
                  <c:v>0.96799999999999997</c:v>
                </c:pt>
                <c:pt idx="1477">
                  <c:v>0.96799999999999997</c:v>
                </c:pt>
                <c:pt idx="1478">
                  <c:v>0.96799999999999997</c:v>
                </c:pt>
                <c:pt idx="1479">
                  <c:v>0.96799999999999997</c:v>
                </c:pt>
                <c:pt idx="1480">
                  <c:v>0.96799999999999997</c:v>
                </c:pt>
                <c:pt idx="1481">
                  <c:v>0.97599999999999998</c:v>
                </c:pt>
                <c:pt idx="1482">
                  <c:v>0.97599999999999998</c:v>
                </c:pt>
                <c:pt idx="1483">
                  <c:v>0.97599999999999998</c:v>
                </c:pt>
                <c:pt idx="1484">
                  <c:v>0.97599999999999998</c:v>
                </c:pt>
                <c:pt idx="1485">
                  <c:v>0.97599999999999998</c:v>
                </c:pt>
                <c:pt idx="1486">
                  <c:v>0.97599999999999998</c:v>
                </c:pt>
                <c:pt idx="1487">
                  <c:v>0.97599999999999998</c:v>
                </c:pt>
                <c:pt idx="1488">
                  <c:v>0.97599999999999998</c:v>
                </c:pt>
                <c:pt idx="1489">
                  <c:v>0.97599999999999998</c:v>
                </c:pt>
                <c:pt idx="1490">
                  <c:v>0.98399999999999999</c:v>
                </c:pt>
                <c:pt idx="1491">
                  <c:v>0.98399999999999999</c:v>
                </c:pt>
                <c:pt idx="1492">
                  <c:v>0.98399999999999999</c:v>
                </c:pt>
                <c:pt idx="1493">
                  <c:v>0.98399999999999999</c:v>
                </c:pt>
                <c:pt idx="1494">
                  <c:v>0.98399999999999999</c:v>
                </c:pt>
                <c:pt idx="1495">
                  <c:v>0.98399999999999999</c:v>
                </c:pt>
                <c:pt idx="1496">
                  <c:v>0.98399999999999999</c:v>
                </c:pt>
                <c:pt idx="1497">
                  <c:v>0.98399999999999999</c:v>
                </c:pt>
                <c:pt idx="1498">
                  <c:v>0.98399999999999999</c:v>
                </c:pt>
                <c:pt idx="1499">
                  <c:v>0.98399999999999999</c:v>
                </c:pt>
                <c:pt idx="1500">
                  <c:v>0.99199999999999999</c:v>
                </c:pt>
                <c:pt idx="1501">
                  <c:v>0.99199999999999999</c:v>
                </c:pt>
                <c:pt idx="1502">
                  <c:v>0.99199999999999999</c:v>
                </c:pt>
                <c:pt idx="1503">
                  <c:v>0.99199999999999999</c:v>
                </c:pt>
                <c:pt idx="1504">
                  <c:v>0.99199999999999999</c:v>
                </c:pt>
                <c:pt idx="1505">
                  <c:v>0.99199999999999999</c:v>
                </c:pt>
                <c:pt idx="1506">
                  <c:v>0.99199999999999999</c:v>
                </c:pt>
                <c:pt idx="1507">
                  <c:v>0.99199999999999999</c:v>
                </c:pt>
                <c:pt idx="1508">
                  <c:v>0.99199999999999999</c:v>
                </c:pt>
                <c:pt idx="1509">
                  <c:v>0.99199999999999999</c:v>
                </c:pt>
                <c:pt idx="1510">
                  <c:v>0.99199999999999999</c:v>
                </c:pt>
                <c:pt idx="1511">
                  <c:v>1</c:v>
                </c:pt>
                <c:pt idx="1512">
                  <c:v>1</c:v>
                </c:pt>
                <c:pt idx="1513">
                  <c:v>1</c:v>
                </c:pt>
                <c:pt idx="1514">
                  <c:v>1</c:v>
                </c:pt>
                <c:pt idx="1515">
                  <c:v>1</c:v>
                </c:pt>
                <c:pt idx="1516">
                  <c:v>1</c:v>
                </c:pt>
                <c:pt idx="1517">
                  <c:v>1</c:v>
                </c:pt>
                <c:pt idx="1518">
                  <c:v>1</c:v>
                </c:pt>
                <c:pt idx="1519">
                  <c:v>1</c:v>
                </c:pt>
                <c:pt idx="1520">
                  <c:v>1</c:v>
                </c:pt>
                <c:pt idx="1521">
                  <c:v>1</c:v>
                </c:pt>
                <c:pt idx="1522">
                  <c:v>1</c:v>
                </c:pt>
                <c:pt idx="1523">
                  <c:v>1.008</c:v>
                </c:pt>
                <c:pt idx="1524">
                  <c:v>1.008</c:v>
                </c:pt>
                <c:pt idx="1525">
                  <c:v>1.008</c:v>
                </c:pt>
                <c:pt idx="1526">
                  <c:v>1.008</c:v>
                </c:pt>
                <c:pt idx="1527">
                  <c:v>1.008</c:v>
                </c:pt>
                <c:pt idx="1528">
                  <c:v>1.008</c:v>
                </c:pt>
                <c:pt idx="1529">
                  <c:v>1.008</c:v>
                </c:pt>
                <c:pt idx="1530">
                  <c:v>1.008</c:v>
                </c:pt>
                <c:pt idx="1531">
                  <c:v>1.008</c:v>
                </c:pt>
                <c:pt idx="1532">
                  <c:v>1.008</c:v>
                </c:pt>
                <c:pt idx="1533">
                  <c:v>1.008</c:v>
                </c:pt>
                <c:pt idx="1534">
                  <c:v>1.016</c:v>
                </c:pt>
                <c:pt idx="1535">
                  <c:v>1.016</c:v>
                </c:pt>
                <c:pt idx="1536">
                  <c:v>1.016</c:v>
                </c:pt>
                <c:pt idx="1537">
                  <c:v>1.016</c:v>
                </c:pt>
                <c:pt idx="1538">
                  <c:v>1.016</c:v>
                </c:pt>
                <c:pt idx="1539">
                  <c:v>1.016</c:v>
                </c:pt>
                <c:pt idx="1540">
                  <c:v>1.016</c:v>
                </c:pt>
                <c:pt idx="1541">
                  <c:v>1.016</c:v>
                </c:pt>
                <c:pt idx="1542">
                  <c:v>1.016</c:v>
                </c:pt>
                <c:pt idx="1543">
                  <c:v>1.016</c:v>
                </c:pt>
                <c:pt idx="1544">
                  <c:v>1.016</c:v>
                </c:pt>
                <c:pt idx="1545">
                  <c:v>1.016</c:v>
                </c:pt>
                <c:pt idx="1546">
                  <c:v>1.016</c:v>
                </c:pt>
                <c:pt idx="1547">
                  <c:v>1.024</c:v>
                </c:pt>
                <c:pt idx="1548">
                  <c:v>1.024</c:v>
                </c:pt>
                <c:pt idx="1549">
                  <c:v>1.024</c:v>
                </c:pt>
                <c:pt idx="1550">
                  <c:v>1.024</c:v>
                </c:pt>
                <c:pt idx="1551">
                  <c:v>1.024</c:v>
                </c:pt>
                <c:pt idx="1552">
                  <c:v>1.024</c:v>
                </c:pt>
                <c:pt idx="1553">
                  <c:v>1.024</c:v>
                </c:pt>
                <c:pt idx="1554">
                  <c:v>1.024</c:v>
                </c:pt>
                <c:pt idx="1555">
                  <c:v>1.024</c:v>
                </c:pt>
                <c:pt idx="1556">
                  <c:v>1.024</c:v>
                </c:pt>
                <c:pt idx="1557">
                  <c:v>1.024</c:v>
                </c:pt>
                <c:pt idx="1558">
                  <c:v>1.024</c:v>
                </c:pt>
                <c:pt idx="1559">
                  <c:v>1.032</c:v>
                </c:pt>
                <c:pt idx="1560">
                  <c:v>1.032</c:v>
                </c:pt>
                <c:pt idx="1561">
                  <c:v>1.032</c:v>
                </c:pt>
                <c:pt idx="1562">
                  <c:v>1.032</c:v>
                </c:pt>
                <c:pt idx="1563">
                  <c:v>1.032</c:v>
                </c:pt>
                <c:pt idx="1564">
                  <c:v>1.032</c:v>
                </c:pt>
                <c:pt idx="1565">
                  <c:v>1.032</c:v>
                </c:pt>
                <c:pt idx="1566">
                  <c:v>1.032</c:v>
                </c:pt>
                <c:pt idx="1567">
                  <c:v>1.032</c:v>
                </c:pt>
                <c:pt idx="1568">
                  <c:v>1.032</c:v>
                </c:pt>
                <c:pt idx="1569">
                  <c:v>1.032</c:v>
                </c:pt>
                <c:pt idx="1570">
                  <c:v>1.032</c:v>
                </c:pt>
                <c:pt idx="1571">
                  <c:v>1.032</c:v>
                </c:pt>
                <c:pt idx="1572">
                  <c:v>1.032</c:v>
                </c:pt>
                <c:pt idx="1573">
                  <c:v>1.04</c:v>
                </c:pt>
                <c:pt idx="1574">
                  <c:v>1.04</c:v>
                </c:pt>
                <c:pt idx="1575">
                  <c:v>1.04</c:v>
                </c:pt>
                <c:pt idx="1576">
                  <c:v>1.04</c:v>
                </c:pt>
                <c:pt idx="1577">
                  <c:v>1.04</c:v>
                </c:pt>
                <c:pt idx="1578">
                  <c:v>1.04</c:v>
                </c:pt>
                <c:pt idx="1579">
                  <c:v>1.04</c:v>
                </c:pt>
                <c:pt idx="1580">
                  <c:v>1.04</c:v>
                </c:pt>
                <c:pt idx="1581">
                  <c:v>1.04</c:v>
                </c:pt>
                <c:pt idx="1582">
                  <c:v>1.04</c:v>
                </c:pt>
                <c:pt idx="1583">
                  <c:v>1.04</c:v>
                </c:pt>
                <c:pt idx="1584">
                  <c:v>1.04</c:v>
                </c:pt>
                <c:pt idx="1585">
                  <c:v>1.04</c:v>
                </c:pt>
                <c:pt idx="1586">
                  <c:v>1.048</c:v>
                </c:pt>
                <c:pt idx="1587">
                  <c:v>1.048</c:v>
                </c:pt>
                <c:pt idx="1588">
                  <c:v>1.048</c:v>
                </c:pt>
                <c:pt idx="1589">
                  <c:v>1.048</c:v>
                </c:pt>
                <c:pt idx="1590">
                  <c:v>1.048</c:v>
                </c:pt>
                <c:pt idx="1591">
                  <c:v>1.048</c:v>
                </c:pt>
                <c:pt idx="1592">
                  <c:v>1.048</c:v>
                </c:pt>
                <c:pt idx="1593">
                  <c:v>1.048</c:v>
                </c:pt>
                <c:pt idx="1594">
                  <c:v>1.048</c:v>
                </c:pt>
                <c:pt idx="1595">
                  <c:v>1.048</c:v>
                </c:pt>
                <c:pt idx="1596">
                  <c:v>1.048</c:v>
                </c:pt>
                <c:pt idx="1597">
                  <c:v>1.048</c:v>
                </c:pt>
                <c:pt idx="1598">
                  <c:v>1.048</c:v>
                </c:pt>
                <c:pt idx="1599">
                  <c:v>1.048</c:v>
                </c:pt>
                <c:pt idx="1600">
                  <c:v>1.056</c:v>
                </c:pt>
                <c:pt idx="1601">
                  <c:v>1.056</c:v>
                </c:pt>
                <c:pt idx="1602">
                  <c:v>1.056</c:v>
                </c:pt>
                <c:pt idx="1603">
                  <c:v>1.056</c:v>
                </c:pt>
                <c:pt idx="1604">
                  <c:v>1.056</c:v>
                </c:pt>
                <c:pt idx="1605">
                  <c:v>1.056</c:v>
                </c:pt>
                <c:pt idx="1606">
                  <c:v>1.056</c:v>
                </c:pt>
                <c:pt idx="1607">
                  <c:v>1.056</c:v>
                </c:pt>
                <c:pt idx="1608">
                  <c:v>1.056</c:v>
                </c:pt>
                <c:pt idx="1609">
                  <c:v>1.056</c:v>
                </c:pt>
                <c:pt idx="1610">
                  <c:v>1.056</c:v>
                </c:pt>
                <c:pt idx="1611">
                  <c:v>1.056</c:v>
                </c:pt>
                <c:pt idx="1612">
                  <c:v>1.056</c:v>
                </c:pt>
                <c:pt idx="1613">
                  <c:v>1.056</c:v>
                </c:pt>
                <c:pt idx="1614">
                  <c:v>1.0640000000000001</c:v>
                </c:pt>
                <c:pt idx="1615">
                  <c:v>1.0640000000000001</c:v>
                </c:pt>
                <c:pt idx="1616">
                  <c:v>1.0640000000000001</c:v>
                </c:pt>
                <c:pt idx="1617">
                  <c:v>1.0640000000000001</c:v>
                </c:pt>
                <c:pt idx="1618">
                  <c:v>1.0640000000000001</c:v>
                </c:pt>
                <c:pt idx="1619">
                  <c:v>1.0640000000000001</c:v>
                </c:pt>
                <c:pt idx="1620">
                  <c:v>1.0640000000000001</c:v>
                </c:pt>
                <c:pt idx="1621">
                  <c:v>1.0640000000000001</c:v>
                </c:pt>
                <c:pt idx="1622">
                  <c:v>1.0640000000000001</c:v>
                </c:pt>
                <c:pt idx="1623">
                  <c:v>1.0640000000000001</c:v>
                </c:pt>
                <c:pt idx="1624">
                  <c:v>1.0640000000000001</c:v>
                </c:pt>
                <c:pt idx="1625">
                  <c:v>1.0640000000000001</c:v>
                </c:pt>
                <c:pt idx="1626">
                  <c:v>1.0640000000000001</c:v>
                </c:pt>
                <c:pt idx="1627">
                  <c:v>1.0640000000000001</c:v>
                </c:pt>
                <c:pt idx="1628">
                  <c:v>1.0640000000000001</c:v>
                </c:pt>
                <c:pt idx="1629">
                  <c:v>1.0720000000000001</c:v>
                </c:pt>
                <c:pt idx="1630">
                  <c:v>1.0720000000000001</c:v>
                </c:pt>
                <c:pt idx="1631">
                  <c:v>1.0720000000000001</c:v>
                </c:pt>
                <c:pt idx="1632">
                  <c:v>1.0720000000000001</c:v>
                </c:pt>
                <c:pt idx="1633">
                  <c:v>1.0720000000000001</c:v>
                </c:pt>
                <c:pt idx="1634">
                  <c:v>1.0720000000000001</c:v>
                </c:pt>
                <c:pt idx="1635">
                  <c:v>1.0720000000000001</c:v>
                </c:pt>
                <c:pt idx="1636">
                  <c:v>1.0720000000000001</c:v>
                </c:pt>
                <c:pt idx="1637">
                  <c:v>1.0720000000000001</c:v>
                </c:pt>
                <c:pt idx="1638">
                  <c:v>1.0720000000000001</c:v>
                </c:pt>
                <c:pt idx="1639">
                  <c:v>1.0720000000000001</c:v>
                </c:pt>
                <c:pt idx="1640">
                  <c:v>1.0720000000000001</c:v>
                </c:pt>
                <c:pt idx="1641">
                  <c:v>1.0720000000000001</c:v>
                </c:pt>
                <c:pt idx="1642">
                  <c:v>1.0720000000000001</c:v>
                </c:pt>
                <c:pt idx="1643">
                  <c:v>1.0720000000000001</c:v>
                </c:pt>
                <c:pt idx="1644">
                  <c:v>1.08</c:v>
                </c:pt>
                <c:pt idx="1645">
                  <c:v>1.08</c:v>
                </c:pt>
                <c:pt idx="1646">
                  <c:v>1.08</c:v>
                </c:pt>
                <c:pt idx="1647">
                  <c:v>1.08</c:v>
                </c:pt>
                <c:pt idx="1648">
                  <c:v>1.08</c:v>
                </c:pt>
                <c:pt idx="1649">
                  <c:v>1.08</c:v>
                </c:pt>
                <c:pt idx="1650">
                  <c:v>1.08</c:v>
                </c:pt>
                <c:pt idx="1651">
                  <c:v>1.08</c:v>
                </c:pt>
                <c:pt idx="1652">
                  <c:v>1.08</c:v>
                </c:pt>
                <c:pt idx="1653">
                  <c:v>1.08</c:v>
                </c:pt>
                <c:pt idx="1654">
                  <c:v>1.08</c:v>
                </c:pt>
                <c:pt idx="1655">
                  <c:v>1.08</c:v>
                </c:pt>
                <c:pt idx="1656">
                  <c:v>1.08</c:v>
                </c:pt>
                <c:pt idx="1657">
                  <c:v>1.08</c:v>
                </c:pt>
                <c:pt idx="1658">
                  <c:v>1.08</c:v>
                </c:pt>
                <c:pt idx="1659">
                  <c:v>1.08</c:v>
                </c:pt>
                <c:pt idx="1660">
                  <c:v>1.0880000000000001</c:v>
                </c:pt>
                <c:pt idx="1661">
                  <c:v>1.0880000000000001</c:v>
                </c:pt>
                <c:pt idx="1662">
                  <c:v>1.0880000000000001</c:v>
                </c:pt>
                <c:pt idx="1663">
                  <c:v>1.0880000000000001</c:v>
                </c:pt>
                <c:pt idx="1664">
                  <c:v>1.0880000000000001</c:v>
                </c:pt>
                <c:pt idx="1665">
                  <c:v>1.0880000000000001</c:v>
                </c:pt>
                <c:pt idx="1666">
                  <c:v>1.0880000000000001</c:v>
                </c:pt>
                <c:pt idx="1667">
                  <c:v>1.0880000000000001</c:v>
                </c:pt>
                <c:pt idx="1668">
                  <c:v>1.0880000000000001</c:v>
                </c:pt>
                <c:pt idx="1669">
                  <c:v>1.0880000000000001</c:v>
                </c:pt>
                <c:pt idx="1670">
                  <c:v>1.0880000000000001</c:v>
                </c:pt>
                <c:pt idx="1671">
                  <c:v>1.0880000000000001</c:v>
                </c:pt>
                <c:pt idx="1672">
                  <c:v>1.0880000000000001</c:v>
                </c:pt>
                <c:pt idx="1673">
                  <c:v>1.0880000000000001</c:v>
                </c:pt>
                <c:pt idx="1674">
                  <c:v>1.0880000000000001</c:v>
                </c:pt>
                <c:pt idx="1675">
                  <c:v>1.0880000000000001</c:v>
                </c:pt>
                <c:pt idx="1676">
                  <c:v>1.0880000000000001</c:v>
                </c:pt>
                <c:pt idx="1677">
                  <c:v>1.0960000000000001</c:v>
                </c:pt>
                <c:pt idx="1678">
                  <c:v>1.0960000000000001</c:v>
                </c:pt>
                <c:pt idx="1679">
                  <c:v>1.0960000000000001</c:v>
                </c:pt>
                <c:pt idx="1680">
                  <c:v>1.0960000000000001</c:v>
                </c:pt>
                <c:pt idx="1681">
                  <c:v>1.0960000000000001</c:v>
                </c:pt>
                <c:pt idx="1682">
                  <c:v>1.0960000000000001</c:v>
                </c:pt>
                <c:pt idx="1683">
                  <c:v>1.0960000000000001</c:v>
                </c:pt>
                <c:pt idx="1684">
                  <c:v>1.0960000000000001</c:v>
                </c:pt>
                <c:pt idx="1685">
                  <c:v>1.0960000000000001</c:v>
                </c:pt>
                <c:pt idx="1686">
                  <c:v>1.0960000000000001</c:v>
                </c:pt>
                <c:pt idx="1687">
                  <c:v>1.0960000000000001</c:v>
                </c:pt>
                <c:pt idx="1688">
                  <c:v>1.0960000000000001</c:v>
                </c:pt>
                <c:pt idx="1689">
                  <c:v>1.0960000000000001</c:v>
                </c:pt>
                <c:pt idx="1690">
                  <c:v>1.0960000000000001</c:v>
                </c:pt>
                <c:pt idx="1691">
                  <c:v>1.0960000000000001</c:v>
                </c:pt>
                <c:pt idx="1692">
                  <c:v>1.0960000000000001</c:v>
                </c:pt>
                <c:pt idx="1693">
                  <c:v>1.0960000000000001</c:v>
                </c:pt>
                <c:pt idx="1694">
                  <c:v>1.0960000000000001</c:v>
                </c:pt>
                <c:pt idx="1695">
                  <c:v>1.0960000000000001</c:v>
                </c:pt>
                <c:pt idx="1696">
                  <c:v>1.0960000000000001</c:v>
                </c:pt>
                <c:pt idx="1697">
                  <c:v>1.1040000000000001</c:v>
                </c:pt>
                <c:pt idx="1698">
                  <c:v>1.1040000000000001</c:v>
                </c:pt>
                <c:pt idx="1699">
                  <c:v>1.1040000000000001</c:v>
                </c:pt>
                <c:pt idx="1700">
                  <c:v>1.1040000000000001</c:v>
                </c:pt>
                <c:pt idx="1701">
                  <c:v>1.1040000000000001</c:v>
                </c:pt>
                <c:pt idx="1702">
                  <c:v>1.1040000000000001</c:v>
                </c:pt>
                <c:pt idx="1703">
                  <c:v>1.1040000000000001</c:v>
                </c:pt>
                <c:pt idx="1704">
                  <c:v>1.1040000000000001</c:v>
                </c:pt>
                <c:pt idx="1705">
                  <c:v>1.1040000000000001</c:v>
                </c:pt>
                <c:pt idx="1706">
                  <c:v>1.1040000000000001</c:v>
                </c:pt>
                <c:pt idx="1707">
                  <c:v>1.1040000000000001</c:v>
                </c:pt>
                <c:pt idx="1708">
                  <c:v>1.1040000000000001</c:v>
                </c:pt>
                <c:pt idx="1709">
                  <c:v>1.1040000000000001</c:v>
                </c:pt>
                <c:pt idx="1710">
                  <c:v>1.1040000000000001</c:v>
                </c:pt>
                <c:pt idx="1711">
                  <c:v>1.1040000000000001</c:v>
                </c:pt>
                <c:pt idx="1712">
                  <c:v>1.1040000000000001</c:v>
                </c:pt>
                <c:pt idx="1713">
                  <c:v>1.1040000000000001</c:v>
                </c:pt>
                <c:pt idx="1714">
                  <c:v>1.1040000000000001</c:v>
                </c:pt>
                <c:pt idx="1715">
                  <c:v>1.1040000000000001</c:v>
                </c:pt>
                <c:pt idx="1716">
                  <c:v>1.1040000000000001</c:v>
                </c:pt>
                <c:pt idx="1717">
                  <c:v>1.1040000000000001</c:v>
                </c:pt>
                <c:pt idx="1718">
                  <c:v>1.1040000000000001</c:v>
                </c:pt>
                <c:pt idx="1719">
                  <c:v>1.1040000000000001</c:v>
                </c:pt>
                <c:pt idx="1720">
                  <c:v>1.1120000000000001</c:v>
                </c:pt>
                <c:pt idx="1721">
                  <c:v>1.1120000000000001</c:v>
                </c:pt>
                <c:pt idx="1722">
                  <c:v>1.1120000000000001</c:v>
                </c:pt>
                <c:pt idx="1723">
                  <c:v>1.1120000000000001</c:v>
                </c:pt>
                <c:pt idx="1724">
                  <c:v>1.1120000000000001</c:v>
                </c:pt>
                <c:pt idx="1725">
                  <c:v>1.1120000000000001</c:v>
                </c:pt>
                <c:pt idx="1726">
                  <c:v>1.1120000000000001</c:v>
                </c:pt>
                <c:pt idx="1727">
                  <c:v>1.1120000000000001</c:v>
                </c:pt>
                <c:pt idx="1728">
                  <c:v>1.1120000000000001</c:v>
                </c:pt>
                <c:pt idx="1729">
                  <c:v>1.1120000000000001</c:v>
                </c:pt>
                <c:pt idx="1730">
                  <c:v>1.1120000000000001</c:v>
                </c:pt>
                <c:pt idx="1731">
                  <c:v>1.1120000000000001</c:v>
                </c:pt>
                <c:pt idx="1732">
                  <c:v>1.1120000000000001</c:v>
                </c:pt>
                <c:pt idx="1733">
                  <c:v>1.1120000000000001</c:v>
                </c:pt>
                <c:pt idx="1734">
                  <c:v>1.1120000000000001</c:v>
                </c:pt>
                <c:pt idx="1735">
                  <c:v>1.1120000000000001</c:v>
                </c:pt>
                <c:pt idx="1736">
                  <c:v>1.1120000000000001</c:v>
                </c:pt>
                <c:pt idx="1737">
                  <c:v>1.1120000000000001</c:v>
                </c:pt>
                <c:pt idx="1738">
                  <c:v>1.1120000000000001</c:v>
                </c:pt>
                <c:pt idx="1739">
                  <c:v>1.1120000000000001</c:v>
                </c:pt>
                <c:pt idx="1740">
                  <c:v>1.1120000000000001</c:v>
                </c:pt>
                <c:pt idx="1741">
                  <c:v>1.1120000000000001</c:v>
                </c:pt>
                <c:pt idx="1742">
                  <c:v>1.1120000000000001</c:v>
                </c:pt>
                <c:pt idx="1743">
                  <c:v>1.1120000000000001</c:v>
                </c:pt>
                <c:pt idx="1744">
                  <c:v>1.1120000000000001</c:v>
                </c:pt>
                <c:pt idx="1745">
                  <c:v>1.1120000000000001</c:v>
                </c:pt>
                <c:pt idx="1746">
                  <c:v>1.1120000000000001</c:v>
                </c:pt>
                <c:pt idx="1747">
                  <c:v>1.1200000000000001</c:v>
                </c:pt>
                <c:pt idx="1748">
                  <c:v>1.1200000000000001</c:v>
                </c:pt>
                <c:pt idx="1749">
                  <c:v>1.1200000000000001</c:v>
                </c:pt>
                <c:pt idx="1750">
                  <c:v>1.1200000000000001</c:v>
                </c:pt>
                <c:pt idx="1751">
                  <c:v>1.1200000000000001</c:v>
                </c:pt>
                <c:pt idx="1752">
                  <c:v>1.1200000000000001</c:v>
                </c:pt>
                <c:pt idx="1753">
                  <c:v>1.1200000000000001</c:v>
                </c:pt>
                <c:pt idx="1754">
                  <c:v>1.1200000000000001</c:v>
                </c:pt>
                <c:pt idx="1755">
                  <c:v>1.1200000000000001</c:v>
                </c:pt>
                <c:pt idx="1756">
                  <c:v>1.1200000000000001</c:v>
                </c:pt>
                <c:pt idx="1757">
                  <c:v>1.1200000000000001</c:v>
                </c:pt>
                <c:pt idx="1758">
                  <c:v>1.1200000000000001</c:v>
                </c:pt>
                <c:pt idx="1759">
                  <c:v>1.1200000000000001</c:v>
                </c:pt>
                <c:pt idx="1760">
                  <c:v>1.1200000000000001</c:v>
                </c:pt>
                <c:pt idx="1761">
                  <c:v>1.1200000000000001</c:v>
                </c:pt>
                <c:pt idx="1762">
                  <c:v>1.1200000000000001</c:v>
                </c:pt>
                <c:pt idx="1763">
                  <c:v>1.1200000000000001</c:v>
                </c:pt>
                <c:pt idx="1764">
                  <c:v>1.1200000000000001</c:v>
                </c:pt>
                <c:pt idx="1765">
                  <c:v>1.1200000000000001</c:v>
                </c:pt>
                <c:pt idx="1766">
                  <c:v>1.1200000000000001</c:v>
                </c:pt>
                <c:pt idx="1767">
                  <c:v>1.1200000000000001</c:v>
                </c:pt>
                <c:pt idx="1768">
                  <c:v>1.1200000000000001</c:v>
                </c:pt>
                <c:pt idx="1769">
                  <c:v>1.1200000000000001</c:v>
                </c:pt>
                <c:pt idx="1770">
                  <c:v>1.1200000000000001</c:v>
                </c:pt>
                <c:pt idx="1771">
                  <c:v>1.1200000000000001</c:v>
                </c:pt>
                <c:pt idx="1772">
                  <c:v>1.1200000000000001</c:v>
                </c:pt>
                <c:pt idx="1773">
                  <c:v>1.1200000000000001</c:v>
                </c:pt>
                <c:pt idx="1774">
                  <c:v>1.1200000000000001</c:v>
                </c:pt>
                <c:pt idx="1775">
                  <c:v>1.1200000000000001</c:v>
                </c:pt>
                <c:pt idx="1776">
                  <c:v>1.1200000000000001</c:v>
                </c:pt>
                <c:pt idx="1777">
                  <c:v>1.1200000000000001</c:v>
                </c:pt>
                <c:pt idx="1778">
                  <c:v>1.1200000000000001</c:v>
                </c:pt>
                <c:pt idx="1779">
                  <c:v>1.1279999999999999</c:v>
                </c:pt>
                <c:pt idx="1780">
                  <c:v>1.1279999999999999</c:v>
                </c:pt>
                <c:pt idx="1781">
                  <c:v>1.1279999999999999</c:v>
                </c:pt>
                <c:pt idx="1782">
                  <c:v>1.1279999999999999</c:v>
                </c:pt>
                <c:pt idx="1783">
                  <c:v>1.1279999999999999</c:v>
                </c:pt>
                <c:pt idx="1784">
                  <c:v>1.1279999999999999</c:v>
                </c:pt>
                <c:pt idx="1785">
                  <c:v>1.1279999999999999</c:v>
                </c:pt>
                <c:pt idx="1786">
                  <c:v>1.1279999999999999</c:v>
                </c:pt>
                <c:pt idx="1787">
                  <c:v>1.1279999999999999</c:v>
                </c:pt>
                <c:pt idx="1788">
                  <c:v>1.1279999999999999</c:v>
                </c:pt>
                <c:pt idx="1789">
                  <c:v>1.1279999999999999</c:v>
                </c:pt>
                <c:pt idx="1790">
                  <c:v>1.1279999999999999</c:v>
                </c:pt>
                <c:pt idx="1791">
                  <c:v>1.1279999999999999</c:v>
                </c:pt>
                <c:pt idx="1792">
                  <c:v>1.1279999999999999</c:v>
                </c:pt>
                <c:pt idx="1793">
                  <c:v>1.1279999999999999</c:v>
                </c:pt>
                <c:pt idx="1794">
                  <c:v>1.1279999999999999</c:v>
                </c:pt>
                <c:pt idx="1795">
                  <c:v>1.1279999999999999</c:v>
                </c:pt>
                <c:pt idx="1796">
                  <c:v>1.1279999999999999</c:v>
                </c:pt>
                <c:pt idx="1797">
                  <c:v>1.1279999999999999</c:v>
                </c:pt>
                <c:pt idx="1798">
                  <c:v>1.1279999999999999</c:v>
                </c:pt>
                <c:pt idx="1799">
                  <c:v>1.1279999999999999</c:v>
                </c:pt>
                <c:pt idx="1800">
                  <c:v>1.1279999999999999</c:v>
                </c:pt>
                <c:pt idx="1801">
                  <c:v>1.1279999999999999</c:v>
                </c:pt>
                <c:pt idx="1802">
                  <c:v>1.1279999999999999</c:v>
                </c:pt>
                <c:pt idx="1803">
                  <c:v>1.1279999999999999</c:v>
                </c:pt>
                <c:pt idx="1804">
                  <c:v>1.1279999999999999</c:v>
                </c:pt>
                <c:pt idx="1805">
                  <c:v>1.1279999999999999</c:v>
                </c:pt>
                <c:pt idx="1806">
                  <c:v>1.1279999999999999</c:v>
                </c:pt>
                <c:pt idx="1807">
                  <c:v>1.1279999999999999</c:v>
                </c:pt>
                <c:pt idx="1808">
                  <c:v>1.1279999999999999</c:v>
                </c:pt>
                <c:pt idx="1809">
                  <c:v>1.1279999999999999</c:v>
                </c:pt>
                <c:pt idx="1810">
                  <c:v>1.1359999999999999</c:v>
                </c:pt>
                <c:pt idx="1811">
                  <c:v>1.1359999999999999</c:v>
                </c:pt>
                <c:pt idx="1812">
                  <c:v>1.1359999999999999</c:v>
                </c:pt>
                <c:pt idx="1813">
                  <c:v>1.1359999999999999</c:v>
                </c:pt>
                <c:pt idx="1814">
                  <c:v>1.1359999999999999</c:v>
                </c:pt>
                <c:pt idx="1815">
                  <c:v>1.1359999999999999</c:v>
                </c:pt>
                <c:pt idx="1816">
                  <c:v>1.1359999999999999</c:v>
                </c:pt>
                <c:pt idx="1817">
                  <c:v>1.1359999999999999</c:v>
                </c:pt>
                <c:pt idx="1818">
                  <c:v>1.1359999999999999</c:v>
                </c:pt>
                <c:pt idx="1819">
                  <c:v>1.1359999999999999</c:v>
                </c:pt>
                <c:pt idx="1820">
                  <c:v>1.1359999999999999</c:v>
                </c:pt>
                <c:pt idx="1821">
                  <c:v>1.1359999999999999</c:v>
                </c:pt>
                <c:pt idx="1822">
                  <c:v>1.1359999999999999</c:v>
                </c:pt>
                <c:pt idx="1823">
                  <c:v>1.1359999999999999</c:v>
                </c:pt>
                <c:pt idx="1824">
                  <c:v>1.1359999999999999</c:v>
                </c:pt>
                <c:pt idx="1825">
                  <c:v>1.1359999999999999</c:v>
                </c:pt>
                <c:pt idx="1826">
                  <c:v>1.1359999999999999</c:v>
                </c:pt>
                <c:pt idx="1827">
                  <c:v>1.1359999999999999</c:v>
                </c:pt>
                <c:pt idx="1828">
                  <c:v>1.1359999999999999</c:v>
                </c:pt>
                <c:pt idx="1829">
                  <c:v>1.1359999999999999</c:v>
                </c:pt>
                <c:pt idx="1830">
                  <c:v>1.1359999999999999</c:v>
                </c:pt>
                <c:pt idx="1831">
                  <c:v>1.1359999999999999</c:v>
                </c:pt>
                <c:pt idx="1832">
                  <c:v>1.1359999999999999</c:v>
                </c:pt>
                <c:pt idx="1833">
                  <c:v>1.1359999999999999</c:v>
                </c:pt>
                <c:pt idx="1834">
                  <c:v>1.1359999999999999</c:v>
                </c:pt>
                <c:pt idx="1835">
                  <c:v>1.1359999999999999</c:v>
                </c:pt>
                <c:pt idx="1836">
                  <c:v>1.1359999999999999</c:v>
                </c:pt>
                <c:pt idx="1837">
                  <c:v>1.1439999999999999</c:v>
                </c:pt>
                <c:pt idx="1838">
                  <c:v>1.1439999999999999</c:v>
                </c:pt>
                <c:pt idx="1839">
                  <c:v>1.1439999999999999</c:v>
                </c:pt>
                <c:pt idx="1840">
                  <c:v>1.1439999999999999</c:v>
                </c:pt>
                <c:pt idx="1841">
                  <c:v>1.1439999999999999</c:v>
                </c:pt>
                <c:pt idx="1842">
                  <c:v>1.1439999999999999</c:v>
                </c:pt>
                <c:pt idx="1843">
                  <c:v>1.1439999999999999</c:v>
                </c:pt>
                <c:pt idx="1844">
                  <c:v>1.1439999999999999</c:v>
                </c:pt>
                <c:pt idx="1845">
                  <c:v>1.1439999999999999</c:v>
                </c:pt>
                <c:pt idx="1846">
                  <c:v>1.1439999999999999</c:v>
                </c:pt>
                <c:pt idx="1847">
                  <c:v>1.1439999999999999</c:v>
                </c:pt>
                <c:pt idx="1848">
                  <c:v>1.1439999999999999</c:v>
                </c:pt>
                <c:pt idx="1849">
                  <c:v>1.1439999999999999</c:v>
                </c:pt>
                <c:pt idx="1850">
                  <c:v>1.1439999999999999</c:v>
                </c:pt>
                <c:pt idx="1851">
                  <c:v>1.1439999999999999</c:v>
                </c:pt>
                <c:pt idx="1852">
                  <c:v>1.1439999999999999</c:v>
                </c:pt>
                <c:pt idx="1853">
                  <c:v>1.1439999999999999</c:v>
                </c:pt>
                <c:pt idx="1854">
                  <c:v>1.1439999999999999</c:v>
                </c:pt>
                <c:pt idx="1855">
                  <c:v>1.1439999999999999</c:v>
                </c:pt>
                <c:pt idx="1856">
                  <c:v>1.1439999999999999</c:v>
                </c:pt>
                <c:pt idx="1857">
                  <c:v>1.1439999999999999</c:v>
                </c:pt>
                <c:pt idx="1858">
                  <c:v>1.1439999999999999</c:v>
                </c:pt>
                <c:pt idx="1859">
                  <c:v>1.1439999999999999</c:v>
                </c:pt>
                <c:pt idx="1860">
                  <c:v>1.1439999999999999</c:v>
                </c:pt>
                <c:pt idx="1861">
                  <c:v>1.1439999999999999</c:v>
                </c:pt>
                <c:pt idx="1862">
                  <c:v>1.1439999999999999</c:v>
                </c:pt>
                <c:pt idx="1863">
                  <c:v>1.1439999999999999</c:v>
                </c:pt>
                <c:pt idx="1864">
                  <c:v>1.1439999999999999</c:v>
                </c:pt>
                <c:pt idx="1865">
                  <c:v>1.1439999999999999</c:v>
                </c:pt>
                <c:pt idx="1866">
                  <c:v>1.1519999999999999</c:v>
                </c:pt>
                <c:pt idx="1867">
                  <c:v>1.1519999999999999</c:v>
                </c:pt>
                <c:pt idx="1868">
                  <c:v>1.1519999999999999</c:v>
                </c:pt>
                <c:pt idx="1869">
                  <c:v>1.1519999999999999</c:v>
                </c:pt>
                <c:pt idx="1870">
                  <c:v>1.1519999999999999</c:v>
                </c:pt>
                <c:pt idx="1871">
                  <c:v>1.1519999999999999</c:v>
                </c:pt>
                <c:pt idx="1872">
                  <c:v>1.1519999999999999</c:v>
                </c:pt>
                <c:pt idx="1873">
                  <c:v>1.1519999999999999</c:v>
                </c:pt>
                <c:pt idx="1874">
                  <c:v>1.1519999999999999</c:v>
                </c:pt>
                <c:pt idx="1875">
                  <c:v>1.1519999999999999</c:v>
                </c:pt>
                <c:pt idx="1876">
                  <c:v>1.1519999999999999</c:v>
                </c:pt>
                <c:pt idx="1877">
                  <c:v>1.1519999999999999</c:v>
                </c:pt>
                <c:pt idx="1878">
                  <c:v>1.1519999999999999</c:v>
                </c:pt>
                <c:pt idx="1879">
                  <c:v>1.1519999999999999</c:v>
                </c:pt>
                <c:pt idx="1880">
                  <c:v>1.1519999999999999</c:v>
                </c:pt>
                <c:pt idx="1881">
                  <c:v>1.1519999999999999</c:v>
                </c:pt>
                <c:pt idx="1882">
                  <c:v>1.1519999999999999</c:v>
                </c:pt>
                <c:pt idx="1883">
                  <c:v>1.1519999999999999</c:v>
                </c:pt>
                <c:pt idx="1884">
                  <c:v>1.1519999999999999</c:v>
                </c:pt>
                <c:pt idx="1885">
                  <c:v>1.1519999999999999</c:v>
                </c:pt>
                <c:pt idx="1886">
                  <c:v>1.1519999999999999</c:v>
                </c:pt>
                <c:pt idx="1887">
                  <c:v>1.1519999999999999</c:v>
                </c:pt>
                <c:pt idx="1888">
                  <c:v>1.1519999999999999</c:v>
                </c:pt>
                <c:pt idx="1889">
                  <c:v>1.1519999999999999</c:v>
                </c:pt>
                <c:pt idx="1890">
                  <c:v>1.1519999999999999</c:v>
                </c:pt>
                <c:pt idx="1891">
                  <c:v>1.1519999999999999</c:v>
                </c:pt>
                <c:pt idx="1892">
                  <c:v>1.1519999999999999</c:v>
                </c:pt>
                <c:pt idx="1893">
                  <c:v>1.1519999999999999</c:v>
                </c:pt>
                <c:pt idx="1894">
                  <c:v>1.1519999999999999</c:v>
                </c:pt>
                <c:pt idx="1895">
                  <c:v>1.1519999999999999</c:v>
                </c:pt>
                <c:pt idx="1896">
                  <c:v>1.1519999999999999</c:v>
                </c:pt>
                <c:pt idx="1897">
                  <c:v>1.1519999999999999</c:v>
                </c:pt>
                <c:pt idx="1898">
                  <c:v>1.1519999999999999</c:v>
                </c:pt>
                <c:pt idx="1899">
                  <c:v>1.1519999999999999</c:v>
                </c:pt>
                <c:pt idx="1900">
                  <c:v>1.1519999999999999</c:v>
                </c:pt>
                <c:pt idx="1901">
                  <c:v>1.1519999999999999</c:v>
                </c:pt>
                <c:pt idx="1902">
                  <c:v>1.1519999999999999</c:v>
                </c:pt>
                <c:pt idx="1903">
                  <c:v>1.1519999999999999</c:v>
                </c:pt>
                <c:pt idx="1904">
                  <c:v>1.1519999999999999</c:v>
                </c:pt>
                <c:pt idx="1905">
                  <c:v>1.1519999999999999</c:v>
                </c:pt>
                <c:pt idx="1906">
                  <c:v>1.1519999999999999</c:v>
                </c:pt>
                <c:pt idx="1907">
                  <c:v>1.1519999999999999</c:v>
                </c:pt>
                <c:pt idx="1908">
                  <c:v>1.1519999999999999</c:v>
                </c:pt>
                <c:pt idx="1909">
                  <c:v>1.1599999999999999</c:v>
                </c:pt>
                <c:pt idx="1910">
                  <c:v>1.1599999999999999</c:v>
                </c:pt>
                <c:pt idx="1911">
                  <c:v>1.1599999999999999</c:v>
                </c:pt>
                <c:pt idx="1912">
                  <c:v>1.1599999999999999</c:v>
                </c:pt>
                <c:pt idx="1913">
                  <c:v>1.1599999999999999</c:v>
                </c:pt>
                <c:pt idx="1914">
                  <c:v>1.1599999999999999</c:v>
                </c:pt>
                <c:pt idx="1915">
                  <c:v>1.1599999999999999</c:v>
                </c:pt>
                <c:pt idx="1916">
                  <c:v>1.1599999999999999</c:v>
                </c:pt>
                <c:pt idx="1917">
                  <c:v>1.1599999999999999</c:v>
                </c:pt>
                <c:pt idx="1918">
                  <c:v>1.1599999999999999</c:v>
                </c:pt>
                <c:pt idx="1919">
                  <c:v>1.1599999999999999</c:v>
                </c:pt>
                <c:pt idx="1920">
                  <c:v>1.1599999999999999</c:v>
                </c:pt>
                <c:pt idx="1921">
                  <c:v>1.1599999999999999</c:v>
                </c:pt>
                <c:pt idx="1922">
                  <c:v>1.1599999999999999</c:v>
                </c:pt>
                <c:pt idx="1923">
                  <c:v>1.1599999999999999</c:v>
                </c:pt>
                <c:pt idx="1924">
                  <c:v>1.1599999999999999</c:v>
                </c:pt>
                <c:pt idx="1925">
                  <c:v>1.1599999999999999</c:v>
                </c:pt>
                <c:pt idx="1926">
                  <c:v>1.1599999999999999</c:v>
                </c:pt>
                <c:pt idx="1927">
                  <c:v>1.1599999999999999</c:v>
                </c:pt>
                <c:pt idx="1928">
                  <c:v>1.1599999999999999</c:v>
                </c:pt>
                <c:pt idx="1929">
                  <c:v>1.1599999999999999</c:v>
                </c:pt>
                <c:pt idx="1930">
                  <c:v>1.1599999999999999</c:v>
                </c:pt>
                <c:pt idx="1931">
                  <c:v>1.1599999999999999</c:v>
                </c:pt>
                <c:pt idx="1932">
                  <c:v>1.1599999999999999</c:v>
                </c:pt>
                <c:pt idx="1933">
                  <c:v>1.1599999999999999</c:v>
                </c:pt>
                <c:pt idx="1934">
                  <c:v>1.1599999999999999</c:v>
                </c:pt>
                <c:pt idx="1935">
                  <c:v>1.1599999999999999</c:v>
                </c:pt>
                <c:pt idx="1936">
                  <c:v>1.1599999999999999</c:v>
                </c:pt>
                <c:pt idx="1937">
                  <c:v>1.1599999999999999</c:v>
                </c:pt>
                <c:pt idx="1938">
                  <c:v>1.1599999999999999</c:v>
                </c:pt>
                <c:pt idx="1939">
                  <c:v>1.1599999999999999</c:v>
                </c:pt>
                <c:pt idx="1940">
                  <c:v>1.1599999999999999</c:v>
                </c:pt>
                <c:pt idx="1941">
                  <c:v>1.1599999999999999</c:v>
                </c:pt>
                <c:pt idx="1942">
                  <c:v>1.1599999999999999</c:v>
                </c:pt>
                <c:pt idx="1943">
                  <c:v>1.1599999999999999</c:v>
                </c:pt>
                <c:pt idx="1944">
                  <c:v>1.1599999999999999</c:v>
                </c:pt>
                <c:pt idx="1945">
                  <c:v>1.1599999999999999</c:v>
                </c:pt>
                <c:pt idx="1946">
                  <c:v>1.1599999999999999</c:v>
                </c:pt>
                <c:pt idx="1947">
                  <c:v>1.1599999999999999</c:v>
                </c:pt>
                <c:pt idx="1948">
                  <c:v>1.1599999999999999</c:v>
                </c:pt>
                <c:pt idx="1949">
                  <c:v>1.1599999999999999</c:v>
                </c:pt>
                <c:pt idx="1950">
                  <c:v>1.1599999999999999</c:v>
                </c:pt>
                <c:pt idx="1951">
                  <c:v>1.1599999999999999</c:v>
                </c:pt>
                <c:pt idx="1952">
                  <c:v>1.1599999999999999</c:v>
                </c:pt>
                <c:pt idx="1953">
                  <c:v>1.1599999999999999</c:v>
                </c:pt>
                <c:pt idx="1954">
                  <c:v>1.1599999999999999</c:v>
                </c:pt>
                <c:pt idx="1955">
                  <c:v>1.1599999999999999</c:v>
                </c:pt>
                <c:pt idx="1956">
                  <c:v>1.1599999999999999</c:v>
                </c:pt>
                <c:pt idx="1957">
                  <c:v>1.1599999999999999</c:v>
                </c:pt>
                <c:pt idx="1958">
                  <c:v>1.1599999999999999</c:v>
                </c:pt>
                <c:pt idx="1959">
                  <c:v>1.1599999999999999</c:v>
                </c:pt>
                <c:pt idx="1960">
                  <c:v>1.1599999999999999</c:v>
                </c:pt>
                <c:pt idx="1961">
                  <c:v>1.1599999999999999</c:v>
                </c:pt>
                <c:pt idx="1962">
                  <c:v>1.1599999999999999</c:v>
                </c:pt>
                <c:pt idx="1963">
                  <c:v>1.1599999999999999</c:v>
                </c:pt>
                <c:pt idx="1964">
                  <c:v>1.1599999999999999</c:v>
                </c:pt>
                <c:pt idx="1965">
                  <c:v>1.1599999999999999</c:v>
                </c:pt>
                <c:pt idx="1966">
                  <c:v>1.1599999999999999</c:v>
                </c:pt>
                <c:pt idx="1967">
                  <c:v>1.1599999999999999</c:v>
                </c:pt>
                <c:pt idx="1968">
                  <c:v>1.1599999999999999</c:v>
                </c:pt>
                <c:pt idx="1969">
                  <c:v>1.1599999999999999</c:v>
                </c:pt>
                <c:pt idx="1970">
                  <c:v>1.1599999999999999</c:v>
                </c:pt>
                <c:pt idx="1971">
                  <c:v>1.1679999999999999</c:v>
                </c:pt>
                <c:pt idx="1972">
                  <c:v>1.1679999999999999</c:v>
                </c:pt>
                <c:pt idx="1973">
                  <c:v>1.1679999999999999</c:v>
                </c:pt>
                <c:pt idx="1974">
                  <c:v>1.1679999999999999</c:v>
                </c:pt>
                <c:pt idx="1975">
                  <c:v>1.1679999999999999</c:v>
                </c:pt>
                <c:pt idx="1976">
                  <c:v>1.1679999999999999</c:v>
                </c:pt>
                <c:pt idx="1977">
                  <c:v>1.1679999999999999</c:v>
                </c:pt>
                <c:pt idx="1978">
                  <c:v>1.1679999999999999</c:v>
                </c:pt>
                <c:pt idx="1979">
                  <c:v>1.1679999999999999</c:v>
                </c:pt>
                <c:pt idx="1980">
                  <c:v>1.1679999999999999</c:v>
                </c:pt>
                <c:pt idx="1981">
                  <c:v>1.1679999999999999</c:v>
                </c:pt>
                <c:pt idx="1982">
                  <c:v>1.1679999999999999</c:v>
                </c:pt>
                <c:pt idx="1983">
                  <c:v>1.1679999999999999</c:v>
                </c:pt>
                <c:pt idx="1984">
                  <c:v>1.1679999999999999</c:v>
                </c:pt>
                <c:pt idx="1985">
                  <c:v>1.1679999999999999</c:v>
                </c:pt>
                <c:pt idx="1986">
                  <c:v>1.1679999999999999</c:v>
                </c:pt>
                <c:pt idx="1987">
                  <c:v>1.1679999999999999</c:v>
                </c:pt>
                <c:pt idx="1988">
                  <c:v>1.1679999999999999</c:v>
                </c:pt>
                <c:pt idx="1989">
                  <c:v>1.1679999999999999</c:v>
                </c:pt>
                <c:pt idx="1990">
                  <c:v>1.1679999999999999</c:v>
                </c:pt>
                <c:pt idx="1991">
                  <c:v>1.1679999999999999</c:v>
                </c:pt>
                <c:pt idx="1992">
                  <c:v>1.1679999999999999</c:v>
                </c:pt>
                <c:pt idx="1993">
                  <c:v>1.1679999999999999</c:v>
                </c:pt>
                <c:pt idx="1994">
                  <c:v>1.1679999999999999</c:v>
                </c:pt>
                <c:pt idx="1995">
                  <c:v>1.1679999999999999</c:v>
                </c:pt>
                <c:pt idx="1996">
                  <c:v>1.1679999999999999</c:v>
                </c:pt>
                <c:pt idx="1997">
                  <c:v>1.1679999999999999</c:v>
                </c:pt>
                <c:pt idx="1998">
                  <c:v>1.1679999999999999</c:v>
                </c:pt>
                <c:pt idx="1999">
                  <c:v>1.1679999999999999</c:v>
                </c:pt>
                <c:pt idx="2000">
                  <c:v>1.1679999999999999</c:v>
                </c:pt>
                <c:pt idx="2001">
                  <c:v>1.1679999999999999</c:v>
                </c:pt>
                <c:pt idx="2002">
                  <c:v>1.1679999999999999</c:v>
                </c:pt>
                <c:pt idx="2003">
                  <c:v>1.1679999999999999</c:v>
                </c:pt>
                <c:pt idx="2004">
                  <c:v>1.1679999999999999</c:v>
                </c:pt>
                <c:pt idx="2005">
                  <c:v>1.1679999999999999</c:v>
                </c:pt>
                <c:pt idx="2006">
                  <c:v>1.1679999999999999</c:v>
                </c:pt>
                <c:pt idx="2007">
                  <c:v>1.1679999999999999</c:v>
                </c:pt>
                <c:pt idx="2008">
                  <c:v>1.1679999999999999</c:v>
                </c:pt>
                <c:pt idx="2009">
                  <c:v>1.1679999999999999</c:v>
                </c:pt>
                <c:pt idx="2010">
                  <c:v>1.1679999999999999</c:v>
                </c:pt>
                <c:pt idx="2011">
                  <c:v>1.1679999999999999</c:v>
                </c:pt>
                <c:pt idx="2012">
                  <c:v>1.1679999999999999</c:v>
                </c:pt>
                <c:pt idx="2013">
                  <c:v>1.1679999999999999</c:v>
                </c:pt>
                <c:pt idx="2014">
                  <c:v>1.1679999999999999</c:v>
                </c:pt>
                <c:pt idx="2015">
                  <c:v>1.1679999999999999</c:v>
                </c:pt>
                <c:pt idx="2016">
                  <c:v>1.1679999999999999</c:v>
                </c:pt>
                <c:pt idx="2017">
                  <c:v>1.1679999999999999</c:v>
                </c:pt>
                <c:pt idx="2018">
                  <c:v>1.1679999999999999</c:v>
                </c:pt>
                <c:pt idx="2019">
                  <c:v>1.1679999999999999</c:v>
                </c:pt>
                <c:pt idx="2020">
                  <c:v>1.1679999999999999</c:v>
                </c:pt>
                <c:pt idx="2021">
                  <c:v>1.1679999999999999</c:v>
                </c:pt>
                <c:pt idx="2022">
                  <c:v>1.1679999999999999</c:v>
                </c:pt>
                <c:pt idx="2023">
                  <c:v>1.1679999999999999</c:v>
                </c:pt>
                <c:pt idx="2024">
                  <c:v>1.1679999999999999</c:v>
                </c:pt>
                <c:pt idx="2025">
                  <c:v>1.1679999999999999</c:v>
                </c:pt>
                <c:pt idx="2026">
                  <c:v>1.1679999999999999</c:v>
                </c:pt>
                <c:pt idx="2027">
                  <c:v>1.1679999999999999</c:v>
                </c:pt>
                <c:pt idx="2028">
                  <c:v>1.1679999999999999</c:v>
                </c:pt>
                <c:pt idx="2029">
                  <c:v>1.1759999999999999</c:v>
                </c:pt>
                <c:pt idx="2030">
                  <c:v>1.1759999999999999</c:v>
                </c:pt>
                <c:pt idx="2031">
                  <c:v>1.1759999999999999</c:v>
                </c:pt>
                <c:pt idx="2032">
                  <c:v>1.1759999999999999</c:v>
                </c:pt>
                <c:pt idx="2033">
                  <c:v>1.1759999999999999</c:v>
                </c:pt>
                <c:pt idx="2034">
                  <c:v>1.1759999999999999</c:v>
                </c:pt>
                <c:pt idx="2035">
                  <c:v>1.1759999999999999</c:v>
                </c:pt>
                <c:pt idx="2036">
                  <c:v>1.1759999999999999</c:v>
                </c:pt>
                <c:pt idx="2037">
                  <c:v>1.1759999999999999</c:v>
                </c:pt>
                <c:pt idx="2038">
                  <c:v>1.1759999999999999</c:v>
                </c:pt>
                <c:pt idx="2039">
                  <c:v>1.1759999999999999</c:v>
                </c:pt>
                <c:pt idx="2040">
                  <c:v>1.1759999999999999</c:v>
                </c:pt>
                <c:pt idx="2041">
                  <c:v>1.1759999999999999</c:v>
                </c:pt>
                <c:pt idx="2042">
                  <c:v>1.1759999999999999</c:v>
                </c:pt>
                <c:pt idx="2043">
                  <c:v>1.1759999999999999</c:v>
                </c:pt>
                <c:pt idx="2044">
                  <c:v>1.1759999999999999</c:v>
                </c:pt>
                <c:pt idx="2045">
                  <c:v>1.1759999999999999</c:v>
                </c:pt>
                <c:pt idx="2046">
                  <c:v>1.1759999999999999</c:v>
                </c:pt>
                <c:pt idx="2047">
                  <c:v>1.1759999999999999</c:v>
                </c:pt>
                <c:pt idx="2048">
                  <c:v>1.1759999999999999</c:v>
                </c:pt>
                <c:pt idx="2049">
                  <c:v>1.1759999999999999</c:v>
                </c:pt>
                <c:pt idx="2050">
                  <c:v>1.1759999999999999</c:v>
                </c:pt>
                <c:pt idx="2051">
                  <c:v>1.1759999999999999</c:v>
                </c:pt>
                <c:pt idx="2052">
                  <c:v>1.1759999999999999</c:v>
                </c:pt>
                <c:pt idx="2053">
                  <c:v>1.1759999999999999</c:v>
                </c:pt>
                <c:pt idx="2054">
                  <c:v>1.1759999999999999</c:v>
                </c:pt>
                <c:pt idx="2055">
                  <c:v>1.1759999999999999</c:v>
                </c:pt>
                <c:pt idx="2056">
                  <c:v>1.1759999999999999</c:v>
                </c:pt>
                <c:pt idx="2057">
                  <c:v>1.1759999999999999</c:v>
                </c:pt>
                <c:pt idx="2058">
                  <c:v>1.1759999999999999</c:v>
                </c:pt>
                <c:pt idx="2059">
                  <c:v>1.1759999999999999</c:v>
                </c:pt>
                <c:pt idx="2060">
                  <c:v>1.1759999999999999</c:v>
                </c:pt>
                <c:pt idx="2061">
                  <c:v>1.1759999999999999</c:v>
                </c:pt>
                <c:pt idx="2062">
                  <c:v>1.1759999999999999</c:v>
                </c:pt>
                <c:pt idx="2063">
                  <c:v>1.1759999999999999</c:v>
                </c:pt>
                <c:pt idx="2064">
                  <c:v>1.1759999999999999</c:v>
                </c:pt>
                <c:pt idx="2065">
                  <c:v>1.1759999999999999</c:v>
                </c:pt>
                <c:pt idx="2066">
                  <c:v>1.1759999999999999</c:v>
                </c:pt>
                <c:pt idx="2067">
                  <c:v>1.1759999999999999</c:v>
                </c:pt>
                <c:pt idx="2068">
                  <c:v>1.1759999999999999</c:v>
                </c:pt>
                <c:pt idx="2069">
                  <c:v>1.1759999999999999</c:v>
                </c:pt>
                <c:pt idx="2070">
                  <c:v>1.1759999999999999</c:v>
                </c:pt>
                <c:pt idx="2071">
                  <c:v>1.1759999999999999</c:v>
                </c:pt>
                <c:pt idx="2072">
                  <c:v>1.1759999999999999</c:v>
                </c:pt>
                <c:pt idx="2073">
                  <c:v>1.1759999999999999</c:v>
                </c:pt>
                <c:pt idx="2074">
                  <c:v>1.1759999999999999</c:v>
                </c:pt>
                <c:pt idx="2075">
                  <c:v>1.1759999999999999</c:v>
                </c:pt>
                <c:pt idx="2076">
                  <c:v>1.1759999999999999</c:v>
                </c:pt>
                <c:pt idx="2077">
                  <c:v>1.1759999999999999</c:v>
                </c:pt>
                <c:pt idx="2078">
                  <c:v>1.1759999999999999</c:v>
                </c:pt>
                <c:pt idx="2079">
                  <c:v>1.1759999999999999</c:v>
                </c:pt>
                <c:pt idx="2080">
                  <c:v>1.1759999999999999</c:v>
                </c:pt>
                <c:pt idx="2081">
                  <c:v>1.1759999999999999</c:v>
                </c:pt>
                <c:pt idx="2082">
                  <c:v>1.1759999999999999</c:v>
                </c:pt>
                <c:pt idx="2083">
                  <c:v>1.1759999999999999</c:v>
                </c:pt>
                <c:pt idx="2084">
                  <c:v>1.1759999999999999</c:v>
                </c:pt>
                <c:pt idx="2085">
                  <c:v>1.1759999999999999</c:v>
                </c:pt>
                <c:pt idx="2086">
                  <c:v>1.1759999999999999</c:v>
                </c:pt>
                <c:pt idx="2087">
                  <c:v>1.1759999999999999</c:v>
                </c:pt>
                <c:pt idx="2088">
                  <c:v>1.1759999999999999</c:v>
                </c:pt>
                <c:pt idx="2089">
                  <c:v>1.1759999999999999</c:v>
                </c:pt>
                <c:pt idx="2090">
                  <c:v>1.1759999999999999</c:v>
                </c:pt>
                <c:pt idx="2091">
                  <c:v>1.1759999999999999</c:v>
                </c:pt>
                <c:pt idx="2092">
                  <c:v>1.1759999999999999</c:v>
                </c:pt>
                <c:pt idx="2093">
                  <c:v>1.1759999999999999</c:v>
                </c:pt>
                <c:pt idx="2094">
                  <c:v>1.1759999999999999</c:v>
                </c:pt>
                <c:pt idx="2095">
                  <c:v>1.1759999999999999</c:v>
                </c:pt>
                <c:pt idx="2096">
                  <c:v>1.1759999999999999</c:v>
                </c:pt>
                <c:pt idx="2097">
                  <c:v>1.1759999999999999</c:v>
                </c:pt>
                <c:pt idx="2098">
                  <c:v>1.1759999999999999</c:v>
                </c:pt>
                <c:pt idx="2099">
                  <c:v>1.1759999999999999</c:v>
                </c:pt>
                <c:pt idx="2100">
                  <c:v>1.1759999999999999</c:v>
                </c:pt>
                <c:pt idx="2101">
                  <c:v>1.1759999999999999</c:v>
                </c:pt>
                <c:pt idx="2102">
                  <c:v>1.1759999999999999</c:v>
                </c:pt>
                <c:pt idx="2103">
                  <c:v>1.1759999999999999</c:v>
                </c:pt>
                <c:pt idx="2104">
                  <c:v>1.1759999999999999</c:v>
                </c:pt>
                <c:pt idx="2105">
                  <c:v>1.1759999999999999</c:v>
                </c:pt>
                <c:pt idx="2106">
                  <c:v>1.1759999999999999</c:v>
                </c:pt>
                <c:pt idx="2107">
                  <c:v>1.1759999999999999</c:v>
                </c:pt>
                <c:pt idx="2108">
                  <c:v>1.1759999999999999</c:v>
                </c:pt>
                <c:pt idx="2109">
                  <c:v>1.1759999999999999</c:v>
                </c:pt>
                <c:pt idx="2110">
                  <c:v>1.1759999999999999</c:v>
                </c:pt>
                <c:pt idx="2111">
                  <c:v>1.1759999999999999</c:v>
                </c:pt>
                <c:pt idx="2112">
                  <c:v>1.1759999999999999</c:v>
                </c:pt>
                <c:pt idx="2113">
                  <c:v>1.1759999999999999</c:v>
                </c:pt>
                <c:pt idx="2114">
                  <c:v>1.1759999999999999</c:v>
                </c:pt>
                <c:pt idx="2115">
                  <c:v>1.1759999999999999</c:v>
                </c:pt>
                <c:pt idx="2116">
                  <c:v>1.1759999999999999</c:v>
                </c:pt>
                <c:pt idx="2117">
                  <c:v>1.1759999999999999</c:v>
                </c:pt>
                <c:pt idx="2118">
                  <c:v>1.1759999999999999</c:v>
                </c:pt>
                <c:pt idx="2119">
                  <c:v>1.1759999999999999</c:v>
                </c:pt>
                <c:pt idx="2120">
                  <c:v>1.1759999999999999</c:v>
                </c:pt>
                <c:pt idx="2121">
                  <c:v>1.1759999999999999</c:v>
                </c:pt>
                <c:pt idx="2122">
                  <c:v>1.1759999999999999</c:v>
                </c:pt>
                <c:pt idx="2123">
                  <c:v>1.1759999999999999</c:v>
                </c:pt>
                <c:pt idx="2124">
                  <c:v>1.1759999999999999</c:v>
                </c:pt>
                <c:pt idx="2125">
                  <c:v>1.1759999999999999</c:v>
                </c:pt>
                <c:pt idx="2126">
                  <c:v>1.1759999999999999</c:v>
                </c:pt>
                <c:pt idx="2127">
                  <c:v>1.1759999999999999</c:v>
                </c:pt>
                <c:pt idx="2128">
                  <c:v>1.1759999999999999</c:v>
                </c:pt>
                <c:pt idx="2129">
                  <c:v>1.1759999999999999</c:v>
                </c:pt>
                <c:pt idx="2130">
                  <c:v>1.1759999999999999</c:v>
                </c:pt>
                <c:pt idx="2131">
                  <c:v>1.1759999999999999</c:v>
                </c:pt>
                <c:pt idx="2132">
                  <c:v>1.1759999999999999</c:v>
                </c:pt>
                <c:pt idx="2133">
                  <c:v>1.1759999999999999</c:v>
                </c:pt>
                <c:pt idx="2134">
                  <c:v>1.1759999999999999</c:v>
                </c:pt>
                <c:pt idx="2135">
                  <c:v>1.1759999999999999</c:v>
                </c:pt>
                <c:pt idx="2136">
                  <c:v>1.1759999999999999</c:v>
                </c:pt>
                <c:pt idx="2137">
                  <c:v>1.1759999999999999</c:v>
                </c:pt>
                <c:pt idx="2138">
                  <c:v>1.1759999999999999</c:v>
                </c:pt>
                <c:pt idx="2139">
                  <c:v>1.1759999999999999</c:v>
                </c:pt>
                <c:pt idx="2140">
                  <c:v>1.1759999999999999</c:v>
                </c:pt>
                <c:pt idx="2141">
                  <c:v>1.1759999999999999</c:v>
                </c:pt>
                <c:pt idx="2142">
                  <c:v>1.1759999999999999</c:v>
                </c:pt>
                <c:pt idx="2143">
                  <c:v>1.1759999999999999</c:v>
                </c:pt>
                <c:pt idx="2144">
                  <c:v>1.1759999999999999</c:v>
                </c:pt>
                <c:pt idx="2145">
                  <c:v>1.1759999999999999</c:v>
                </c:pt>
                <c:pt idx="2146">
                  <c:v>1.1759999999999999</c:v>
                </c:pt>
                <c:pt idx="2147">
                  <c:v>1.1759999999999999</c:v>
                </c:pt>
                <c:pt idx="2148">
                  <c:v>1.1759999999999999</c:v>
                </c:pt>
                <c:pt idx="2149">
                  <c:v>1.1759999999999999</c:v>
                </c:pt>
                <c:pt idx="2150">
                  <c:v>1.1759999999999999</c:v>
                </c:pt>
                <c:pt idx="2151">
                  <c:v>1.1759999999999999</c:v>
                </c:pt>
                <c:pt idx="2152">
                  <c:v>1.1759999999999999</c:v>
                </c:pt>
                <c:pt idx="2153">
                  <c:v>1.1759999999999999</c:v>
                </c:pt>
                <c:pt idx="2154">
                  <c:v>1.1759999999999999</c:v>
                </c:pt>
                <c:pt idx="2155">
                  <c:v>1.1759999999999999</c:v>
                </c:pt>
                <c:pt idx="2156">
                  <c:v>1.1759999999999999</c:v>
                </c:pt>
                <c:pt idx="2157">
                  <c:v>1.1759999999999999</c:v>
                </c:pt>
                <c:pt idx="2158">
                  <c:v>1.1759999999999999</c:v>
                </c:pt>
                <c:pt idx="2159">
                  <c:v>1.1759999999999999</c:v>
                </c:pt>
                <c:pt idx="2160">
                  <c:v>1.1759999999999999</c:v>
                </c:pt>
                <c:pt idx="2161">
                  <c:v>1.1759999999999999</c:v>
                </c:pt>
                <c:pt idx="2162">
                  <c:v>1.1759999999999999</c:v>
                </c:pt>
                <c:pt idx="2163">
                  <c:v>1.1759999999999999</c:v>
                </c:pt>
                <c:pt idx="2164">
                  <c:v>1.1759999999999999</c:v>
                </c:pt>
                <c:pt idx="2165">
                  <c:v>1.1759999999999999</c:v>
                </c:pt>
                <c:pt idx="2166">
                  <c:v>1.1759999999999999</c:v>
                </c:pt>
                <c:pt idx="2167">
                  <c:v>1.1759999999999999</c:v>
                </c:pt>
                <c:pt idx="2168">
                  <c:v>1.1759999999999999</c:v>
                </c:pt>
                <c:pt idx="2169">
                  <c:v>1.1759999999999999</c:v>
                </c:pt>
                <c:pt idx="2170">
                  <c:v>1.1759999999999999</c:v>
                </c:pt>
                <c:pt idx="2171">
                  <c:v>1.1759999999999999</c:v>
                </c:pt>
                <c:pt idx="2172">
                  <c:v>1.1759999999999999</c:v>
                </c:pt>
                <c:pt idx="2173">
                  <c:v>1.1759999999999999</c:v>
                </c:pt>
                <c:pt idx="2174">
                  <c:v>1.1759999999999999</c:v>
                </c:pt>
                <c:pt idx="2175">
                  <c:v>1.1759999999999999</c:v>
                </c:pt>
                <c:pt idx="2176">
                  <c:v>1.1759999999999999</c:v>
                </c:pt>
                <c:pt idx="2177">
                  <c:v>1.1759999999999999</c:v>
                </c:pt>
                <c:pt idx="2178">
                  <c:v>1.1759999999999999</c:v>
                </c:pt>
                <c:pt idx="2179">
                  <c:v>1.1759999999999999</c:v>
                </c:pt>
                <c:pt idx="2180">
                  <c:v>1.1839999999999999</c:v>
                </c:pt>
                <c:pt idx="2181">
                  <c:v>1.1839999999999999</c:v>
                </c:pt>
                <c:pt idx="2182">
                  <c:v>1.1839999999999999</c:v>
                </c:pt>
                <c:pt idx="2183">
                  <c:v>1.1839999999999999</c:v>
                </c:pt>
                <c:pt idx="2184">
                  <c:v>1.1839999999999999</c:v>
                </c:pt>
                <c:pt idx="2185">
                  <c:v>1.1839999999999999</c:v>
                </c:pt>
                <c:pt idx="2186">
                  <c:v>1.1839999999999999</c:v>
                </c:pt>
                <c:pt idx="2187">
                  <c:v>1.1839999999999999</c:v>
                </c:pt>
                <c:pt idx="2188">
                  <c:v>1.1839999999999999</c:v>
                </c:pt>
                <c:pt idx="2189">
                  <c:v>1.1839999999999999</c:v>
                </c:pt>
                <c:pt idx="2190">
                  <c:v>1.1839999999999999</c:v>
                </c:pt>
                <c:pt idx="2191">
                  <c:v>1.1839999999999999</c:v>
                </c:pt>
                <c:pt idx="2192">
                  <c:v>1.1839999999999999</c:v>
                </c:pt>
                <c:pt idx="2193">
                  <c:v>1.1839999999999999</c:v>
                </c:pt>
                <c:pt idx="2194">
                  <c:v>1.1839999999999999</c:v>
                </c:pt>
                <c:pt idx="2195">
                  <c:v>1.1839999999999999</c:v>
                </c:pt>
                <c:pt idx="2196">
                  <c:v>1.1839999999999999</c:v>
                </c:pt>
                <c:pt idx="2197">
                  <c:v>1.1839999999999999</c:v>
                </c:pt>
                <c:pt idx="2198">
                  <c:v>1.1839999999999999</c:v>
                </c:pt>
                <c:pt idx="2199">
                  <c:v>1.1839999999999999</c:v>
                </c:pt>
                <c:pt idx="2200">
                  <c:v>1.1839999999999999</c:v>
                </c:pt>
                <c:pt idx="2201">
                  <c:v>1.1839999999999999</c:v>
                </c:pt>
                <c:pt idx="2202">
                  <c:v>1.1839999999999999</c:v>
                </c:pt>
                <c:pt idx="2203">
                  <c:v>1.1839999999999999</c:v>
                </c:pt>
                <c:pt idx="2204">
                  <c:v>1.1839999999999999</c:v>
                </c:pt>
                <c:pt idx="2205">
                  <c:v>1.1839999999999999</c:v>
                </c:pt>
                <c:pt idx="2206">
                  <c:v>1.1839999999999999</c:v>
                </c:pt>
                <c:pt idx="2207">
                  <c:v>1.1839999999999999</c:v>
                </c:pt>
                <c:pt idx="2208">
                  <c:v>1.1839999999999999</c:v>
                </c:pt>
                <c:pt idx="2209">
                  <c:v>1.1839999999999999</c:v>
                </c:pt>
                <c:pt idx="2210">
                  <c:v>1.1839999999999999</c:v>
                </c:pt>
                <c:pt idx="2211">
                  <c:v>1.1839999999999999</c:v>
                </c:pt>
                <c:pt idx="2212">
                  <c:v>1.1839999999999999</c:v>
                </c:pt>
                <c:pt idx="2213">
                  <c:v>1.1839999999999999</c:v>
                </c:pt>
                <c:pt idx="2214">
                  <c:v>1.1839999999999999</c:v>
                </c:pt>
                <c:pt idx="2215">
                  <c:v>1.1839999999999999</c:v>
                </c:pt>
                <c:pt idx="2216">
                  <c:v>1.1839999999999999</c:v>
                </c:pt>
                <c:pt idx="2217">
                  <c:v>1.1839999999999999</c:v>
                </c:pt>
                <c:pt idx="2218">
                  <c:v>1.1839999999999999</c:v>
                </c:pt>
                <c:pt idx="2219">
                  <c:v>1.1839999999999999</c:v>
                </c:pt>
                <c:pt idx="2220">
                  <c:v>1.1839999999999999</c:v>
                </c:pt>
                <c:pt idx="2221">
                  <c:v>1.1839999999999999</c:v>
                </c:pt>
                <c:pt idx="2222">
                  <c:v>1.1839999999999999</c:v>
                </c:pt>
                <c:pt idx="2223">
                  <c:v>1.1839999999999999</c:v>
                </c:pt>
                <c:pt idx="2224">
                  <c:v>1.1839999999999999</c:v>
                </c:pt>
                <c:pt idx="2225">
                  <c:v>1.1839999999999999</c:v>
                </c:pt>
                <c:pt idx="2226">
                  <c:v>1.1839999999999999</c:v>
                </c:pt>
                <c:pt idx="2227">
                  <c:v>1.1839999999999999</c:v>
                </c:pt>
                <c:pt idx="2228">
                  <c:v>1.1839999999999999</c:v>
                </c:pt>
                <c:pt idx="2229">
                  <c:v>1.1839999999999999</c:v>
                </c:pt>
                <c:pt idx="2230">
                  <c:v>1.1839999999999999</c:v>
                </c:pt>
                <c:pt idx="2231">
                  <c:v>1.1839999999999999</c:v>
                </c:pt>
                <c:pt idx="2232">
                  <c:v>1.1839999999999999</c:v>
                </c:pt>
                <c:pt idx="2233">
                  <c:v>1.1839999999999999</c:v>
                </c:pt>
                <c:pt idx="2234">
                  <c:v>1.1839999999999999</c:v>
                </c:pt>
                <c:pt idx="2235">
                  <c:v>1.1839999999999999</c:v>
                </c:pt>
                <c:pt idx="2236">
                  <c:v>1.1839999999999999</c:v>
                </c:pt>
                <c:pt idx="2237">
                  <c:v>1.1839999999999999</c:v>
                </c:pt>
                <c:pt idx="2238">
                  <c:v>1.1839999999999999</c:v>
                </c:pt>
                <c:pt idx="2239">
                  <c:v>1.1839999999999999</c:v>
                </c:pt>
                <c:pt idx="2240">
                  <c:v>1.1839999999999999</c:v>
                </c:pt>
                <c:pt idx="2241">
                  <c:v>1.1839999999999999</c:v>
                </c:pt>
                <c:pt idx="2242">
                  <c:v>1.1839999999999999</c:v>
                </c:pt>
                <c:pt idx="2243">
                  <c:v>1.1839999999999999</c:v>
                </c:pt>
                <c:pt idx="2244">
                  <c:v>1.1839999999999999</c:v>
                </c:pt>
                <c:pt idx="2245">
                  <c:v>1.1839999999999999</c:v>
                </c:pt>
                <c:pt idx="2246">
                  <c:v>1.1839999999999999</c:v>
                </c:pt>
                <c:pt idx="2247">
                  <c:v>1.1839999999999999</c:v>
                </c:pt>
                <c:pt idx="2248">
                  <c:v>1.1839999999999999</c:v>
                </c:pt>
                <c:pt idx="2249">
                  <c:v>1.1839999999999999</c:v>
                </c:pt>
                <c:pt idx="2250">
                  <c:v>1.1839999999999999</c:v>
                </c:pt>
                <c:pt idx="2251">
                  <c:v>1.1839999999999999</c:v>
                </c:pt>
                <c:pt idx="2252">
                  <c:v>1.1839999999999999</c:v>
                </c:pt>
                <c:pt idx="2253">
                  <c:v>1.1839999999999999</c:v>
                </c:pt>
                <c:pt idx="2254">
                  <c:v>1.1839999999999999</c:v>
                </c:pt>
                <c:pt idx="2255">
                  <c:v>1.1839999999999999</c:v>
                </c:pt>
                <c:pt idx="2256">
                  <c:v>1.1839999999999999</c:v>
                </c:pt>
                <c:pt idx="2257">
                  <c:v>1.1839999999999999</c:v>
                </c:pt>
                <c:pt idx="2258">
                  <c:v>1.1839999999999999</c:v>
                </c:pt>
                <c:pt idx="2259">
                  <c:v>1.1839999999999999</c:v>
                </c:pt>
                <c:pt idx="2260">
                  <c:v>1.1839999999999999</c:v>
                </c:pt>
                <c:pt idx="2261">
                  <c:v>1.1839999999999999</c:v>
                </c:pt>
                <c:pt idx="2262">
                  <c:v>1.1839999999999999</c:v>
                </c:pt>
                <c:pt idx="2263">
                  <c:v>1.1839999999999999</c:v>
                </c:pt>
                <c:pt idx="2264">
                  <c:v>1.1839999999999999</c:v>
                </c:pt>
                <c:pt idx="2265">
                  <c:v>1.1839999999999999</c:v>
                </c:pt>
                <c:pt idx="2266">
                  <c:v>1.1839999999999999</c:v>
                </c:pt>
                <c:pt idx="2267">
                  <c:v>1.1839999999999999</c:v>
                </c:pt>
                <c:pt idx="2268">
                  <c:v>1.1839999999999999</c:v>
                </c:pt>
                <c:pt idx="2269">
                  <c:v>1.1839999999999999</c:v>
                </c:pt>
                <c:pt idx="2270">
                  <c:v>1.1839999999999999</c:v>
                </c:pt>
                <c:pt idx="2271">
                  <c:v>1.1839999999999999</c:v>
                </c:pt>
                <c:pt idx="2272">
                  <c:v>1.1839999999999999</c:v>
                </c:pt>
                <c:pt idx="2273">
                  <c:v>1.1839999999999999</c:v>
                </c:pt>
                <c:pt idx="2274">
                  <c:v>1.1839999999999999</c:v>
                </c:pt>
                <c:pt idx="2275">
                  <c:v>1.1839999999999999</c:v>
                </c:pt>
                <c:pt idx="2276">
                  <c:v>1.1839999999999999</c:v>
                </c:pt>
                <c:pt idx="2277">
                  <c:v>1.1839999999999999</c:v>
                </c:pt>
                <c:pt idx="2278">
                  <c:v>1.1839999999999999</c:v>
                </c:pt>
                <c:pt idx="2279">
                  <c:v>1.1839999999999999</c:v>
                </c:pt>
                <c:pt idx="2280">
                  <c:v>1.1839999999999999</c:v>
                </c:pt>
                <c:pt idx="2281">
                  <c:v>1.1839999999999999</c:v>
                </c:pt>
                <c:pt idx="2282">
                  <c:v>1.1839999999999999</c:v>
                </c:pt>
                <c:pt idx="2283">
                  <c:v>1.1839999999999999</c:v>
                </c:pt>
                <c:pt idx="2284">
                  <c:v>1.1839999999999999</c:v>
                </c:pt>
                <c:pt idx="2285">
                  <c:v>1.1839999999999999</c:v>
                </c:pt>
                <c:pt idx="2286">
                  <c:v>1.1839999999999999</c:v>
                </c:pt>
                <c:pt idx="2287">
                  <c:v>1.1839999999999999</c:v>
                </c:pt>
                <c:pt idx="2288">
                  <c:v>1.1839999999999999</c:v>
                </c:pt>
                <c:pt idx="2289">
                  <c:v>1.1839999999999999</c:v>
                </c:pt>
                <c:pt idx="2290">
                  <c:v>1.1839999999999999</c:v>
                </c:pt>
                <c:pt idx="2291">
                  <c:v>1.1839999999999999</c:v>
                </c:pt>
                <c:pt idx="2292">
                  <c:v>1.1839999999999999</c:v>
                </c:pt>
                <c:pt idx="2293">
                  <c:v>1.1839999999999999</c:v>
                </c:pt>
                <c:pt idx="2294">
                  <c:v>1.1839999999999999</c:v>
                </c:pt>
                <c:pt idx="2295">
                  <c:v>1.1839999999999999</c:v>
                </c:pt>
                <c:pt idx="2296">
                  <c:v>1.1839999999999999</c:v>
                </c:pt>
                <c:pt idx="2297">
                  <c:v>1.1839999999999999</c:v>
                </c:pt>
                <c:pt idx="2298">
                  <c:v>1.1839999999999999</c:v>
                </c:pt>
                <c:pt idx="2299">
                  <c:v>1.1839999999999999</c:v>
                </c:pt>
                <c:pt idx="2300">
                  <c:v>1.1839999999999999</c:v>
                </c:pt>
                <c:pt idx="2301">
                  <c:v>1.1839999999999999</c:v>
                </c:pt>
                <c:pt idx="2302">
                  <c:v>1.1839999999999999</c:v>
                </c:pt>
                <c:pt idx="2303">
                  <c:v>1.1839999999999999</c:v>
                </c:pt>
                <c:pt idx="2304">
                  <c:v>1.1839999999999999</c:v>
                </c:pt>
                <c:pt idx="2305">
                  <c:v>1.1839999999999999</c:v>
                </c:pt>
                <c:pt idx="2306">
                  <c:v>1.1839999999999999</c:v>
                </c:pt>
                <c:pt idx="2307">
                  <c:v>1.1839999999999999</c:v>
                </c:pt>
                <c:pt idx="2308">
                  <c:v>1.1839999999999999</c:v>
                </c:pt>
                <c:pt idx="2309">
                  <c:v>1.1839999999999999</c:v>
                </c:pt>
                <c:pt idx="2310">
                  <c:v>1.1839999999999999</c:v>
                </c:pt>
                <c:pt idx="2311">
                  <c:v>1.1839999999999999</c:v>
                </c:pt>
                <c:pt idx="2312">
                  <c:v>1.1839999999999999</c:v>
                </c:pt>
                <c:pt idx="2313">
                  <c:v>1.1839999999999999</c:v>
                </c:pt>
                <c:pt idx="2314">
                  <c:v>1.1839999999999999</c:v>
                </c:pt>
                <c:pt idx="2315">
                  <c:v>1.1839999999999999</c:v>
                </c:pt>
                <c:pt idx="2316">
                  <c:v>1.1839999999999999</c:v>
                </c:pt>
                <c:pt idx="2317">
                  <c:v>1.1839999999999999</c:v>
                </c:pt>
                <c:pt idx="2318">
                  <c:v>1.1839999999999999</c:v>
                </c:pt>
                <c:pt idx="2319">
                  <c:v>1.1839999999999999</c:v>
                </c:pt>
                <c:pt idx="2320">
                  <c:v>1.1839999999999999</c:v>
                </c:pt>
                <c:pt idx="2321">
                  <c:v>1.1839999999999999</c:v>
                </c:pt>
                <c:pt idx="2322">
                  <c:v>1.1839999999999999</c:v>
                </c:pt>
                <c:pt idx="2323">
                  <c:v>1.1839999999999999</c:v>
                </c:pt>
                <c:pt idx="2324">
                  <c:v>1.1839999999999999</c:v>
                </c:pt>
                <c:pt idx="2325">
                  <c:v>1.1839999999999999</c:v>
                </c:pt>
                <c:pt idx="2326">
                  <c:v>1.1839999999999999</c:v>
                </c:pt>
                <c:pt idx="2327">
                  <c:v>1.1839999999999999</c:v>
                </c:pt>
                <c:pt idx="2328">
                  <c:v>1.1839999999999999</c:v>
                </c:pt>
                <c:pt idx="2329">
                  <c:v>1.1839999999999999</c:v>
                </c:pt>
                <c:pt idx="2330">
                  <c:v>1.1839999999999999</c:v>
                </c:pt>
                <c:pt idx="2331">
                  <c:v>1.1839999999999999</c:v>
                </c:pt>
                <c:pt idx="2332">
                  <c:v>1.1839999999999999</c:v>
                </c:pt>
                <c:pt idx="2333">
                  <c:v>1.1839999999999999</c:v>
                </c:pt>
                <c:pt idx="2334">
                  <c:v>1.1839999999999999</c:v>
                </c:pt>
                <c:pt idx="2335">
                  <c:v>1.1839999999999999</c:v>
                </c:pt>
                <c:pt idx="2336">
                  <c:v>1.1839999999999999</c:v>
                </c:pt>
                <c:pt idx="2337">
                  <c:v>1.1839999999999999</c:v>
                </c:pt>
                <c:pt idx="2338">
                  <c:v>1.1839999999999999</c:v>
                </c:pt>
                <c:pt idx="2339">
                  <c:v>1.1839999999999999</c:v>
                </c:pt>
                <c:pt idx="2340">
                  <c:v>1.1839999999999999</c:v>
                </c:pt>
                <c:pt idx="2341">
                  <c:v>1.1839999999999999</c:v>
                </c:pt>
                <c:pt idx="2342">
                  <c:v>1.1839999999999999</c:v>
                </c:pt>
                <c:pt idx="2343">
                  <c:v>1.1839999999999999</c:v>
                </c:pt>
                <c:pt idx="2344">
                  <c:v>1.1839999999999999</c:v>
                </c:pt>
                <c:pt idx="2345">
                  <c:v>1.1839999999999999</c:v>
                </c:pt>
                <c:pt idx="2346">
                  <c:v>1.1839999999999999</c:v>
                </c:pt>
                <c:pt idx="2347">
                  <c:v>1.1839999999999999</c:v>
                </c:pt>
                <c:pt idx="2348">
                  <c:v>1.1839999999999999</c:v>
                </c:pt>
                <c:pt idx="2349">
                  <c:v>1.1839999999999999</c:v>
                </c:pt>
                <c:pt idx="2350">
                  <c:v>1.1839999999999999</c:v>
                </c:pt>
                <c:pt idx="2351">
                  <c:v>1.1839999999999999</c:v>
                </c:pt>
                <c:pt idx="2352">
                  <c:v>1.1839999999999999</c:v>
                </c:pt>
                <c:pt idx="2353">
                  <c:v>1.1759999999999999</c:v>
                </c:pt>
                <c:pt idx="2354">
                  <c:v>1.1759999999999999</c:v>
                </c:pt>
                <c:pt idx="2355">
                  <c:v>1.1759999999999999</c:v>
                </c:pt>
                <c:pt idx="2356">
                  <c:v>1.1759999999999999</c:v>
                </c:pt>
                <c:pt idx="2357">
                  <c:v>1.1759999999999999</c:v>
                </c:pt>
                <c:pt idx="2358">
                  <c:v>1.1759999999999999</c:v>
                </c:pt>
                <c:pt idx="2359">
                  <c:v>1.1759999999999999</c:v>
                </c:pt>
                <c:pt idx="2360">
                  <c:v>1.1759999999999999</c:v>
                </c:pt>
                <c:pt idx="2361">
                  <c:v>1.1759999999999999</c:v>
                </c:pt>
                <c:pt idx="2362">
                  <c:v>1.1759999999999999</c:v>
                </c:pt>
                <c:pt idx="2363">
                  <c:v>1.1759999999999999</c:v>
                </c:pt>
                <c:pt idx="2364">
                  <c:v>1.1759999999999999</c:v>
                </c:pt>
                <c:pt idx="2365">
                  <c:v>1.1759999999999999</c:v>
                </c:pt>
                <c:pt idx="2366">
                  <c:v>1.1759999999999999</c:v>
                </c:pt>
                <c:pt idx="2367">
                  <c:v>1.1759999999999999</c:v>
                </c:pt>
                <c:pt idx="2368">
                  <c:v>1.1759999999999999</c:v>
                </c:pt>
                <c:pt idx="2369">
                  <c:v>1.1759999999999999</c:v>
                </c:pt>
                <c:pt idx="2370">
                  <c:v>1.1759999999999999</c:v>
                </c:pt>
                <c:pt idx="2371">
                  <c:v>1.1759999999999999</c:v>
                </c:pt>
                <c:pt idx="2372">
                  <c:v>1.1759999999999999</c:v>
                </c:pt>
                <c:pt idx="2373">
                  <c:v>1.1759999999999999</c:v>
                </c:pt>
                <c:pt idx="2374">
                  <c:v>1.1759999999999999</c:v>
                </c:pt>
                <c:pt idx="2375">
                  <c:v>1.1759999999999999</c:v>
                </c:pt>
                <c:pt idx="2376">
                  <c:v>1.1759999999999999</c:v>
                </c:pt>
                <c:pt idx="2377">
                  <c:v>1.1759999999999999</c:v>
                </c:pt>
                <c:pt idx="2378">
                  <c:v>1.1759999999999999</c:v>
                </c:pt>
                <c:pt idx="2379">
                  <c:v>1.1759999999999999</c:v>
                </c:pt>
                <c:pt idx="2380">
                  <c:v>1.1759999999999999</c:v>
                </c:pt>
                <c:pt idx="2381">
                  <c:v>1.1759999999999999</c:v>
                </c:pt>
                <c:pt idx="2382">
                  <c:v>1.1759999999999999</c:v>
                </c:pt>
                <c:pt idx="2383">
                  <c:v>1.1759999999999999</c:v>
                </c:pt>
                <c:pt idx="2384">
                  <c:v>1.1759999999999999</c:v>
                </c:pt>
                <c:pt idx="2385">
                  <c:v>1.1759999999999999</c:v>
                </c:pt>
                <c:pt idx="2386">
                  <c:v>1.1759999999999999</c:v>
                </c:pt>
                <c:pt idx="2387">
                  <c:v>1.1759999999999999</c:v>
                </c:pt>
                <c:pt idx="2388">
                  <c:v>1.1759999999999999</c:v>
                </c:pt>
                <c:pt idx="2389">
                  <c:v>1.1759999999999999</c:v>
                </c:pt>
                <c:pt idx="2390">
                  <c:v>1.1759999999999999</c:v>
                </c:pt>
                <c:pt idx="2391">
                  <c:v>1.1759999999999999</c:v>
                </c:pt>
                <c:pt idx="2392">
                  <c:v>1.1759999999999999</c:v>
                </c:pt>
                <c:pt idx="2393">
                  <c:v>1.1759999999999999</c:v>
                </c:pt>
                <c:pt idx="2394">
                  <c:v>1.1759999999999999</c:v>
                </c:pt>
                <c:pt idx="2395">
                  <c:v>1.1759999999999999</c:v>
                </c:pt>
                <c:pt idx="2396">
                  <c:v>1.1759999999999999</c:v>
                </c:pt>
                <c:pt idx="2397">
                  <c:v>1.1759999999999999</c:v>
                </c:pt>
                <c:pt idx="2398">
                  <c:v>1.1759999999999999</c:v>
                </c:pt>
                <c:pt idx="2399">
                  <c:v>1.1759999999999999</c:v>
                </c:pt>
                <c:pt idx="2400">
                  <c:v>1.1759999999999999</c:v>
                </c:pt>
                <c:pt idx="2401">
                  <c:v>1.1759999999999999</c:v>
                </c:pt>
                <c:pt idx="2402">
                  <c:v>1.1759999999999999</c:v>
                </c:pt>
                <c:pt idx="2403">
                  <c:v>1.1759999999999999</c:v>
                </c:pt>
                <c:pt idx="2404">
                  <c:v>1.1759999999999999</c:v>
                </c:pt>
                <c:pt idx="2405">
                  <c:v>1.1759999999999999</c:v>
                </c:pt>
                <c:pt idx="2406">
                  <c:v>1.1759999999999999</c:v>
                </c:pt>
                <c:pt idx="2407">
                  <c:v>1.1759999999999999</c:v>
                </c:pt>
                <c:pt idx="2408">
                  <c:v>1.1759999999999999</c:v>
                </c:pt>
                <c:pt idx="2409">
                  <c:v>1.1759999999999999</c:v>
                </c:pt>
                <c:pt idx="2410">
                  <c:v>1.1759999999999999</c:v>
                </c:pt>
                <c:pt idx="2411">
                  <c:v>1.1759999999999999</c:v>
                </c:pt>
                <c:pt idx="2412">
                  <c:v>1.1759999999999999</c:v>
                </c:pt>
                <c:pt idx="2413">
                  <c:v>1.1759999999999999</c:v>
                </c:pt>
                <c:pt idx="2414">
                  <c:v>1.1759999999999999</c:v>
                </c:pt>
                <c:pt idx="2415">
                  <c:v>1.1759999999999999</c:v>
                </c:pt>
                <c:pt idx="2416">
                  <c:v>1.1759999999999999</c:v>
                </c:pt>
                <c:pt idx="2417">
                  <c:v>1.1759999999999999</c:v>
                </c:pt>
                <c:pt idx="2418">
                  <c:v>1.1759999999999999</c:v>
                </c:pt>
                <c:pt idx="2419">
                  <c:v>1.1759999999999999</c:v>
                </c:pt>
                <c:pt idx="2420">
                  <c:v>1.1759999999999999</c:v>
                </c:pt>
                <c:pt idx="2421">
                  <c:v>1.1759999999999999</c:v>
                </c:pt>
                <c:pt idx="2422">
                  <c:v>1.1759999999999999</c:v>
                </c:pt>
                <c:pt idx="2423">
                  <c:v>1.1759999999999999</c:v>
                </c:pt>
                <c:pt idx="2424">
                  <c:v>1.1759999999999999</c:v>
                </c:pt>
                <c:pt idx="2425">
                  <c:v>1.1759999999999999</c:v>
                </c:pt>
                <c:pt idx="2426">
                  <c:v>1.1759999999999999</c:v>
                </c:pt>
                <c:pt idx="2427">
                  <c:v>1.1759999999999999</c:v>
                </c:pt>
                <c:pt idx="2428">
                  <c:v>1.1759999999999999</c:v>
                </c:pt>
                <c:pt idx="2429">
                  <c:v>1.1759999999999999</c:v>
                </c:pt>
                <c:pt idx="2430">
                  <c:v>1.1759999999999999</c:v>
                </c:pt>
                <c:pt idx="2431">
                  <c:v>1.1759999999999999</c:v>
                </c:pt>
                <c:pt idx="2432">
                  <c:v>1.1759999999999999</c:v>
                </c:pt>
                <c:pt idx="2433">
                  <c:v>1.1759999999999999</c:v>
                </c:pt>
                <c:pt idx="2434">
                  <c:v>1.1759999999999999</c:v>
                </c:pt>
                <c:pt idx="2435">
                  <c:v>1.1759999999999999</c:v>
                </c:pt>
                <c:pt idx="2436">
                  <c:v>1.1759999999999999</c:v>
                </c:pt>
                <c:pt idx="2437">
                  <c:v>1.1759999999999999</c:v>
                </c:pt>
                <c:pt idx="2438">
                  <c:v>1.1759999999999999</c:v>
                </c:pt>
                <c:pt idx="2439">
                  <c:v>1.1759999999999999</c:v>
                </c:pt>
                <c:pt idx="2440">
                  <c:v>1.1759999999999999</c:v>
                </c:pt>
                <c:pt idx="2441">
                  <c:v>1.1759999999999999</c:v>
                </c:pt>
                <c:pt idx="2442">
                  <c:v>1.1759999999999999</c:v>
                </c:pt>
                <c:pt idx="2443">
                  <c:v>1.1759999999999999</c:v>
                </c:pt>
                <c:pt idx="2444">
                  <c:v>1.1679999999999999</c:v>
                </c:pt>
                <c:pt idx="2445">
                  <c:v>1.1679999999999999</c:v>
                </c:pt>
                <c:pt idx="2446">
                  <c:v>1.1679999999999999</c:v>
                </c:pt>
                <c:pt idx="2447">
                  <c:v>1.1679999999999999</c:v>
                </c:pt>
                <c:pt idx="2448">
                  <c:v>1.1679999999999999</c:v>
                </c:pt>
                <c:pt idx="2449">
                  <c:v>1.1679999999999999</c:v>
                </c:pt>
                <c:pt idx="2450">
                  <c:v>1.1679999999999999</c:v>
                </c:pt>
                <c:pt idx="2451">
                  <c:v>1.1679999999999999</c:v>
                </c:pt>
                <c:pt idx="2452">
                  <c:v>1.1679999999999999</c:v>
                </c:pt>
                <c:pt idx="2453">
                  <c:v>1.1679999999999999</c:v>
                </c:pt>
                <c:pt idx="2454">
                  <c:v>1.1679999999999999</c:v>
                </c:pt>
                <c:pt idx="2455">
                  <c:v>1.1679999999999999</c:v>
                </c:pt>
                <c:pt idx="2456">
                  <c:v>1.1679999999999999</c:v>
                </c:pt>
                <c:pt idx="2457">
                  <c:v>1.1679999999999999</c:v>
                </c:pt>
                <c:pt idx="2458">
                  <c:v>1.1679999999999999</c:v>
                </c:pt>
                <c:pt idx="2459">
                  <c:v>1.1679999999999999</c:v>
                </c:pt>
                <c:pt idx="2460">
                  <c:v>1.1679999999999999</c:v>
                </c:pt>
                <c:pt idx="2461">
                  <c:v>1.1679999999999999</c:v>
                </c:pt>
                <c:pt idx="2462">
                  <c:v>1.1679999999999999</c:v>
                </c:pt>
                <c:pt idx="2463">
                  <c:v>1.1679999999999999</c:v>
                </c:pt>
                <c:pt idx="2464">
                  <c:v>1.1679999999999999</c:v>
                </c:pt>
                <c:pt idx="2465">
                  <c:v>1.1679999999999999</c:v>
                </c:pt>
                <c:pt idx="2466">
                  <c:v>1.1679999999999999</c:v>
                </c:pt>
                <c:pt idx="2467">
                  <c:v>1.1679999999999999</c:v>
                </c:pt>
                <c:pt idx="2468">
                  <c:v>1.1679999999999999</c:v>
                </c:pt>
                <c:pt idx="2469">
                  <c:v>1.1679999999999999</c:v>
                </c:pt>
                <c:pt idx="2470">
                  <c:v>1.1679999999999999</c:v>
                </c:pt>
                <c:pt idx="2471">
                  <c:v>1.1679999999999999</c:v>
                </c:pt>
                <c:pt idx="2472">
                  <c:v>1.1679999999999999</c:v>
                </c:pt>
                <c:pt idx="2473">
                  <c:v>1.1679999999999999</c:v>
                </c:pt>
                <c:pt idx="2474">
                  <c:v>1.1679999999999999</c:v>
                </c:pt>
                <c:pt idx="2475">
                  <c:v>1.1679999999999999</c:v>
                </c:pt>
                <c:pt idx="2476">
                  <c:v>1.1679999999999999</c:v>
                </c:pt>
                <c:pt idx="2477">
                  <c:v>1.1679999999999999</c:v>
                </c:pt>
                <c:pt idx="2478">
                  <c:v>1.1679999999999999</c:v>
                </c:pt>
                <c:pt idx="2479">
                  <c:v>1.1679999999999999</c:v>
                </c:pt>
                <c:pt idx="2480">
                  <c:v>1.1679999999999999</c:v>
                </c:pt>
                <c:pt idx="2481">
                  <c:v>1.1679999999999999</c:v>
                </c:pt>
                <c:pt idx="2482">
                  <c:v>1.1679999999999999</c:v>
                </c:pt>
                <c:pt idx="2483">
                  <c:v>1.1679999999999999</c:v>
                </c:pt>
                <c:pt idx="2484">
                  <c:v>1.1679999999999999</c:v>
                </c:pt>
                <c:pt idx="2485">
                  <c:v>1.1679999999999999</c:v>
                </c:pt>
                <c:pt idx="2486">
                  <c:v>1.1679999999999999</c:v>
                </c:pt>
                <c:pt idx="2487">
                  <c:v>1.1679999999999999</c:v>
                </c:pt>
                <c:pt idx="2488">
                  <c:v>1.1679999999999999</c:v>
                </c:pt>
                <c:pt idx="2489">
                  <c:v>1.1679999999999999</c:v>
                </c:pt>
                <c:pt idx="2490">
                  <c:v>1.1679999999999999</c:v>
                </c:pt>
                <c:pt idx="2491">
                  <c:v>1.1679999999999999</c:v>
                </c:pt>
                <c:pt idx="2492">
                  <c:v>1.1679999999999999</c:v>
                </c:pt>
                <c:pt idx="2493">
                  <c:v>1.1679999999999999</c:v>
                </c:pt>
                <c:pt idx="2494">
                  <c:v>1.1679999999999999</c:v>
                </c:pt>
                <c:pt idx="2495">
                  <c:v>1.1679999999999999</c:v>
                </c:pt>
                <c:pt idx="2496">
                  <c:v>1.1679999999999999</c:v>
                </c:pt>
                <c:pt idx="2497">
                  <c:v>1.1679999999999999</c:v>
                </c:pt>
                <c:pt idx="2498">
                  <c:v>1.1679999999999999</c:v>
                </c:pt>
                <c:pt idx="2499">
                  <c:v>1.1679999999999999</c:v>
                </c:pt>
              </c:numCache>
            </c:numRef>
          </c:yVal>
          <c:smooth val="0"/>
        </c:ser>
        <c:dLbls>
          <c:showLegendKey val="0"/>
          <c:showVal val="0"/>
          <c:showCatName val="0"/>
          <c:showSerName val="0"/>
          <c:showPercent val="0"/>
          <c:showBubbleSize val="0"/>
        </c:dLbls>
        <c:axId val="95189632"/>
        <c:axId val="95199616"/>
      </c:scatterChart>
      <c:valAx>
        <c:axId val="95189632"/>
        <c:scaling>
          <c:orientation val="minMax"/>
        </c:scaling>
        <c:delete val="0"/>
        <c:axPos val="b"/>
        <c:numFmt formatCode="General" sourceLinked="1"/>
        <c:majorTickMark val="out"/>
        <c:minorTickMark val="none"/>
        <c:tickLblPos val="nextTo"/>
        <c:crossAx val="95199616"/>
        <c:crosses val="autoZero"/>
        <c:crossBetween val="midCat"/>
      </c:valAx>
      <c:valAx>
        <c:axId val="95199616"/>
        <c:scaling>
          <c:orientation val="minMax"/>
        </c:scaling>
        <c:delete val="0"/>
        <c:axPos val="l"/>
        <c:numFmt formatCode="General" sourceLinked="1"/>
        <c:majorTickMark val="out"/>
        <c:minorTickMark val="none"/>
        <c:tickLblPos val="nextTo"/>
        <c:crossAx val="95189632"/>
        <c:crosses val="autoZero"/>
        <c:crossBetween val="midCat"/>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0.77612</cdr:x>
      <cdr:y>0.35088</cdr:y>
    </cdr:from>
    <cdr:to>
      <cdr:x>0.77612</cdr:x>
      <cdr:y>0.45694</cdr:y>
    </cdr:to>
    <cdr:cxnSp macro="">
      <cdr:nvCxnSpPr>
        <cdr:cNvPr id="3" name="直線矢印コネクタ 2"/>
        <cdr:cNvCxnSpPr/>
      </cdr:nvCxnSpPr>
      <cdr:spPr>
        <a:xfrm xmlns:a="http://schemas.openxmlformats.org/drawingml/2006/main" flipV="1">
          <a:off x="3744416" y="1440160"/>
          <a:ext cx="0" cy="43532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0.73134</cdr:x>
      <cdr:y>0.52632</cdr:y>
    </cdr:from>
    <cdr:to>
      <cdr:x>0.73134</cdr:x>
      <cdr:y>0.61723</cdr:y>
    </cdr:to>
    <cdr:cxnSp macro="">
      <cdr:nvCxnSpPr>
        <cdr:cNvPr id="5" name="直線矢印コネクタ 4"/>
        <cdr:cNvCxnSpPr/>
      </cdr:nvCxnSpPr>
      <cdr:spPr>
        <a:xfrm xmlns:a="http://schemas.openxmlformats.org/drawingml/2006/main" flipV="1">
          <a:off x="3528392" y="2160240"/>
          <a:ext cx="0" cy="373133"/>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0.74627</cdr:x>
      <cdr:y>0.7193</cdr:y>
    </cdr:from>
    <cdr:to>
      <cdr:x>0.74627</cdr:x>
      <cdr:y>0.82536</cdr:y>
    </cdr:to>
    <cdr:cxnSp macro="">
      <cdr:nvCxnSpPr>
        <cdr:cNvPr id="7" name="直線矢印コネクタ 6"/>
        <cdr:cNvCxnSpPr/>
      </cdr:nvCxnSpPr>
      <cdr:spPr>
        <a:xfrm xmlns:a="http://schemas.openxmlformats.org/drawingml/2006/main" flipV="1">
          <a:off x="3600400" y="2952328"/>
          <a:ext cx="0" cy="43532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C9B31-EA21-493E-9A05-ACC0BD64A56A}" type="datetimeFigureOut">
              <a:rPr kumimoji="1" lang="ja-JP" altLang="en-US" smtClean="0"/>
              <a:t>2013/8/20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67246-0DA9-422F-A4C1-E9C15C551843}" type="slidenum">
              <a:rPr kumimoji="1" lang="ja-JP" altLang="en-US" smtClean="0"/>
              <a:t>‹#›</a:t>
            </a:fld>
            <a:endParaRPr kumimoji="1" lang="ja-JP" altLang="en-US"/>
          </a:p>
        </p:txBody>
      </p:sp>
    </p:spTree>
    <p:extLst>
      <p:ext uri="{BB962C8B-B14F-4D97-AF65-F5344CB8AC3E}">
        <p14:creationId xmlns:p14="http://schemas.microsoft.com/office/powerpoint/2010/main" val="37993757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167246-0DA9-422F-A4C1-E9C15C551843}" type="slidenum">
              <a:rPr kumimoji="1" lang="ja-JP" altLang="en-US" smtClean="0"/>
              <a:t>1</a:t>
            </a:fld>
            <a:endParaRPr kumimoji="1" lang="ja-JP" altLang="en-US"/>
          </a:p>
        </p:txBody>
      </p:sp>
    </p:spTree>
    <p:extLst>
      <p:ext uri="{BB962C8B-B14F-4D97-AF65-F5344CB8AC3E}">
        <p14:creationId xmlns:p14="http://schemas.microsoft.com/office/powerpoint/2010/main" val="146816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5167246-0DA9-422F-A4C1-E9C15C551843}" type="slidenum">
              <a:rPr kumimoji="1" lang="ja-JP" altLang="en-US" smtClean="0"/>
              <a:t>2</a:t>
            </a:fld>
            <a:endParaRPr kumimoji="1" lang="ja-JP" altLang="en-US"/>
          </a:p>
        </p:txBody>
      </p:sp>
    </p:spTree>
    <p:extLst>
      <p:ext uri="{BB962C8B-B14F-4D97-AF65-F5344CB8AC3E}">
        <p14:creationId xmlns:p14="http://schemas.microsoft.com/office/powerpoint/2010/main" val="364803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4F77E6-B4A0-4EC6-9E47-F705614ED316}"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68700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4F77E6-B4A0-4EC6-9E47-F705614ED316}"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95866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光速を求めるために、</a:t>
            </a:r>
            <a:r>
              <a:rPr kumimoji="1" lang="en-US" altLang="ja-JP" dirty="0" smtClean="0"/>
              <a:t>LED</a:t>
            </a:r>
            <a:r>
              <a:rPr kumimoji="1" lang="ja-JP" altLang="en-US" dirty="0" smtClean="0"/>
              <a:t>からの距離の異なる</a:t>
            </a:r>
            <a:r>
              <a:rPr kumimoji="1" lang="en-US" altLang="ja-JP" dirty="0" smtClean="0"/>
              <a:t>5</a:t>
            </a:r>
            <a:r>
              <a:rPr kumimoji="1" lang="ja-JP" altLang="en-US" dirty="0" err="1" smtClean="0"/>
              <a:t>つに</a:t>
            </a:r>
            <a:r>
              <a:rPr kumimoji="1" lang="ja-JP" altLang="en-US" dirty="0" smtClean="0"/>
              <a:t>点に</a:t>
            </a:r>
            <a:r>
              <a:rPr kumimoji="1" lang="en-US" altLang="ja-JP" dirty="0" smtClean="0"/>
              <a:t>MPPC</a:t>
            </a:r>
            <a:r>
              <a:rPr kumimoji="1" lang="ja-JP" altLang="en-US" dirty="0" smtClean="0"/>
              <a:t>を固定して測定しました。</a:t>
            </a:r>
            <a:endParaRPr kumimoji="1" lang="en-US" altLang="ja-JP" dirty="0" smtClean="0"/>
          </a:p>
          <a:p>
            <a:r>
              <a:rPr kumimoji="1" lang="en-US" altLang="ja-JP" dirty="0" smtClean="0"/>
              <a:t>LED</a:t>
            </a:r>
            <a:r>
              <a:rPr kumimoji="1" lang="ja-JP" altLang="en-US" dirty="0" smtClean="0"/>
              <a:t>から最も近い点と</a:t>
            </a:r>
            <a:r>
              <a:rPr kumimoji="1" lang="en-US" altLang="ja-JP" dirty="0" smtClean="0"/>
              <a:t>2</a:t>
            </a:r>
            <a:r>
              <a:rPr kumimoji="1" lang="ja-JP" altLang="en-US" dirty="0" smtClean="0"/>
              <a:t>番目に近い点の距離は</a:t>
            </a:r>
            <a:r>
              <a:rPr kumimoji="1" lang="en-US" altLang="ja-JP" dirty="0" smtClean="0"/>
              <a:t>200.4</a:t>
            </a:r>
            <a:r>
              <a:rPr kumimoji="1" lang="ja-JP" altLang="en-US" dirty="0" smtClean="0"/>
              <a:t>ｍｍ、</a:t>
            </a:r>
            <a:r>
              <a:rPr kumimoji="1" lang="en-US" altLang="ja-JP" dirty="0" smtClean="0"/>
              <a:t>3</a:t>
            </a:r>
            <a:r>
              <a:rPr kumimoji="1" lang="ja-JP" altLang="en-US" dirty="0" smtClean="0"/>
              <a:t>番目までの距離は</a:t>
            </a:r>
            <a:r>
              <a:rPr kumimoji="1" lang="en-US" altLang="ja-JP" dirty="0" smtClean="0"/>
              <a:t>401.0mm</a:t>
            </a:r>
            <a:r>
              <a:rPr kumimoji="1" lang="ja-JP" altLang="en-US" dirty="0" err="1" smtClean="0"/>
              <a:t>、</a:t>
            </a:r>
            <a:r>
              <a:rPr kumimoji="1" lang="en-US" altLang="ja-JP" dirty="0" smtClean="0"/>
              <a:t>4</a:t>
            </a:r>
            <a:r>
              <a:rPr kumimoji="1" lang="ja-JP" altLang="en-US" dirty="0" smtClean="0"/>
              <a:t>番目は</a:t>
            </a:r>
            <a:r>
              <a:rPr kumimoji="1" lang="en-US" altLang="ja-JP" dirty="0" smtClean="0"/>
              <a:t>561.0mm</a:t>
            </a:r>
            <a:r>
              <a:rPr kumimoji="1" lang="ja-JP" altLang="en-US" dirty="0" err="1" smtClean="0"/>
              <a:t>、</a:t>
            </a:r>
            <a:r>
              <a:rPr kumimoji="1" lang="en-US" altLang="ja-JP" dirty="0" smtClean="0"/>
              <a:t>5</a:t>
            </a:r>
            <a:r>
              <a:rPr kumimoji="1" lang="ja-JP" altLang="en-US" dirty="0" smtClean="0"/>
              <a:t>番目は</a:t>
            </a:r>
            <a:r>
              <a:rPr kumimoji="1" lang="en-US" altLang="ja-JP" dirty="0" smtClean="0"/>
              <a:t>801.8mm</a:t>
            </a:r>
            <a:r>
              <a:rPr kumimoji="1" lang="ja-JP" altLang="en-US" dirty="0" smtClean="0"/>
              <a:t>でした。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E109E58-3174-43FF-BD08-977420E3CD70}"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18082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また、各点について</a:t>
            </a:r>
            <a:r>
              <a:rPr kumimoji="1" lang="en-US" altLang="ja-JP" dirty="0" smtClean="0"/>
              <a:t>MPPC</a:t>
            </a:r>
            <a:r>
              <a:rPr kumimoji="1" lang="ja-JP" altLang="en-US" dirty="0" smtClean="0"/>
              <a:t>で生じる電圧を変えた測定も行いました。電圧は約３００、６００、９００、１２００に調節しました。</a:t>
            </a:r>
            <a:endParaRPr kumimoji="1" lang="en-US" altLang="ja-JP" dirty="0" smtClean="0"/>
          </a:p>
          <a:p>
            <a:r>
              <a:rPr kumimoji="1" lang="ja-JP" altLang="en-US" dirty="0" smtClean="0"/>
              <a:t>図は電圧を変えた測定の例です。ピーク位置とピークの半分の電圧の位置が示されています。ピーク位置には数ナノ秒の差があり、ピークの半分でも０．２，３ナノ秒の差があります。これは図では大した差になりませんが光速を求める際には大きな差になります。したがって電圧をそろえて測定する必要があります。ただ、電圧を正確に調整することはできないので、いくつかの電圧で測定し、電圧の影響を補正することでより正確な光速が求められるためです。</a:t>
            </a:r>
            <a:endParaRPr kumimoji="1" lang="en-US" altLang="ja-JP" dirty="0" smtClean="0"/>
          </a:p>
          <a:p>
            <a:endParaRPr kumimoji="1" lang="en-US" altLang="ja-JP" dirty="0" smtClean="0"/>
          </a:p>
          <a:p>
            <a:r>
              <a:rPr kumimoji="1" lang="ja-JP" altLang="en-US" dirty="0" smtClean="0"/>
              <a:t>＃電圧がをそろえることは</a:t>
            </a:r>
            <a:r>
              <a:rPr kumimoji="1" lang="en-US" altLang="ja-JP" dirty="0" smtClean="0"/>
              <a:t>MPPC</a:t>
            </a:r>
            <a:r>
              <a:rPr kumimoji="1" lang="ja-JP" altLang="en-US" dirty="0" smtClean="0"/>
              <a:t>の位置での光量をそろえることであるため、同じ電圧で距離の異なるデータは波形が同じで到達時間のみ異なるものとなり、波形の違いによる影響を抑えられます。</a:t>
            </a:r>
            <a:endParaRPr kumimoji="1" lang="en-US" altLang="ja-JP" dirty="0" smtClean="0"/>
          </a:p>
          <a:p>
            <a:r>
              <a:rPr kumimoji="1" lang="ja-JP" altLang="en-US" dirty="0" smtClean="0"/>
              <a:t>電圧が約となっているのは、光子が検出器に入るかどうかに量子力学的、確率的要素があり電圧が一定にならないためです。</a:t>
            </a:r>
            <a:endParaRPr kumimoji="1" lang="en-US" altLang="ja-JP" dirty="0" smtClean="0"/>
          </a:p>
          <a:p>
            <a:r>
              <a:rPr kumimoji="1" lang="ja-JP" altLang="en-US" dirty="0" smtClean="0"/>
              <a:t>＃＃（（そのため波形による影響を完全には無視できません））</a:t>
            </a:r>
            <a:endParaRPr kumimoji="1" lang="en-US" altLang="ja-JP" dirty="0" smtClean="0"/>
          </a:p>
          <a:p>
            <a:r>
              <a:rPr kumimoji="1" lang="ja-JP" altLang="en-US" dirty="0" smtClean="0"/>
              <a:t>＃＃光量をそろえた実験をしなかったのは、光量は距離の</a:t>
            </a:r>
            <a:r>
              <a:rPr kumimoji="1" lang="en-US" altLang="ja-JP" dirty="0" smtClean="0"/>
              <a:t>-2</a:t>
            </a:r>
            <a:r>
              <a:rPr kumimoji="1" lang="ja-JP" altLang="en-US" dirty="0" smtClean="0"/>
              <a:t>乗に比例して減衰するので電圧が小さくなり測定が難しいのと、波形が大きく異なるため信号の到達時刻を距離ごとに考えなくてはいけなくなるからです。</a:t>
            </a:r>
            <a:endParaRPr kumimoji="1" lang="en-US" altLang="ja-JP" dirty="0" smtClean="0"/>
          </a:p>
          <a:p>
            <a:endParaRPr kumimoji="1" lang="en-US" altLang="ja-JP" dirty="0" smtClean="0"/>
          </a:p>
          <a:p>
            <a:r>
              <a:rPr kumimoji="1" lang="ja-JP" altLang="en-US" dirty="0" smtClean="0"/>
              <a:t>ピークの５０％の時刻でも</a:t>
            </a:r>
            <a:r>
              <a:rPr kumimoji="1" lang="en-US" altLang="ja-JP" dirty="0" smtClean="0"/>
              <a:t>0</a:t>
            </a:r>
            <a:r>
              <a:rPr kumimoji="1" lang="ja-JP" altLang="en-US" dirty="0" err="1" smtClean="0"/>
              <a:t>．</a:t>
            </a:r>
            <a:r>
              <a:rPr kumimoji="1" lang="ja-JP" altLang="en-US" dirty="0" smtClean="0"/>
              <a:t>数ナノ秒、ピーク位置では数ナノ秒の差が生じる。</a:t>
            </a:r>
            <a:endParaRPr kumimoji="1" lang="ja-JP" altLang="en-US" dirty="0"/>
          </a:p>
        </p:txBody>
      </p:sp>
      <p:sp>
        <p:nvSpPr>
          <p:cNvPr id="4" name="スライド番号プレースホルダー 3"/>
          <p:cNvSpPr>
            <a:spLocks noGrp="1"/>
          </p:cNvSpPr>
          <p:nvPr>
            <p:ph type="sldNum" sz="quarter" idx="10"/>
          </p:nvPr>
        </p:nvSpPr>
        <p:spPr/>
        <p:txBody>
          <a:bodyPr/>
          <a:lstStyle/>
          <a:p>
            <a:fld id="{3E109E58-3174-43FF-BD08-977420E3CD70}"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151983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実際の測定内容です。まず、遮光フィルターを用いて光量を制限することで</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MPPC</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の電圧を調整しました。そして、オシロスコープで</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MPPC</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の電圧のデータをとりました。</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MPPC</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のデータはこの図の黄色</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データをとる範囲は電圧の立ち上がり部を含むように</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50</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ナノ秒間としました。</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クロックジェネレーターからの電圧の立下り部分が</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540mV</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になった時点でトリガーがかかり、その時刻をゼロとして新しくデータをとるよう設定しました。</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＃＃クロックジェネレーターとオシロスコープ間のケーブルを長くし、信号が到達するのをおくらせて一つの画面で二つの信号を見れるようにしてあります。</a:t>
            </a:r>
            <a:endParaRPr kumimoji="1" lang="ja-JP" altLang="en-US" sz="1200" dirty="0" smtClean="0"/>
          </a:p>
          <a:p>
            <a:r>
              <a:rPr kumimoji="1" lang="ja-JP" altLang="en-US" dirty="0" smtClean="0"/>
              <a:t>＃＃そのため画面上では</a:t>
            </a:r>
            <a:r>
              <a:rPr kumimoji="1" lang="en-US" altLang="ja-JP" dirty="0" smtClean="0"/>
              <a:t>MPPC</a:t>
            </a:r>
            <a:r>
              <a:rPr kumimoji="1" lang="ja-JP" altLang="en-US" dirty="0" smtClean="0"/>
              <a:t>からの信号がクロックジェネレーターよりも早いように見えます。光速を求めるためには、</a:t>
            </a:r>
            <a:r>
              <a:rPr kumimoji="1" lang="en-US" altLang="ja-JP" dirty="0" smtClean="0"/>
              <a:t>MPPC</a:t>
            </a:r>
            <a:r>
              <a:rPr kumimoji="1" lang="ja-JP" altLang="en-US" dirty="0" smtClean="0"/>
              <a:t>の位置を変えることによる電圧の立ち上がり部分の相対的な時間のずれが分かればよいので問題はありません。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3E109E58-3174-43FF-BD08-977420E3CD70}"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4497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このデータを直接記録するのではなく、平均をとったデータを記録することで最終的により多くのデータを得ることができるため、オシロスコープの機能で</a:t>
            </a:r>
            <a:r>
              <a:rPr kumimoji="1" lang="en-US" altLang="ja-JP" dirty="0" smtClean="0"/>
              <a:t>128</a:t>
            </a:r>
            <a:r>
              <a:rPr kumimoji="1" lang="ja-JP" altLang="en-US" dirty="0" smtClean="0"/>
              <a:t>回のデータを平均し、平均されたデータを記録しました。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記録は</a:t>
            </a:r>
            <a:r>
              <a:rPr kumimoji="1" lang="en-US" altLang="ja-JP" dirty="0" smtClean="0"/>
              <a:t>15</a:t>
            </a:r>
            <a:r>
              <a:rPr kumimoji="1" lang="ja-JP" altLang="en-US" dirty="0" smtClean="0"/>
              <a:t>分間ずつ行い、各位置電圧について約</a:t>
            </a:r>
            <a:r>
              <a:rPr kumimoji="1" lang="en-US" altLang="ja-JP" dirty="0" smtClean="0"/>
              <a:t>70</a:t>
            </a:r>
            <a:r>
              <a:rPr kumimoji="1" lang="ja-JP" altLang="en-US" dirty="0" smtClean="0"/>
              <a:t>個の平均されたデータを得ることができました。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あとは、電圧と位置を変えて測定を繰り返しました。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3E109E58-3174-43FF-BD08-977420E3CD70}"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155835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B29EF-CB61-4ECE-AA0E-BE43E65D0182}" type="slidenum">
              <a:rPr kumimoji="1" lang="ja-JP" altLang="en-US" smtClean="0"/>
              <a:pPr/>
              <a:t>23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9E5823-783B-4BA1-B78C-C60EA5A06676}" type="datetime1">
              <a:rPr kumimoji="1" lang="ja-JP" altLang="en-US" smtClean="0"/>
              <a:t>2013/8/20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143263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346C229-9AC2-4EE7-BB7D-6D6A674C3F6E}" type="datetime1">
              <a:rPr kumimoji="1" lang="ja-JP" altLang="en-US" smtClean="0"/>
              <a:t>2013/8/20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214517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A79B485-7F1C-4AC0-9518-2BF4C58321D2}" type="datetime1">
              <a:rPr kumimoji="1" lang="ja-JP" altLang="en-US" smtClean="0"/>
              <a:t>2013/8/20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269987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C348BB2-4DF3-4DFF-81F2-62D5B18F8080}"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314888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6ACC2CFB-9DFE-47A1-84B9-5CE463F6FD0B}"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46363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4" name="Date Placeholder 3"/>
          <p:cNvSpPr>
            <a:spLocks noGrp="1"/>
          </p:cNvSpPr>
          <p:nvPr>
            <p:ph type="dt" sz="half" idx="10"/>
          </p:nvPr>
        </p:nvSpPr>
        <p:spPr/>
        <p:txBody>
          <a:bodyPr/>
          <a:lstStyle/>
          <a:p>
            <a:fld id="{50341BD8-44A7-42AF-91AF-61D0F217C145}"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45370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7CD8A53-7012-4D7C-9088-D40EC20AF3A5}" type="datetime1">
              <a:rPr lang="ja-JP" altLang="en-US" smtClean="0"/>
              <a:t>2013/8/20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2BBAC36-329A-41C5-8CCB-28F75455D963}" type="slidenum">
              <a:rPr lang="ja-JP" altLang="en-US" smtClean="0"/>
              <a:pPr/>
              <a:t>‹#›</a:t>
            </a:fld>
            <a:endParaRPr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439307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E64FBDE-A795-4B95-9785-B1831500981D}" type="datetime1">
              <a:rPr lang="ja-JP" altLang="en-US" smtClean="0"/>
              <a:t>2013/8/20</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2830512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BC4DFAD-38D1-435B-B38B-257437BEB5AF}" type="datetime1">
              <a:rPr lang="ja-JP" altLang="en-US" smtClean="0"/>
              <a:t>2013/8/20</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87072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1823F-9B4C-4B00-A666-883263448E4F}" type="datetime1">
              <a:rPr lang="ja-JP" altLang="en-US" smtClean="0"/>
              <a:t>2013/8/20</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1696467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5" name="Date Placeholder 4"/>
          <p:cNvSpPr>
            <a:spLocks noGrp="1"/>
          </p:cNvSpPr>
          <p:nvPr>
            <p:ph type="dt" sz="half" idx="10"/>
          </p:nvPr>
        </p:nvSpPr>
        <p:spPr/>
        <p:txBody>
          <a:bodyPr/>
          <a:lstStyle/>
          <a:p>
            <a:fld id="{B9D117A6-6218-4208-A31F-E1E318C6DA37}" type="datetime1">
              <a:rPr lang="ja-JP" altLang="en-US" smtClean="0"/>
              <a:t>2013/8/20</a:t>
            </a:fld>
            <a:endParaRPr lang="ja-JP"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ja-JP" alt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2BBAC36-329A-41C5-8CCB-28F75455D963}" type="slidenum">
              <a:rPr lang="ja-JP" altLang="en-US" smtClean="0">
                <a:solidFill>
                  <a:srgbClr val="434342"/>
                </a:solidFill>
              </a:rPr>
              <a:pPr/>
              <a:t>‹#›</a:t>
            </a:fld>
            <a:endParaRPr lang="ja-JP" altLang="en-US">
              <a:solidFill>
                <a:srgbClr val="434342"/>
              </a:solidFill>
            </a:endParaRPr>
          </a:p>
        </p:txBody>
      </p:sp>
    </p:spTree>
    <p:extLst>
      <p:ext uri="{BB962C8B-B14F-4D97-AF65-F5344CB8AC3E}">
        <p14:creationId xmlns:p14="http://schemas.microsoft.com/office/powerpoint/2010/main" val="226006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46417F-1DBF-4040-8482-382E2A97EE3D}" type="datetime1">
              <a:rPr kumimoji="1" lang="ja-JP" altLang="en-US" smtClean="0"/>
              <a:t>2013/8/20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604905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ja-JP" altLang="en-US" smtClean="0"/>
              <a:t>アイコンをクリックして図を追加</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57C04BA-E00A-4210-9B99-B7E5BD3CEF5E}" type="datetime1">
              <a:rPr lang="ja-JP" altLang="en-US" smtClean="0"/>
              <a:t>2013/8/20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393944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3985373D-F52A-49F1-9681-5FF77DADC0F4}"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3606860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BEDEB8C-F6EF-41CA-92F5-E299108D9327}"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326500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485363C-1836-441F-8499-C371B8EDFCC9}"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F924910B-AA2E-4BA1-BDFA-AB9451B4C8D9}" type="slidenum">
              <a:rPr lang="ja-JP" altLang="en-US" smtClean="0"/>
              <a:pPr/>
              <a:t>‹#›</a:t>
            </a:fld>
            <a:endParaRPr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425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F2F2B5C-7163-4E99-8858-8F4961A6F76A}"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F924910B-AA2E-4BA1-BDFA-AB9451B4C8D9}" type="slidenum">
              <a:rPr lang="ja-JP" altLang="en-US" smtClean="0"/>
              <a:pPr/>
              <a:t>‹#›</a:t>
            </a:fld>
            <a:endParaRPr lang="ja-JP" altLang="en-US"/>
          </a:p>
        </p:txBody>
      </p:sp>
    </p:spTree>
    <p:extLst>
      <p:ext uri="{BB962C8B-B14F-4D97-AF65-F5344CB8AC3E}">
        <p14:creationId xmlns:p14="http://schemas.microsoft.com/office/powerpoint/2010/main" val="3313637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32BB531-8A94-42E0-B349-C513787B66A8}"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F924910B-AA2E-4BA1-BDFA-AB9451B4C8D9}" type="slidenum">
              <a:rPr lang="ja-JP" altLang="en-US" smtClean="0"/>
              <a:pPr/>
              <a:t>‹#›</a:t>
            </a:fld>
            <a:endParaRPr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82795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F64296D-F04A-4A7C-BF25-56DAD97CF873}" type="datetime1">
              <a:rPr lang="ja-JP" altLang="en-US" smtClean="0"/>
              <a:t>2013/8/20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F924910B-AA2E-4BA1-BDFA-AB9451B4C8D9}" type="slidenum">
              <a:rPr lang="ja-JP" altLang="en-US" smtClean="0"/>
              <a:pPr/>
              <a:t>‹#›</a:t>
            </a:fld>
            <a:endParaRPr lang="ja-JP" altLang="en-US"/>
          </a:p>
        </p:txBody>
      </p:sp>
    </p:spTree>
    <p:extLst>
      <p:ext uri="{BB962C8B-B14F-4D97-AF65-F5344CB8AC3E}">
        <p14:creationId xmlns:p14="http://schemas.microsoft.com/office/powerpoint/2010/main" val="2028178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4B0060E-4A8E-4C03-94BB-0C398E84DAAA}" type="datetime1">
              <a:rPr lang="ja-JP" altLang="en-US" smtClean="0"/>
              <a:t>2013/8/20</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F924910B-AA2E-4BA1-BDFA-AB9451B4C8D9}" type="slidenum">
              <a:rPr lang="ja-JP" altLang="en-US" smtClean="0"/>
              <a:pPr/>
              <a:t>‹#›</a:t>
            </a:fld>
            <a:endParaRPr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305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9C882109-28F0-41C1-81D5-0A86681D7E18}" type="datetime1">
              <a:rPr lang="ja-JP" altLang="en-US" smtClean="0"/>
              <a:t>2013/8/20</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F924910B-AA2E-4BA1-BDFA-AB9451B4C8D9}" type="slidenum">
              <a:rPr lang="ja-JP" altLang="en-US" smtClean="0"/>
              <a:pPr/>
              <a:t>‹#›</a:t>
            </a:fld>
            <a:endParaRPr lang="ja-JP" altLang="en-US"/>
          </a:p>
        </p:txBody>
      </p:sp>
    </p:spTree>
    <p:extLst>
      <p:ext uri="{BB962C8B-B14F-4D97-AF65-F5344CB8AC3E}">
        <p14:creationId xmlns:p14="http://schemas.microsoft.com/office/powerpoint/2010/main" val="2742243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26B17-84EC-4BBB-A042-2D3E19C078CD}" type="datetime1">
              <a:rPr lang="ja-JP" altLang="en-US" smtClean="0"/>
              <a:t>2013/8/20</a:t>
            </a:fld>
            <a:endParaRPr lang="ja-JP" alt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F924910B-AA2E-4BA1-BDFA-AB9451B4C8D9}" type="slidenum">
              <a:rPr lang="ja-JP" altLang="en-US" smtClean="0"/>
              <a:pPr/>
              <a:t>‹#›</a:t>
            </a:fld>
            <a:endParaRPr lang="ja-JP" altLang="en-US"/>
          </a:p>
        </p:txBody>
      </p:sp>
    </p:spTree>
    <p:extLst>
      <p:ext uri="{BB962C8B-B14F-4D97-AF65-F5344CB8AC3E}">
        <p14:creationId xmlns:p14="http://schemas.microsoft.com/office/powerpoint/2010/main" val="68111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3C97BB5-24C7-4853-A931-715E1265D238}" type="datetime1">
              <a:rPr kumimoji="1" lang="ja-JP" altLang="en-US" smtClean="0"/>
              <a:t>2013/8/20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4138582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EA0866C-0261-4A94-A5B2-DF70FCFD21FA}" type="datetime1">
              <a:rPr lang="ja-JP" altLang="en-US" smtClean="0"/>
              <a:t>2013/8/20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F924910B-AA2E-4BA1-BDFA-AB9451B4C8D9}" type="slidenum">
              <a:rPr lang="ja-JP" altLang="en-US" smtClean="0"/>
              <a:pPr/>
              <a:t>‹#›</a:t>
            </a:fld>
            <a:endParaRPr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98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98BD06C-65A5-44B6-B990-3E23F2201AAE}" type="datetime1">
              <a:rPr lang="ja-JP" altLang="en-US" smtClean="0"/>
              <a:t>2013/8/20</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F924910B-AA2E-4BA1-BDFA-AB9451B4C8D9}" type="slidenum">
              <a:rPr lang="ja-JP" altLang="en-US" smtClean="0"/>
              <a:pPr/>
              <a:t>‹#›</a:t>
            </a:fld>
            <a:endParaRPr lang="ja-JP" altLang="en-US"/>
          </a:p>
        </p:txBody>
      </p:sp>
    </p:spTree>
    <p:extLst>
      <p:ext uri="{BB962C8B-B14F-4D97-AF65-F5344CB8AC3E}">
        <p14:creationId xmlns:p14="http://schemas.microsoft.com/office/powerpoint/2010/main" val="1815906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8203D1C-D629-414E-AA35-5965A9CF81BF}"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F924910B-AA2E-4BA1-BDFA-AB9451B4C8D9}" type="slidenum">
              <a:rPr lang="ja-JP" altLang="en-US" smtClean="0"/>
              <a:pPr/>
              <a:t>‹#›</a:t>
            </a:fld>
            <a:endParaRPr lang="ja-JP" altLang="en-US"/>
          </a:p>
        </p:txBody>
      </p:sp>
    </p:spTree>
    <p:extLst>
      <p:ext uri="{BB962C8B-B14F-4D97-AF65-F5344CB8AC3E}">
        <p14:creationId xmlns:p14="http://schemas.microsoft.com/office/powerpoint/2010/main" val="11966774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8391F7D-DA75-4B81-B988-BC45E49FB569}" type="datetime1">
              <a:rPr lang="ja-JP" altLang="en-US" smtClean="0"/>
              <a:t>2013/8/20</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F924910B-AA2E-4BA1-BDFA-AB9451B4C8D9}" type="slidenum">
              <a:rPr lang="ja-JP" altLang="en-US" smtClean="0"/>
              <a:pPr/>
              <a:t>‹#›</a:t>
            </a:fld>
            <a:endParaRPr lang="ja-JP" altLang="en-US"/>
          </a:p>
        </p:txBody>
      </p:sp>
    </p:spTree>
    <p:extLst>
      <p:ext uri="{BB962C8B-B14F-4D97-AF65-F5344CB8AC3E}">
        <p14:creationId xmlns:p14="http://schemas.microsoft.com/office/powerpoint/2010/main" val="181605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400800" y="6355080"/>
            <a:ext cx="2286000" cy="365760"/>
          </a:xfrm>
        </p:spPr>
        <p:txBody>
          <a:bodyPr/>
          <a:lstStyle>
            <a:lvl1pPr>
              <a:defRPr sz="1400"/>
            </a:lvl1pPr>
          </a:lstStyle>
          <a:p>
            <a:fld id="{58953EE8-F1E8-43C3-A2C4-F7C7E4624F9B}" type="datetime1">
              <a:rPr kumimoji="1" lang="ja-JP" altLang="en-US" smtClean="0">
                <a:solidFill>
                  <a:srgbClr val="464653"/>
                </a:solidFill>
              </a:rPr>
              <a:t>2013/8/20</a:t>
            </a:fld>
            <a:endParaRPr kumimoji="1" lang="ja-JP" altLang="en-US">
              <a:solidFill>
                <a:srgbClr val="464653"/>
              </a:solidFill>
            </a:endParaRPr>
          </a:p>
        </p:txBody>
      </p:sp>
      <p:sp>
        <p:nvSpPr>
          <p:cNvPr id="17" name="フッター プレースホルダー 16"/>
          <p:cNvSpPr>
            <a:spLocks noGrp="1"/>
          </p:cNvSpPr>
          <p:nvPr>
            <p:ph type="ftr" sz="quarter" idx="11"/>
          </p:nvPr>
        </p:nvSpPr>
        <p:spPr>
          <a:xfrm>
            <a:off x="2898648" y="6355080"/>
            <a:ext cx="3474720" cy="365760"/>
          </a:xfrm>
        </p:spPr>
        <p:txBody>
          <a:bodyPr/>
          <a:lstStyle/>
          <a:p>
            <a:endParaRPr kumimoji="1" lang="ja-JP" altLang="en-US">
              <a:solidFill>
                <a:srgbClr val="464653"/>
              </a:solidFill>
            </a:endParaRPr>
          </a:p>
        </p:txBody>
      </p:sp>
      <p:sp>
        <p:nvSpPr>
          <p:cNvPr id="29" name="スライド番号プレースホルダー 28"/>
          <p:cNvSpPr>
            <a:spLocks noGrp="1"/>
          </p:cNvSpPr>
          <p:nvPr>
            <p:ph type="sldNum" sz="quarter" idx="12"/>
          </p:nvPr>
        </p:nvSpPr>
        <p:spPr>
          <a:xfrm>
            <a:off x="1216152" y="6355080"/>
            <a:ext cx="1219200" cy="365760"/>
          </a:xfrm>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4150051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4" name="日付プレースホルダー 3"/>
          <p:cNvSpPr>
            <a:spLocks noGrp="1"/>
          </p:cNvSpPr>
          <p:nvPr>
            <p:ph type="dt" sz="half" idx="10"/>
          </p:nvPr>
        </p:nvSpPr>
        <p:spPr/>
        <p:txBody>
          <a:bodyPr/>
          <a:lstStyle/>
          <a:p>
            <a:fld id="{8D088E51-60D2-4712-BE70-85700C90B909}" type="datetime1">
              <a:rPr kumimoji="1" lang="ja-JP" altLang="en-US" smtClean="0">
                <a:solidFill>
                  <a:srgbClr val="464653"/>
                </a:solidFill>
              </a:rPr>
              <a:t>2013/8/20</a:t>
            </a:fld>
            <a:endParaRPr kumimoji="1" lang="ja-JP" altLang="en-US">
              <a:solidFill>
                <a:srgbClr val="464653"/>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64653"/>
              </a:solidFill>
            </a:endParaRPr>
          </a:p>
        </p:txBody>
      </p:sp>
      <p:sp>
        <p:nvSpPr>
          <p:cNvPr id="6" name="スライド番号プレースホルダー 5"/>
          <p:cNvSpPr>
            <a:spLocks noGrp="1"/>
          </p:cNvSpPr>
          <p:nvPr>
            <p:ph type="sldNum" sz="quarter" idx="12"/>
          </p:nvPr>
        </p:nvSpPr>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8" name="コンテンツ プレースホルダー 7"/>
          <p:cNvSpPr>
            <a:spLocks noGrp="1"/>
          </p:cNvSpPr>
          <p:nvPr>
            <p:ph sz="quarter" idx="1"/>
          </p:nvPr>
        </p:nvSpPr>
        <p:spPr>
          <a:xfrm>
            <a:off x="457200" y="1219200"/>
            <a:ext cx="8229600"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8039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a:xfrm>
            <a:off x="6400800" y="6355080"/>
            <a:ext cx="2286000" cy="365760"/>
          </a:xfrm>
        </p:spPr>
        <p:txBody>
          <a:bodyPr/>
          <a:lstStyle/>
          <a:p>
            <a:fld id="{4E6C8C4E-558E-4642-AB20-5D95EE495617}" type="datetime1">
              <a:rPr kumimoji="1" lang="ja-JP" altLang="en-US" smtClean="0">
                <a:solidFill>
                  <a:srgbClr val="DDE9EC"/>
                </a:solidFill>
              </a:rPr>
              <a:t>2013/8/20</a:t>
            </a:fld>
            <a:endParaRPr kumimoji="1" lang="ja-JP" altLang="en-US">
              <a:solidFill>
                <a:srgbClr val="DDE9EC"/>
              </a:solidFill>
            </a:endParaRPr>
          </a:p>
        </p:txBody>
      </p:sp>
      <p:sp>
        <p:nvSpPr>
          <p:cNvPr id="5" name="フッター プレースホルダー 4"/>
          <p:cNvSpPr>
            <a:spLocks noGrp="1"/>
          </p:cNvSpPr>
          <p:nvPr>
            <p:ph type="ftr" sz="quarter" idx="11"/>
          </p:nvPr>
        </p:nvSpPr>
        <p:spPr>
          <a:xfrm>
            <a:off x="2898648" y="6355080"/>
            <a:ext cx="3474720" cy="365760"/>
          </a:xfrm>
        </p:spPr>
        <p:txBody>
          <a:bodyPr/>
          <a:lstStyle/>
          <a:p>
            <a:endParaRPr kumimoji="1" lang="ja-JP" altLang="en-US">
              <a:solidFill>
                <a:srgbClr val="DDE9EC"/>
              </a:solidFill>
            </a:endParaRPr>
          </a:p>
        </p:txBody>
      </p:sp>
      <p:sp>
        <p:nvSpPr>
          <p:cNvPr id="6" name="スライド番号プレースホルダー 5"/>
          <p:cNvSpPr>
            <a:spLocks noGrp="1"/>
          </p:cNvSpPr>
          <p:nvPr>
            <p:ph type="sldNum" sz="quarter" idx="12"/>
          </p:nvPr>
        </p:nvSpPr>
        <p:spPr>
          <a:xfrm>
            <a:off x="1069848" y="6355080"/>
            <a:ext cx="1520952" cy="365760"/>
          </a:xfrm>
        </p:spPr>
        <p:txBody>
          <a:bodyPr/>
          <a:lstStyle/>
          <a:p>
            <a:fld id="{6E2483BB-E91C-43BD-B26D-DAC2C90C82A8}" type="slidenum">
              <a:rPr kumimoji="1" lang="ja-JP" altLang="en-US" smtClean="0">
                <a:solidFill>
                  <a:srgbClr val="DDE9EC"/>
                </a:solidFill>
              </a:rPr>
              <a:pPr/>
              <a:t>‹#›</a:t>
            </a:fld>
            <a:endParaRPr kumimoji="1" lang="ja-JP" altLang="en-US">
              <a:solidFill>
                <a:srgbClr val="DDE9EC"/>
              </a:solidFill>
            </a:endParaRPr>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90969984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36B0DD7F-9826-4648-8142-7A6B2C010674}" type="datetime1">
              <a:rPr kumimoji="1" lang="ja-JP" altLang="en-US" smtClean="0">
                <a:solidFill>
                  <a:srgbClr val="464653"/>
                </a:solidFill>
              </a:rPr>
              <a:t>2013/8/20</a:t>
            </a:fld>
            <a:endParaRPr kumimoji="1" lang="ja-JP" altLang="en-US">
              <a:solidFill>
                <a:srgbClr val="464653"/>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64653"/>
              </a:solidFill>
            </a:endParaRPr>
          </a:p>
        </p:txBody>
      </p:sp>
      <p:sp>
        <p:nvSpPr>
          <p:cNvPr id="7" name="スライド番号プレースホルダー 6"/>
          <p:cNvSpPr>
            <a:spLocks noGrp="1"/>
          </p:cNvSpPr>
          <p:nvPr>
            <p:ph type="sldNum" sz="quarter" idx="12"/>
          </p:nvPr>
        </p:nvSpPr>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9" name="コンテンツ プレースホルダー 8"/>
          <p:cNvSpPr>
            <a:spLocks noGrp="1"/>
          </p:cNvSpPr>
          <p:nvPr>
            <p:ph sz="quarter" idx="1"/>
          </p:nvPr>
        </p:nvSpPr>
        <p:spPr>
          <a:xfrm>
            <a:off x="457200" y="1219200"/>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632198" y="1216152"/>
            <a:ext cx="4041648" cy="493776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2913132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7" name="日付プレースホルダー 6"/>
          <p:cNvSpPr>
            <a:spLocks noGrp="1"/>
          </p:cNvSpPr>
          <p:nvPr>
            <p:ph type="dt" sz="half" idx="10"/>
          </p:nvPr>
        </p:nvSpPr>
        <p:spPr/>
        <p:txBody>
          <a:bodyPr/>
          <a:lstStyle/>
          <a:p>
            <a:fld id="{A8E8BA4D-2BD7-40A6-A247-7ECAD8C63F64}" type="datetime1">
              <a:rPr kumimoji="1" lang="ja-JP" altLang="en-US" smtClean="0">
                <a:solidFill>
                  <a:srgbClr val="464653"/>
                </a:solidFill>
              </a:rPr>
              <a:t>2013/8/20</a:t>
            </a:fld>
            <a:endParaRPr kumimoji="1" lang="ja-JP" altLang="en-US">
              <a:solidFill>
                <a:srgbClr val="464653"/>
              </a:solidFill>
            </a:endParaRPr>
          </a:p>
        </p:txBody>
      </p:sp>
      <p:sp>
        <p:nvSpPr>
          <p:cNvPr id="8" name="フッター プレースホルダー 7"/>
          <p:cNvSpPr>
            <a:spLocks noGrp="1"/>
          </p:cNvSpPr>
          <p:nvPr>
            <p:ph type="ftr" sz="quarter" idx="11"/>
          </p:nvPr>
        </p:nvSpPr>
        <p:spPr/>
        <p:txBody>
          <a:bodyPr/>
          <a:lstStyle/>
          <a:p>
            <a:endParaRPr kumimoji="1" lang="ja-JP" altLang="en-US">
              <a:solidFill>
                <a:srgbClr val="464653"/>
              </a:solidFill>
            </a:endParaRPr>
          </a:p>
        </p:txBody>
      </p:sp>
      <p:sp>
        <p:nvSpPr>
          <p:cNvPr id="9" name="スライド番号プレースホルダー 8"/>
          <p:cNvSpPr>
            <a:spLocks noGrp="1"/>
          </p:cNvSpPr>
          <p:nvPr>
            <p:ph type="sldNum" sz="quarter" idx="12"/>
          </p:nvPr>
        </p:nvSpPr>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11" name="コンテンツ プレースホルダー 10"/>
          <p:cNvSpPr>
            <a:spLocks noGrp="1"/>
          </p:cNvSpPr>
          <p:nvPr>
            <p:ph sz="quarter" idx="2"/>
          </p:nvPr>
        </p:nvSpPr>
        <p:spPr>
          <a:xfrm>
            <a:off x="457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648200" y="2133600"/>
            <a:ext cx="4038600" cy="40386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822285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AECCC3AC-0DE2-47E9-A651-88ADA12F4A37}" type="datetime1">
              <a:rPr kumimoji="1" lang="ja-JP" altLang="en-US" smtClean="0">
                <a:solidFill>
                  <a:srgbClr val="464653"/>
                </a:solidFill>
              </a:rPr>
              <a:t>2013/8/20</a:t>
            </a:fld>
            <a:endParaRPr kumimoji="1" lang="ja-JP" altLang="en-US">
              <a:solidFill>
                <a:srgbClr val="464653"/>
              </a:solidFill>
            </a:endParaRPr>
          </a:p>
        </p:txBody>
      </p:sp>
      <p:sp>
        <p:nvSpPr>
          <p:cNvPr id="4" name="フッター プレースホルダー 3"/>
          <p:cNvSpPr>
            <a:spLocks noGrp="1"/>
          </p:cNvSpPr>
          <p:nvPr>
            <p:ph type="ftr" sz="quarter" idx="11"/>
          </p:nvPr>
        </p:nvSpPr>
        <p:spPr/>
        <p:txBody>
          <a:bodyPr/>
          <a:lstStyle/>
          <a:p>
            <a:endParaRPr kumimoji="1" lang="ja-JP" altLang="en-US">
              <a:solidFill>
                <a:srgbClr val="464653"/>
              </a:solidFill>
            </a:endParaRPr>
          </a:p>
        </p:txBody>
      </p:sp>
      <p:sp>
        <p:nvSpPr>
          <p:cNvPr id="5" name="スライド番号プレースホルダー 4"/>
          <p:cNvSpPr>
            <a:spLocks noGrp="1"/>
          </p:cNvSpPr>
          <p:nvPr>
            <p:ph type="sldNum" sz="quarter" idx="12"/>
          </p:nvPr>
        </p:nvSpPr>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238922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426CB2A-6278-49A9-80BD-B6D445F9C2A5}" type="datetime1">
              <a:rPr kumimoji="1" lang="ja-JP" altLang="en-US" smtClean="0"/>
              <a:t>2013/8/20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1065922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B67A88-0936-4632-A85A-CD6A0F99C208}" type="datetime1">
              <a:rPr kumimoji="1" lang="ja-JP" altLang="en-US" smtClean="0">
                <a:solidFill>
                  <a:srgbClr val="464653"/>
                </a:solidFill>
              </a:rPr>
              <a:t>2013/8/20</a:t>
            </a:fld>
            <a:endParaRPr kumimoji="1" lang="ja-JP" altLang="en-US">
              <a:solidFill>
                <a:srgbClr val="464653"/>
              </a:solidFill>
            </a:endParaRPr>
          </a:p>
        </p:txBody>
      </p:sp>
      <p:sp>
        <p:nvSpPr>
          <p:cNvPr id="3" name="フッター プレースホルダー 2"/>
          <p:cNvSpPr>
            <a:spLocks noGrp="1"/>
          </p:cNvSpPr>
          <p:nvPr>
            <p:ph type="ftr" sz="quarter" idx="11"/>
          </p:nvPr>
        </p:nvSpPr>
        <p:spPr/>
        <p:txBody>
          <a:bodyPr/>
          <a:lstStyle/>
          <a:p>
            <a:endParaRPr kumimoji="1" lang="ja-JP" altLang="en-US">
              <a:solidFill>
                <a:srgbClr val="464653"/>
              </a:solidFill>
            </a:endParaRPr>
          </a:p>
        </p:txBody>
      </p:sp>
      <p:sp>
        <p:nvSpPr>
          <p:cNvPr id="4" name="スライド番号プレースホルダー 3"/>
          <p:cNvSpPr>
            <a:spLocks noGrp="1"/>
          </p:cNvSpPr>
          <p:nvPr>
            <p:ph type="sldNum" sz="quarter" idx="12"/>
          </p:nvPr>
        </p:nvSpPr>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1316612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1717A6F8-9F64-445F-A9FB-F087E54E8143}" type="datetime1">
              <a:rPr kumimoji="1" lang="ja-JP" altLang="en-US" smtClean="0">
                <a:solidFill>
                  <a:srgbClr val="464653"/>
                </a:solidFill>
              </a:rPr>
              <a:t>2013/8/20</a:t>
            </a:fld>
            <a:endParaRPr kumimoji="1" lang="ja-JP" altLang="en-US">
              <a:solidFill>
                <a:srgbClr val="464653"/>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464653"/>
              </a:solidFill>
            </a:endParaRPr>
          </a:p>
        </p:txBody>
      </p:sp>
      <p:sp>
        <p:nvSpPr>
          <p:cNvPr id="7" name="スライド番号プレースホルダー 6"/>
          <p:cNvSpPr>
            <a:spLocks noGrp="1"/>
          </p:cNvSpPr>
          <p:nvPr>
            <p:ph type="sldNum" sz="quarter" idx="12"/>
          </p:nvPr>
        </p:nvSpPr>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コンテンツ プレースホルダー 11"/>
          <p:cNvSpPr>
            <a:spLocks noGrp="1"/>
          </p:cNvSpPr>
          <p:nvPr>
            <p:ph sz="quarter" idx="1"/>
          </p:nvPr>
        </p:nvSpPr>
        <p:spPr>
          <a:xfrm>
            <a:off x="304800" y="304800"/>
            <a:ext cx="5715000" cy="5715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extLst>
      <p:ext uri="{BB962C8B-B14F-4D97-AF65-F5344CB8AC3E}">
        <p14:creationId xmlns:p14="http://schemas.microsoft.com/office/powerpoint/2010/main" val="3309771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6871C29F-7104-4694-B4C8-7FE671118DCA}" type="datetime1">
              <a:rPr kumimoji="1" lang="ja-JP" altLang="en-US" smtClean="0">
                <a:solidFill>
                  <a:srgbClr val="DDE9EC"/>
                </a:solidFill>
              </a:rPr>
              <a:t>2013/8/20</a:t>
            </a:fld>
            <a:endParaRPr kumimoji="1" lang="ja-JP" altLang="en-US">
              <a:solidFill>
                <a:srgbClr val="DDE9EC"/>
              </a:solidFill>
            </a:endParaRPr>
          </a:p>
        </p:txBody>
      </p:sp>
      <p:sp>
        <p:nvSpPr>
          <p:cNvPr id="6" name="フッター プレースホルダー 5"/>
          <p:cNvSpPr>
            <a:spLocks noGrp="1"/>
          </p:cNvSpPr>
          <p:nvPr>
            <p:ph type="ftr" sz="quarter" idx="11"/>
          </p:nvPr>
        </p:nvSpPr>
        <p:spPr/>
        <p:txBody>
          <a:bodyPr/>
          <a:lstStyle/>
          <a:p>
            <a:endParaRPr kumimoji="1" lang="ja-JP" altLang="en-US">
              <a:solidFill>
                <a:srgbClr val="DDE9EC"/>
              </a:solidFill>
            </a:endParaRPr>
          </a:p>
        </p:txBody>
      </p:sp>
      <p:sp>
        <p:nvSpPr>
          <p:cNvPr id="7" name="スライド番号プレースホルダー 6"/>
          <p:cNvSpPr>
            <a:spLocks noGrp="1"/>
          </p:cNvSpPr>
          <p:nvPr>
            <p:ph type="sldNum" sz="quarter" idx="12"/>
          </p:nvPr>
        </p:nvSpPr>
        <p:spPr/>
        <p:txBody>
          <a:bodyPr/>
          <a:lstStyle/>
          <a:p>
            <a:fld id="{6E2483BB-E91C-43BD-B26D-DAC2C90C82A8}" type="slidenum">
              <a:rPr kumimoji="1" lang="ja-JP" altLang="en-US" smtClean="0">
                <a:solidFill>
                  <a:srgbClr val="DDE9EC"/>
                </a:solidFill>
              </a:rPr>
              <a:pPr/>
              <a:t>‹#›</a:t>
            </a:fld>
            <a:endParaRPr kumimoji="1" lang="ja-JP" altLang="en-US">
              <a:solidFill>
                <a:srgbClr val="DDE9EC"/>
              </a:solidFill>
            </a:endParaRPr>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3650495787"/>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F2D09A9-57B1-4600-8F75-40D133BD99AD}" type="datetime1">
              <a:rPr kumimoji="1" lang="ja-JP" altLang="en-US" smtClean="0">
                <a:solidFill>
                  <a:srgbClr val="464653"/>
                </a:solidFill>
              </a:rPr>
              <a:t>2013/8/20</a:t>
            </a:fld>
            <a:endParaRPr kumimoji="1" lang="ja-JP" altLang="en-US">
              <a:solidFill>
                <a:srgbClr val="464653"/>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64653"/>
              </a:solidFill>
            </a:endParaRPr>
          </a:p>
        </p:txBody>
      </p:sp>
      <p:sp>
        <p:nvSpPr>
          <p:cNvPr id="6" name="スライド番号プレースホルダー 5"/>
          <p:cNvSpPr>
            <a:spLocks noGrp="1"/>
          </p:cNvSpPr>
          <p:nvPr>
            <p:ph type="sldNum" sz="quarter" idx="12"/>
          </p:nvPr>
        </p:nvSpPr>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Tree>
    <p:extLst>
      <p:ext uri="{BB962C8B-B14F-4D97-AF65-F5344CB8AC3E}">
        <p14:creationId xmlns:p14="http://schemas.microsoft.com/office/powerpoint/2010/main" val="3001740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23D011BC-C6CF-4858-BF09-DE5E5DA09C6F}" type="datetime1">
              <a:rPr kumimoji="1" lang="ja-JP" altLang="en-US" smtClean="0">
                <a:solidFill>
                  <a:srgbClr val="464653"/>
                </a:solidFill>
              </a:rPr>
              <a:t>2013/8/20</a:t>
            </a:fld>
            <a:endParaRPr kumimoji="1" lang="ja-JP" altLang="en-US">
              <a:solidFill>
                <a:srgbClr val="464653"/>
              </a:solidFill>
            </a:endParaRPr>
          </a:p>
        </p:txBody>
      </p:sp>
      <p:sp>
        <p:nvSpPr>
          <p:cNvPr id="5" name="フッター プレースホルダー 4"/>
          <p:cNvSpPr>
            <a:spLocks noGrp="1"/>
          </p:cNvSpPr>
          <p:nvPr>
            <p:ph type="ftr" sz="quarter" idx="11"/>
          </p:nvPr>
        </p:nvSpPr>
        <p:spPr/>
        <p:txBody>
          <a:bodyPr/>
          <a:lstStyle/>
          <a:p>
            <a:endParaRPr kumimoji="1" lang="ja-JP" altLang="en-US">
              <a:solidFill>
                <a:srgbClr val="464653"/>
              </a:solidFill>
            </a:endParaRPr>
          </a:p>
        </p:txBody>
      </p:sp>
      <p:sp>
        <p:nvSpPr>
          <p:cNvPr id="6" name="スライド番号プレースホルダー 5"/>
          <p:cNvSpPr>
            <a:spLocks noGrp="1"/>
          </p:cNvSpPr>
          <p:nvPr>
            <p:ph type="sldNum" sz="quarter" idx="12"/>
          </p:nvPr>
        </p:nvSpPr>
        <p:spPr/>
        <p:txBody>
          <a:body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Tree>
    <p:extLst>
      <p:ext uri="{BB962C8B-B14F-4D97-AF65-F5344CB8AC3E}">
        <p14:creationId xmlns:p14="http://schemas.microsoft.com/office/powerpoint/2010/main" val="123057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14A2ECC-497E-4E47-9AE1-7CD16C30EBDB}" type="datetime1">
              <a:rPr kumimoji="1" lang="ja-JP" altLang="en-US" smtClean="0"/>
              <a:t>2013/8/20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8077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198AD2D-77FB-40FD-AB02-42ED738B797A}" type="datetime1">
              <a:rPr kumimoji="1" lang="ja-JP" altLang="en-US" smtClean="0"/>
              <a:t>2013/8/20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417476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857F23-49E1-46BE-BADE-E9EFDE1FE4E0}" type="datetime1">
              <a:rPr kumimoji="1" lang="ja-JP" altLang="en-US" smtClean="0"/>
              <a:t>2013/8/20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9406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2CC512-406C-4950-B87A-2F8893ABB8B4}" type="datetime1">
              <a:rPr kumimoji="1" lang="ja-JP" altLang="en-US" smtClean="0"/>
              <a:t>2013/8/20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399371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742054-4F14-4734-B0F8-025B41AC6FC9}" type="datetime1">
              <a:rPr kumimoji="1" lang="ja-JP" altLang="en-US" smtClean="0"/>
              <a:t>2013/8/20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1088973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BD3A9-BAE4-4EC1-92CE-36846C96CEB2}" type="datetime1">
              <a:rPr kumimoji="1" lang="ja-JP" altLang="en-US" smtClean="0"/>
              <a:t>2013/8/20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D7FAE-41DF-4A6E-B1CD-885B9F4C1A8B}" type="slidenum">
              <a:rPr kumimoji="1" lang="ja-JP" altLang="en-US" smtClean="0"/>
              <a:t>‹#›</a:t>
            </a:fld>
            <a:endParaRPr kumimoji="1" lang="ja-JP" altLang="en-US"/>
          </a:p>
        </p:txBody>
      </p:sp>
    </p:spTree>
    <p:extLst>
      <p:ext uri="{BB962C8B-B14F-4D97-AF65-F5344CB8AC3E}">
        <p14:creationId xmlns:p14="http://schemas.microsoft.com/office/powerpoint/2010/main" val="2382307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9AA726F-B56A-4AFB-A1A2-5DC2AE69D561}" type="datetime1">
              <a:rPr lang="ja-JP" altLang="en-US" smtClean="0"/>
              <a:t>2013/8/20</a:t>
            </a:fld>
            <a:endParaRPr lang="ja-JP"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ja-JP"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2BBAC36-329A-41C5-8CCB-28F75455D963}" type="slidenum">
              <a:rPr lang="ja-JP" altLang="en-US" smtClean="0"/>
              <a:pPr/>
              <a:t>‹#›</a:t>
            </a:fld>
            <a:endParaRPr lang="ja-JP" altLang="en-US"/>
          </a:p>
        </p:txBody>
      </p:sp>
    </p:spTree>
    <p:extLst>
      <p:ext uri="{BB962C8B-B14F-4D97-AF65-F5344CB8AC3E}">
        <p14:creationId xmlns:p14="http://schemas.microsoft.com/office/powerpoint/2010/main" val="3005632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C393DB4-EFCE-441F-8D74-F5F7EB791FE0}" type="datetime1">
              <a:rPr lang="ja-JP" altLang="en-US" smtClean="0"/>
              <a:t>2013/8/20</a:t>
            </a:fld>
            <a:endParaRPr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924910B-AA2E-4BA1-BDFA-AB9451B4C8D9}" type="slidenum">
              <a:rPr lang="ja-JP" altLang="en-US" smtClean="0"/>
              <a:pPr/>
              <a:t>‹#›</a:t>
            </a:fld>
            <a:endParaRPr lang="ja-JP" altLang="en-US"/>
          </a:p>
        </p:txBody>
      </p:sp>
    </p:spTree>
    <p:extLst>
      <p:ext uri="{BB962C8B-B14F-4D97-AF65-F5344CB8AC3E}">
        <p14:creationId xmlns:p14="http://schemas.microsoft.com/office/powerpoint/2010/main" val="3076330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ー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57B3393-A831-4B95-89E7-38595CF8C7CC}" type="datetime1">
              <a:rPr kumimoji="1" lang="ja-JP" altLang="en-US" smtClean="0">
                <a:solidFill>
                  <a:srgbClr val="464653"/>
                </a:solidFill>
              </a:rPr>
              <a:t>2013/8/20</a:t>
            </a:fld>
            <a:endParaRPr kumimoji="1" lang="ja-JP" altLang="en-US">
              <a:solidFill>
                <a:srgbClr val="464653"/>
              </a:solidFill>
            </a:endParaRPr>
          </a:p>
        </p:txBody>
      </p:sp>
      <p:sp>
        <p:nvSpPr>
          <p:cNvPr id="3" name="フッター プレースホルダー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solidFill>
                <a:srgbClr val="464653"/>
              </a:solidFill>
            </a:endParaRPr>
          </a:p>
        </p:txBody>
      </p:sp>
      <p:sp>
        <p:nvSpPr>
          <p:cNvPr id="23" name="スライド番号プレースホルダー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E2483BB-E91C-43BD-B26D-DAC2C90C82A8}" type="slidenum">
              <a:rPr kumimoji="1" lang="ja-JP" altLang="en-US" smtClean="0">
                <a:solidFill>
                  <a:srgbClr val="464653"/>
                </a:solidFill>
              </a:rPr>
              <a:pPr/>
              <a:t>‹#›</a:t>
            </a:fld>
            <a:endParaRPr kumimoji="1" lang="ja-JP" altLang="en-US">
              <a:solidFill>
                <a:srgbClr val="464653"/>
              </a:solidFill>
            </a:endParaRPr>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Tree>
    <p:extLst>
      <p:ext uri="{BB962C8B-B14F-4D97-AF65-F5344CB8AC3E}">
        <p14:creationId xmlns:p14="http://schemas.microsoft.com/office/powerpoint/2010/main" val="2971196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7.png"/><Relationship Id="rId2" Type="http://schemas.openxmlformats.org/officeDocument/2006/relationships/image" Target="../media/image42.gif"/><Relationship Id="rId1" Type="http://schemas.openxmlformats.org/officeDocument/2006/relationships/slideLayout" Target="../slideLayouts/slideLayout4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2.gif"/><Relationship Id="rId7" Type="http://schemas.openxmlformats.org/officeDocument/2006/relationships/image" Target="../media/image54.png"/><Relationship Id="rId2" Type="http://schemas.openxmlformats.org/officeDocument/2006/relationships/image" Target="../media/image50.gif"/><Relationship Id="rId1" Type="http://schemas.openxmlformats.org/officeDocument/2006/relationships/slideLayout" Target="../slideLayouts/slideLayout40.xml"/><Relationship Id="rId6" Type="http://schemas.openxmlformats.org/officeDocument/2006/relationships/image" Target="../media/image53.png"/><Relationship Id="rId5" Type="http://schemas.openxmlformats.org/officeDocument/2006/relationships/image" Target="../media/image52.gif"/><Relationship Id="rId4" Type="http://schemas.openxmlformats.org/officeDocument/2006/relationships/image" Target="../media/image51.gif"/><Relationship Id="rId9"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57.gif"/><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500576"/>
            <a:ext cx="8756670" cy="864096"/>
          </a:xfrm>
        </p:spPr>
        <p:txBody>
          <a:bodyPr>
            <a:noAutofit/>
          </a:bodyPr>
          <a:lstStyle/>
          <a:p>
            <a:r>
              <a:rPr kumimoji="1" lang="ja-JP" altLang="en-US" sz="4600" dirty="0" smtClean="0">
                <a:solidFill>
                  <a:srgbClr val="FF0000"/>
                </a:solidFill>
                <a:latin typeface="HGP明朝E" pitchFamily="18" charset="-128"/>
                <a:ea typeface="HGP明朝E" pitchFamily="18" charset="-128"/>
              </a:rPr>
              <a:t>ＬＥＤと最新の光センサーを使って</a:t>
            </a:r>
            <a:endParaRPr kumimoji="1" lang="ja-JP" altLang="en-US" sz="4600" dirty="0">
              <a:solidFill>
                <a:srgbClr val="FF0000"/>
              </a:solidFill>
              <a:latin typeface="HGP明朝E" pitchFamily="18" charset="-128"/>
              <a:ea typeface="HGP明朝E" pitchFamily="18" charset="-128"/>
            </a:endParaRPr>
          </a:p>
        </p:txBody>
      </p:sp>
      <p:sp>
        <p:nvSpPr>
          <p:cNvPr id="3" name="サブタイトル 2"/>
          <p:cNvSpPr>
            <a:spLocks noGrp="1"/>
          </p:cNvSpPr>
          <p:nvPr>
            <p:ph type="subTitle" idx="1"/>
          </p:nvPr>
        </p:nvSpPr>
        <p:spPr>
          <a:xfrm>
            <a:off x="539552" y="3505417"/>
            <a:ext cx="8364526" cy="1224136"/>
          </a:xfrm>
        </p:spPr>
        <p:txBody>
          <a:bodyPr>
            <a:normAutofit/>
          </a:bodyPr>
          <a:lstStyle/>
          <a:p>
            <a:pPr algn="ctr"/>
            <a:r>
              <a:rPr lang="ja-JP" altLang="en-US" sz="3200" dirty="0" smtClean="0">
                <a:solidFill>
                  <a:schemeClr val="tx1"/>
                </a:solidFill>
                <a:latin typeface="HGP明朝E" pitchFamily="18" charset="-128"/>
                <a:ea typeface="HGP明朝E" pitchFamily="18" charset="-128"/>
              </a:rPr>
              <a:t>石橋　</a:t>
            </a:r>
            <a:r>
              <a:rPr lang="ja-JP" altLang="en-US" sz="3200" dirty="0" smtClean="0">
                <a:latin typeface="HGP明朝E" pitchFamily="18" charset="-128"/>
                <a:ea typeface="HGP明朝E" pitchFamily="18" charset="-128"/>
              </a:rPr>
              <a:t>未央　</a:t>
            </a:r>
            <a:r>
              <a:rPr lang="ja-JP" altLang="en-US" sz="3200" dirty="0" smtClean="0">
                <a:solidFill>
                  <a:schemeClr val="tx1"/>
                </a:solidFill>
                <a:latin typeface="HGP明朝E" pitchFamily="18" charset="-128"/>
                <a:ea typeface="HGP明朝E" pitchFamily="18" charset="-128"/>
              </a:rPr>
              <a:t>　杉浦　宏夢　　</a:t>
            </a:r>
            <a:r>
              <a:rPr kumimoji="1" lang="ja-JP" altLang="en-US" sz="3200" dirty="0" smtClean="0">
                <a:solidFill>
                  <a:schemeClr val="tx1"/>
                </a:solidFill>
                <a:latin typeface="HGP明朝E" pitchFamily="18" charset="-128"/>
                <a:ea typeface="HGP明朝E" pitchFamily="18" charset="-128"/>
              </a:rPr>
              <a:t>古川　雄規　　細川　拓也　　</a:t>
            </a:r>
            <a:r>
              <a:rPr lang="ja-JP" altLang="en-US" sz="3200" dirty="0" smtClean="0">
                <a:solidFill>
                  <a:schemeClr val="tx1"/>
                </a:solidFill>
                <a:latin typeface="HGP明朝E" pitchFamily="18" charset="-128"/>
                <a:ea typeface="HGP明朝E" pitchFamily="18" charset="-128"/>
              </a:rPr>
              <a:t>松本　翔汰　　吉見　周祐　</a:t>
            </a:r>
            <a:r>
              <a:rPr lang="ja-JP" altLang="en-US" sz="1600" dirty="0" smtClean="0"/>
              <a:t>　　　</a:t>
            </a:r>
            <a:endParaRPr kumimoji="1" lang="ja-JP" altLang="en-US" sz="1600" dirty="0"/>
          </a:p>
        </p:txBody>
      </p:sp>
      <p:sp>
        <p:nvSpPr>
          <p:cNvPr id="4" name="テキスト ボックス 3"/>
          <p:cNvSpPr txBox="1"/>
          <p:nvPr/>
        </p:nvSpPr>
        <p:spPr>
          <a:xfrm>
            <a:off x="323528" y="764704"/>
            <a:ext cx="5433642" cy="769441"/>
          </a:xfrm>
          <a:prstGeom prst="rect">
            <a:avLst/>
          </a:prstGeom>
          <a:noFill/>
        </p:spPr>
        <p:txBody>
          <a:bodyPr wrap="square" rtlCol="0">
            <a:spAutoFit/>
          </a:bodyPr>
          <a:lstStyle/>
          <a:p>
            <a:r>
              <a:rPr lang="ja-JP" altLang="en-US" sz="2400" dirty="0">
                <a:solidFill>
                  <a:srgbClr val="000000"/>
                </a:solidFill>
                <a:latin typeface="HGP明朝E" pitchFamily="18" charset="-128"/>
              </a:rPr>
              <a:t>Ｈ２５年度　現代物理学実験　Ａ班</a:t>
            </a:r>
            <a:endParaRPr lang="en-US" altLang="ja-JP" sz="2400" dirty="0">
              <a:solidFill>
                <a:srgbClr val="000000"/>
              </a:solidFill>
              <a:latin typeface="HGP明朝E" pitchFamily="18" charset="-128"/>
            </a:endParaRPr>
          </a:p>
          <a:p>
            <a:endParaRPr lang="ja-JP" altLang="en-US" sz="2000" dirty="0">
              <a:solidFill>
                <a:srgbClr val="000000"/>
              </a:solidFill>
              <a:latin typeface="HGP明朝E" pitchFamily="18" charset="-128"/>
            </a:endParaRPr>
          </a:p>
        </p:txBody>
      </p:sp>
      <p:sp>
        <p:nvSpPr>
          <p:cNvPr id="6" name="テキスト ボックス 5"/>
          <p:cNvSpPr txBox="1"/>
          <p:nvPr/>
        </p:nvSpPr>
        <p:spPr>
          <a:xfrm>
            <a:off x="755576" y="4797152"/>
            <a:ext cx="6123150" cy="954107"/>
          </a:xfrm>
          <a:prstGeom prst="rect">
            <a:avLst/>
          </a:prstGeom>
          <a:noFill/>
        </p:spPr>
        <p:txBody>
          <a:bodyPr wrap="square" rtlCol="0">
            <a:spAutoFit/>
          </a:bodyPr>
          <a:lstStyle/>
          <a:p>
            <a:r>
              <a:rPr lang="ja-JP" altLang="en-US" sz="2800" dirty="0">
                <a:solidFill>
                  <a:srgbClr val="000000"/>
                </a:solidFill>
                <a:latin typeface="HGP明朝E" pitchFamily="18" charset="-128"/>
              </a:rPr>
              <a:t>担当教員：隅田　土詞　　石野　雅也　</a:t>
            </a:r>
            <a:endParaRPr lang="en-US" altLang="ja-JP" sz="2800" dirty="0">
              <a:solidFill>
                <a:srgbClr val="000000"/>
              </a:solidFill>
              <a:latin typeface="HGP明朝E" pitchFamily="18" charset="-128"/>
            </a:endParaRPr>
          </a:p>
          <a:p>
            <a:r>
              <a:rPr lang="ja-JP" altLang="en-US" sz="2800" dirty="0">
                <a:solidFill>
                  <a:srgbClr val="000000"/>
                </a:solidFill>
                <a:latin typeface="HGP明朝E" pitchFamily="18" charset="-128"/>
              </a:rPr>
              <a:t>ＴＡ：家城　佳　　田代　拓也</a:t>
            </a:r>
          </a:p>
        </p:txBody>
      </p:sp>
      <p:sp>
        <p:nvSpPr>
          <p:cNvPr id="7" name="テキスト ボックス 6"/>
          <p:cNvSpPr txBox="1"/>
          <p:nvPr/>
        </p:nvSpPr>
        <p:spPr>
          <a:xfrm>
            <a:off x="323528" y="2398958"/>
            <a:ext cx="6912768" cy="800219"/>
          </a:xfrm>
          <a:prstGeom prst="rect">
            <a:avLst/>
          </a:prstGeom>
          <a:noFill/>
        </p:spPr>
        <p:txBody>
          <a:bodyPr wrap="square" rtlCol="0">
            <a:spAutoFit/>
          </a:bodyPr>
          <a:lstStyle/>
          <a:p>
            <a:r>
              <a:rPr lang="ja-JP" altLang="en-US" sz="4600" dirty="0">
                <a:solidFill>
                  <a:srgbClr val="FF0000"/>
                </a:solidFill>
                <a:latin typeface="HGP明朝E" pitchFamily="18" charset="-128"/>
              </a:rPr>
              <a:t>光速を測ってみよう</a:t>
            </a:r>
            <a:endParaRPr lang="ja-JP" altLang="en-US" sz="4600" dirty="0">
              <a:solidFill>
                <a:srgbClr val="000000"/>
              </a:solidFill>
            </a:endParaRPr>
          </a:p>
        </p:txBody>
      </p:sp>
      <p:sp>
        <p:nvSpPr>
          <p:cNvPr id="8" name="スライド番号プレースホルダー 7"/>
          <p:cNvSpPr>
            <a:spLocks noGrp="1"/>
          </p:cNvSpPr>
          <p:nvPr>
            <p:ph type="sldNum" sz="quarter" idx="12"/>
          </p:nvPr>
        </p:nvSpPr>
        <p:spPr>
          <a:xfrm>
            <a:off x="8244408" y="5949280"/>
            <a:ext cx="659550" cy="724462"/>
          </a:xfrm>
          <a:ln>
            <a:noFill/>
          </a:ln>
        </p:spPr>
        <p:txBody>
          <a:bodyPr/>
          <a:lstStyle/>
          <a:p>
            <a:fld id="{42BBAC36-329A-41C5-8CCB-28F75455D963}" type="slidenum">
              <a:rPr lang="ja-JP" altLang="en-US" smtClean="0">
                <a:ln w="12700">
                  <a:solidFill>
                    <a:schemeClr val="tx1"/>
                  </a:solidFill>
                </a:ln>
                <a:solidFill>
                  <a:schemeClr val="tx1"/>
                </a:solidFill>
              </a:rPr>
              <a:pPr/>
              <a:t>1</a:t>
            </a:fld>
            <a:endParaRPr lang="ja-JP" altLang="en-US" dirty="0">
              <a:ln w="12700">
                <a:solidFill>
                  <a:schemeClr val="tx1"/>
                </a:solidFill>
              </a:ln>
              <a:solidFill>
                <a:schemeClr val="tx1"/>
              </a:solidFill>
            </a:endParaRPr>
          </a:p>
        </p:txBody>
      </p:sp>
    </p:spTree>
    <p:extLst>
      <p:ext uri="{BB962C8B-B14F-4D97-AF65-F5344CB8AC3E}">
        <p14:creationId xmlns:p14="http://schemas.microsoft.com/office/powerpoint/2010/main" val="29427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style.textDecorationUnderline</p:attrName>
                                        </p:attrNameLst>
                                      </p:cBhvr>
                                      <p:to>
                                        <p:strVal val="true"/>
                                      </p:to>
                                    </p:set>
                                  </p:childTnLst>
                                </p:cTn>
                              </p:par>
                              <p:par>
                                <p:cTn id="7" presetID="21" presetClass="emph" presetSubtype="0" fill="hold" grpId="0" nodeType="withEffect">
                                  <p:stCondLst>
                                    <p:cond delay="0"/>
                                  </p:stCondLst>
                                  <p:iterate type="lt">
                                    <p:tmPct val="0"/>
                                  </p:iterate>
                                  <p:childTnLst>
                                    <p:animClr clrSpc="hsl" dir="cw">
                                      <p:cBhvr override="childStyle">
                                        <p:cTn id="8" dur="500" fill="hold"/>
                                        <p:tgtEl>
                                          <p:spTgt spid="7">
                                            <p:txEl>
                                              <p:pRg st="0" end="0"/>
                                            </p:txEl>
                                          </p:spTgt>
                                        </p:tgtEl>
                                        <p:attrNameLst>
                                          <p:attrName>style.color</p:attrName>
                                        </p:attrNameLst>
                                      </p:cBhvr>
                                      <p:by>
                                        <p:hsl h="7200000" s="0" l="0"/>
                                      </p:by>
                                    </p:animClr>
                                    <p:animClr clrSpc="hsl" dir="cw">
                                      <p:cBhvr>
                                        <p:cTn id="9" dur="500" fill="hold"/>
                                        <p:tgtEl>
                                          <p:spTgt spid="7">
                                            <p:txEl>
                                              <p:pRg st="0" end="0"/>
                                            </p:txEl>
                                          </p:spTgt>
                                        </p:tgtEl>
                                        <p:attrNameLst>
                                          <p:attrName>fillcolor</p:attrName>
                                        </p:attrNameLst>
                                      </p:cBhvr>
                                      <p:by>
                                        <p:hsl h="7200000" s="0" l="0"/>
                                      </p:by>
                                    </p:animClr>
                                    <p:animClr clrSpc="hsl" dir="cw">
                                      <p:cBhvr>
                                        <p:cTn id="10" dur="500" fill="hold"/>
                                        <p:tgtEl>
                                          <p:spTgt spid="7">
                                            <p:txEl>
                                              <p:pRg st="0" end="0"/>
                                            </p:txEl>
                                          </p:spTgt>
                                        </p:tgtEl>
                                        <p:attrNameLst>
                                          <p:attrName>stroke.color</p:attrName>
                                        </p:attrNameLst>
                                      </p:cBhvr>
                                      <p:by>
                                        <p:hsl h="7200000" s="0" l="0"/>
                                      </p:by>
                                    </p:animClr>
                                    <p:set>
                                      <p:cBhvr>
                                        <p:cTn id="11"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丸ｺﾞｼｯｸM-PRO" pitchFamily="50" charset="-128"/>
                <a:ea typeface="HG丸ｺﾞｼｯｸM-PRO" pitchFamily="50" charset="-128"/>
              </a:rPr>
              <a:t>クロックジェネレーター</a:t>
            </a:r>
            <a:endParaRPr kumimoji="1" lang="ja-JP" altLang="en-US" dirty="0">
              <a:latin typeface="HG丸ｺﾞｼｯｸM-PRO" pitchFamily="50" charset="-128"/>
              <a:ea typeface="HG丸ｺﾞｼｯｸM-PRO" pitchFamily="50" charset="-128"/>
            </a:endParaRPr>
          </a:p>
        </p:txBody>
      </p:sp>
      <p:sp>
        <p:nvSpPr>
          <p:cNvPr id="4" name="コンテンツ プレースホルダー 3"/>
          <p:cNvSpPr>
            <a:spLocks noGrp="1"/>
          </p:cNvSpPr>
          <p:nvPr>
            <p:ph sz="half" idx="2"/>
          </p:nvPr>
        </p:nvSpPr>
        <p:spPr>
          <a:xfrm>
            <a:off x="4644008" y="2060848"/>
            <a:ext cx="4038600" cy="3384376"/>
          </a:xfrm>
        </p:spPr>
        <p:txBody>
          <a:bodyPr>
            <a:normAutofit/>
          </a:bodyPr>
          <a:lstStyle/>
          <a:p>
            <a:r>
              <a:rPr lang="ja-JP" altLang="en-US" sz="2400" dirty="0">
                <a:latin typeface="HG丸ｺﾞｼｯｸM-PRO" pitchFamily="50" charset="-128"/>
                <a:ea typeface="HG丸ｺﾞｼｯｸM-PRO" pitchFamily="50" charset="-128"/>
              </a:rPr>
              <a:t>周波数、波の山の持続時間などを指定した上で</a:t>
            </a:r>
            <a:r>
              <a:rPr lang="ja-JP" altLang="en-US" sz="2400" dirty="0" smtClean="0">
                <a:latin typeface="HG丸ｺﾞｼｯｸM-PRO" pitchFamily="50" charset="-128"/>
                <a:ea typeface="HG丸ｺﾞｼｯｸM-PRO" pitchFamily="50" charset="-128"/>
              </a:rPr>
              <a:t>、それを電気</a:t>
            </a:r>
            <a:r>
              <a:rPr lang="ja-JP" altLang="en-US" sz="2400" dirty="0">
                <a:latin typeface="HG丸ｺﾞｼｯｸM-PRO" pitchFamily="50" charset="-128"/>
                <a:ea typeface="HG丸ｺﾞｼｯｸM-PRO" pitchFamily="50" charset="-128"/>
              </a:rPr>
              <a:t>信号と</a:t>
            </a:r>
            <a:r>
              <a:rPr lang="ja-JP" altLang="en-US" sz="2400" dirty="0" smtClean="0">
                <a:latin typeface="HG丸ｺﾞｼｯｸM-PRO" pitchFamily="50" charset="-128"/>
                <a:ea typeface="HG丸ｺﾞｼｯｸM-PRO" pitchFamily="50" charset="-128"/>
              </a:rPr>
              <a:t>して発生できる装置</a:t>
            </a:r>
            <a:endParaRPr lang="en-US" altLang="ja-JP" sz="2400" dirty="0" smtClean="0">
              <a:latin typeface="HG丸ｺﾞｼｯｸM-PRO" pitchFamily="50" charset="-128"/>
              <a:ea typeface="HG丸ｺﾞｼｯｸM-PRO" pitchFamily="50" charset="-128"/>
            </a:endParaRPr>
          </a:p>
          <a:p>
            <a:endParaRPr lang="en-US" altLang="ja-JP" sz="2400" dirty="0" smtClean="0">
              <a:latin typeface="HG丸ｺﾞｼｯｸM-PRO" pitchFamily="50" charset="-128"/>
              <a:ea typeface="HG丸ｺﾞｼｯｸM-PRO" pitchFamily="50" charset="-128"/>
            </a:endParaRPr>
          </a:p>
          <a:p>
            <a:r>
              <a:rPr lang="ja-JP" altLang="en-US" sz="2400" dirty="0">
                <a:latin typeface="HG丸ｺﾞｼｯｸM-PRO" pitchFamily="50" charset="-128"/>
                <a:ea typeface="HG丸ｺﾞｼｯｸM-PRO" pitchFamily="50" charset="-128"/>
              </a:rPr>
              <a:t>オシロスコープと</a:t>
            </a:r>
            <a:r>
              <a:rPr lang="en-US" altLang="ja-JP" sz="2400" dirty="0">
                <a:latin typeface="HG丸ｺﾞｼｯｸM-PRO" pitchFamily="50" charset="-128"/>
                <a:ea typeface="HG丸ｺﾞｼｯｸM-PRO" pitchFamily="50" charset="-128"/>
              </a:rPr>
              <a:t>LED</a:t>
            </a:r>
            <a:r>
              <a:rPr lang="ja-JP" altLang="en-US" sz="2400" dirty="0" smtClean="0">
                <a:latin typeface="HG丸ｺﾞｼｯｸM-PRO" pitchFamily="50" charset="-128"/>
                <a:ea typeface="HG丸ｺﾞｼｯｸM-PRO" pitchFamily="50" charset="-128"/>
              </a:rPr>
              <a:t>へ同時</a:t>
            </a:r>
            <a:r>
              <a:rPr lang="ja-JP" altLang="en-US" sz="2400" dirty="0">
                <a:latin typeface="HG丸ｺﾞｼｯｸM-PRO" pitchFamily="50" charset="-128"/>
                <a:ea typeface="HG丸ｺﾞｼｯｸM-PRO" pitchFamily="50" charset="-128"/>
              </a:rPr>
              <a:t>に正確な信号</a:t>
            </a:r>
            <a:r>
              <a:rPr lang="ja-JP" altLang="en-US" sz="2400" dirty="0" smtClean="0">
                <a:latin typeface="HG丸ｺﾞｼｯｸM-PRO" pitchFamily="50" charset="-128"/>
                <a:ea typeface="HG丸ｺﾞｼｯｸM-PRO" pitchFamily="50" charset="-128"/>
              </a:rPr>
              <a:t>を出力</a:t>
            </a:r>
            <a:r>
              <a:rPr lang="ja-JP" altLang="en-US" sz="2400" dirty="0">
                <a:latin typeface="HG丸ｺﾞｼｯｸM-PRO" pitchFamily="50" charset="-128"/>
                <a:ea typeface="HG丸ｺﾞｼｯｸM-PRO" pitchFamily="50" charset="-128"/>
              </a:rPr>
              <a:t>させた</a:t>
            </a:r>
            <a:endParaRPr lang="en-US" altLang="ja-JP" sz="2400" dirty="0" smtClean="0">
              <a:latin typeface="HG丸ｺﾞｼｯｸM-PRO" pitchFamily="50" charset="-128"/>
              <a:ea typeface="HG丸ｺﾞｼｯｸM-PRO" pitchFamily="50" charset="-128"/>
            </a:endParaRPr>
          </a:p>
        </p:txBody>
      </p:sp>
      <p:pic>
        <p:nvPicPr>
          <p:cNvPr id="5" name="コンテンツ プレースホルダー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5352" y="1673225"/>
            <a:ext cx="3142295" cy="4718050"/>
          </a:xfrm>
        </p:spPr>
      </p:pic>
      <p:sp>
        <p:nvSpPr>
          <p:cNvPr id="6" name="スライド番号プレースホルダー 5"/>
          <p:cNvSpPr>
            <a:spLocks noGrp="1"/>
          </p:cNvSpPr>
          <p:nvPr>
            <p:ph type="sldNum" sz="quarter" idx="12"/>
          </p:nvPr>
        </p:nvSpPr>
        <p:spPr/>
        <p:txBody>
          <a:bodyPr/>
          <a:lstStyle/>
          <a:p>
            <a:fld id="{F924910B-AA2E-4BA1-BDFA-AB9451B4C8D9}" type="slidenum">
              <a:rPr lang="ja-JP" altLang="en-US" smtClean="0"/>
              <a:pPr/>
              <a:t>10</a:t>
            </a:fld>
            <a:endParaRPr lang="ja-JP" altLang="en-US"/>
          </a:p>
        </p:txBody>
      </p:sp>
    </p:spTree>
    <p:extLst>
      <p:ext uri="{BB962C8B-B14F-4D97-AF65-F5344CB8AC3E}">
        <p14:creationId xmlns:p14="http://schemas.microsoft.com/office/powerpoint/2010/main" val="612715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丸ｺﾞｼｯｸM-PRO" pitchFamily="50" charset="-128"/>
                <a:ea typeface="HG丸ｺﾞｼｯｸM-PRO" pitchFamily="50" charset="-128"/>
              </a:rPr>
              <a:t>オシロスコープ</a:t>
            </a:r>
            <a:endParaRPr kumimoji="1" lang="ja-JP" altLang="en-US" dirty="0">
              <a:latin typeface="HG丸ｺﾞｼｯｸM-PRO" pitchFamily="50" charset="-128"/>
              <a:ea typeface="HG丸ｺﾞｼｯｸM-PRO" pitchFamily="50" charset="-128"/>
            </a:endParaRPr>
          </a:p>
        </p:txBody>
      </p:sp>
      <p:sp>
        <p:nvSpPr>
          <p:cNvPr id="4" name="コンテンツ プレースホルダー 3"/>
          <p:cNvSpPr>
            <a:spLocks noGrp="1"/>
          </p:cNvSpPr>
          <p:nvPr>
            <p:ph sz="half" idx="2"/>
          </p:nvPr>
        </p:nvSpPr>
        <p:spPr>
          <a:xfrm>
            <a:off x="4648200" y="2564904"/>
            <a:ext cx="4038600" cy="3826752"/>
          </a:xfrm>
        </p:spPr>
        <p:txBody>
          <a:bodyPr>
            <a:normAutofit/>
          </a:bodyPr>
          <a:lstStyle/>
          <a:p>
            <a:r>
              <a:rPr lang="en-US" altLang="ja-JP" sz="2400" dirty="0" smtClean="0">
                <a:latin typeface="HG丸ｺﾞｼｯｸM-PRO" pitchFamily="50" charset="-128"/>
                <a:ea typeface="HG丸ｺﾞｼｯｸM-PRO" pitchFamily="50" charset="-128"/>
              </a:rPr>
              <a:t>MPPC</a:t>
            </a:r>
            <a:r>
              <a:rPr lang="ja-JP" altLang="en-US" sz="2400" dirty="0" smtClean="0">
                <a:latin typeface="HG丸ｺﾞｼｯｸM-PRO" pitchFamily="50" charset="-128"/>
                <a:ea typeface="HG丸ｺﾞｼｯｸM-PRO" pitchFamily="50" charset="-128"/>
              </a:rPr>
              <a:t>とクロックジェネレーターからの信号を同時</a:t>
            </a:r>
            <a:r>
              <a:rPr lang="ja-JP" altLang="en-US" sz="2400" dirty="0">
                <a:latin typeface="HG丸ｺﾞｼｯｸM-PRO" pitchFamily="50" charset="-128"/>
                <a:ea typeface="HG丸ｺﾞｼｯｸM-PRO" pitchFamily="50" charset="-128"/>
              </a:rPr>
              <a:t>に表示して</a:t>
            </a:r>
            <a:r>
              <a:rPr lang="ja-JP" altLang="en-US" sz="2400" dirty="0" smtClean="0">
                <a:latin typeface="HG丸ｺﾞｼｯｸM-PRO" pitchFamily="50" charset="-128"/>
                <a:ea typeface="HG丸ｺﾞｼｯｸM-PRO" pitchFamily="50" charset="-128"/>
              </a:rPr>
              <a:t>扱える</a:t>
            </a:r>
            <a:endParaRPr lang="en-US" altLang="ja-JP" sz="2400" dirty="0" smtClean="0">
              <a:latin typeface="HG丸ｺﾞｼｯｸM-PRO" pitchFamily="50" charset="-128"/>
              <a:ea typeface="HG丸ｺﾞｼｯｸM-PRO" pitchFamily="50" charset="-128"/>
            </a:endParaRPr>
          </a:p>
          <a:p>
            <a:endParaRPr lang="en-US" altLang="ja-JP" sz="2400" dirty="0" smtClean="0">
              <a:latin typeface="HG丸ｺﾞｼｯｸM-PRO" pitchFamily="50" charset="-128"/>
              <a:ea typeface="HG丸ｺﾞｼｯｸM-PRO" pitchFamily="50" charset="-128"/>
            </a:endParaRPr>
          </a:p>
          <a:p>
            <a:r>
              <a:rPr lang="ja-JP" altLang="en-US" sz="2400" dirty="0" smtClean="0">
                <a:latin typeface="HG丸ｺﾞｼｯｸM-PRO" pitchFamily="50" charset="-128"/>
                <a:ea typeface="HG丸ｺﾞｼｯｸM-PRO" pitchFamily="50" charset="-128"/>
              </a:rPr>
              <a:t>また</a:t>
            </a:r>
            <a:r>
              <a:rPr lang="en-US" altLang="ja-JP" sz="2400" dirty="0" smtClean="0">
                <a:latin typeface="HG丸ｺﾞｼｯｸM-PRO" pitchFamily="50" charset="-128"/>
                <a:ea typeface="HG丸ｺﾞｼｯｸM-PRO" pitchFamily="50" charset="-128"/>
              </a:rPr>
              <a:t>1ch</a:t>
            </a:r>
            <a:r>
              <a:rPr lang="ja-JP" altLang="en-US" sz="2400" dirty="0" err="1">
                <a:latin typeface="HG丸ｺﾞｼｯｸM-PRO" pitchFamily="50" charset="-128"/>
                <a:ea typeface="HG丸ｺﾞｼｯｸM-PRO" pitchFamily="50" charset="-128"/>
              </a:rPr>
              <a:t>ごと</a:t>
            </a:r>
            <a:r>
              <a:rPr lang="ja-JP" altLang="en-US" sz="2400" dirty="0">
                <a:latin typeface="HG丸ｺﾞｼｯｸM-PRO" pitchFamily="50" charset="-128"/>
                <a:ea typeface="HG丸ｺﾞｼｯｸM-PRO" pitchFamily="50" charset="-128"/>
              </a:rPr>
              <a:t>ではあるが、採った波形を</a:t>
            </a:r>
            <a:r>
              <a:rPr lang="en-US" altLang="ja-JP" sz="2400" dirty="0">
                <a:latin typeface="HG丸ｺﾞｼｯｸM-PRO" pitchFamily="50" charset="-128"/>
                <a:ea typeface="HG丸ｺﾞｼｯｸM-PRO" pitchFamily="50" charset="-128"/>
              </a:rPr>
              <a:t>USB</a:t>
            </a:r>
            <a:r>
              <a:rPr lang="ja-JP" altLang="en-US" sz="2400" dirty="0">
                <a:latin typeface="HG丸ｺﾞｼｯｸM-PRO" pitchFamily="50" charset="-128"/>
                <a:ea typeface="HG丸ｺﾞｼｯｸM-PRO" pitchFamily="50" charset="-128"/>
              </a:rPr>
              <a:t>メモリに記録することが</a:t>
            </a:r>
            <a:r>
              <a:rPr lang="ja-JP" altLang="en-US" sz="2400" dirty="0" smtClean="0">
                <a:latin typeface="HG丸ｺﾞｼｯｸM-PRO" pitchFamily="50" charset="-128"/>
                <a:ea typeface="HG丸ｺﾞｼｯｸM-PRO" pitchFamily="50" charset="-128"/>
              </a:rPr>
              <a:t>できる</a:t>
            </a:r>
            <a:endParaRPr lang="en-US" altLang="ja-JP" sz="2400" dirty="0" smtClean="0">
              <a:latin typeface="HG丸ｺﾞｼｯｸM-PRO" pitchFamily="50" charset="-128"/>
              <a:ea typeface="HG丸ｺﾞｼｯｸM-PRO" pitchFamily="50" charset="-128"/>
            </a:endParaRPr>
          </a:p>
        </p:txBody>
      </p:sp>
      <p:pic>
        <p:nvPicPr>
          <p:cNvPr id="6" name="コンテンツ プレースホルダー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687365"/>
            <a:ext cx="4038600" cy="2689770"/>
          </a:xfrm>
        </p:spPr>
      </p:pic>
      <p:sp>
        <p:nvSpPr>
          <p:cNvPr id="5" name="スライド番号プレースホルダー 4"/>
          <p:cNvSpPr>
            <a:spLocks noGrp="1"/>
          </p:cNvSpPr>
          <p:nvPr>
            <p:ph type="sldNum" sz="quarter" idx="12"/>
          </p:nvPr>
        </p:nvSpPr>
        <p:spPr/>
        <p:txBody>
          <a:bodyPr/>
          <a:lstStyle/>
          <a:p>
            <a:fld id="{F924910B-AA2E-4BA1-BDFA-AB9451B4C8D9}" type="slidenum">
              <a:rPr lang="ja-JP" altLang="en-US" smtClean="0"/>
              <a:pPr/>
              <a:t>11</a:t>
            </a:fld>
            <a:endParaRPr lang="ja-JP" altLang="en-US"/>
          </a:p>
        </p:txBody>
      </p:sp>
    </p:spTree>
    <p:extLst>
      <p:ext uri="{BB962C8B-B14F-4D97-AF65-F5344CB8AC3E}">
        <p14:creationId xmlns:p14="http://schemas.microsoft.com/office/powerpoint/2010/main" val="2106631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オシロスコープの機能</a:t>
            </a:r>
            <a:endParaRPr kumimoji="1" lang="ja-JP" altLang="en-US" dirty="0">
              <a:latin typeface="HG丸ｺﾞｼｯｸM-PRO" pitchFamily="50" charset="-128"/>
              <a:ea typeface="HG丸ｺﾞｼｯｸM-PRO" pitchFamily="50" charset="-128"/>
            </a:endParaRPr>
          </a:p>
        </p:txBody>
      </p:sp>
      <p:sp>
        <p:nvSpPr>
          <p:cNvPr id="4" name="コンテンツ プレースホルダー 3"/>
          <p:cNvSpPr>
            <a:spLocks noGrp="1"/>
          </p:cNvSpPr>
          <p:nvPr>
            <p:ph idx="1"/>
          </p:nvPr>
        </p:nvSpPr>
        <p:spPr>
          <a:xfrm>
            <a:off x="2445033" y="4725144"/>
            <a:ext cx="4042792" cy="1646127"/>
          </a:xfrm>
        </p:spPr>
        <p:txBody>
          <a:bodyPr>
            <a:normAutofit/>
          </a:bodyPr>
          <a:lstStyle/>
          <a:p>
            <a:pPr lvl="0">
              <a:buClr>
                <a:srgbClr val="93A299"/>
              </a:buClr>
            </a:pPr>
            <a:r>
              <a:rPr lang="ja-JP" altLang="en-US" dirty="0" smtClean="0">
                <a:solidFill>
                  <a:srgbClr val="292934"/>
                </a:solidFill>
                <a:latin typeface="HG丸ｺﾞｼｯｸM-PRO" pitchFamily="50" charset="-128"/>
                <a:ea typeface="HG丸ｺﾞｼｯｸM-PRO" pitchFamily="50" charset="-128"/>
              </a:rPr>
              <a:t>今回は</a:t>
            </a:r>
            <a:r>
              <a:rPr lang="en-US" altLang="ja-JP" dirty="0" smtClean="0">
                <a:solidFill>
                  <a:srgbClr val="292934"/>
                </a:solidFill>
                <a:latin typeface="HG丸ｺﾞｼｯｸM-PRO" pitchFamily="50" charset="-128"/>
                <a:ea typeface="HG丸ｺﾞｼｯｸM-PRO" pitchFamily="50" charset="-128"/>
              </a:rPr>
              <a:t>128</a:t>
            </a:r>
            <a:r>
              <a:rPr lang="ja-JP" altLang="en-US" dirty="0" smtClean="0">
                <a:solidFill>
                  <a:srgbClr val="292934"/>
                </a:solidFill>
                <a:latin typeface="HG丸ｺﾞｼｯｸM-PRO" pitchFamily="50" charset="-128"/>
                <a:ea typeface="HG丸ｺﾞｼｯｸM-PRO" pitchFamily="50" charset="-128"/>
              </a:rPr>
              <a:t>イベント分</a:t>
            </a:r>
            <a:r>
              <a:rPr lang="ja-JP" altLang="en-US" dirty="0">
                <a:solidFill>
                  <a:srgbClr val="292934"/>
                </a:solidFill>
                <a:latin typeface="HG丸ｺﾞｼｯｸM-PRO" pitchFamily="50" charset="-128"/>
                <a:ea typeface="HG丸ｺﾞｼｯｸM-PRO" pitchFamily="50" charset="-128"/>
              </a:rPr>
              <a:t>の波形を</a:t>
            </a:r>
            <a:r>
              <a:rPr lang="ja-JP" altLang="en-US" dirty="0" smtClean="0">
                <a:solidFill>
                  <a:srgbClr val="292934"/>
                </a:solidFill>
                <a:latin typeface="HG丸ｺﾞｼｯｸM-PRO" pitchFamily="50" charset="-128"/>
                <a:ea typeface="HG丸ｺﾞｼｯｸM-PRO" pitchFamily="50" charset="-128"/>
              </a:rPr>
              <a:t>合成して平均をとる機能を使用した</a:t>
            </a:r>
            <a:endParaRPr lang="en-US" altLang="ja-JP" dirty="0">
              <a:solidFill>
                <a:srgbClr val="292934"/>
              </a:solidFill>
              <a:latin typeface="HG丸ｺﾞｼｯｸM-PRO" pitchFamily="50" charset="-128"/>
              <a:ea typeface="HG丸ｺﾞｼｯｸM-PRO" pitchFamily="50" charset="-128"/>
            </a:endParaRPr>
          </a:p>
        </p:txBody>
      </p:sp>
      <p:pic>
        <p:nvPicPr>
          <p:cNvPr id="1026" name="Picture 2" descr="D:\jikken\TEK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7815" y="1642440"/>
            <a:ext cx="336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jikken\TEK0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37" y="1642440"/>
            <a:ext cx="3360375" cy="252028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594412" y="2279192"/>
            <a:ext cx="461665" cy="1246495"/>
          </a:xfrm>
          <a:prstGeom prst="rect">
            <a:avLst/>
          </a:prstGeom>
          <a:noFill/>
        </p:spPr>
        <p:txBody>
          <a:bodyPr vert="eaVert" wrap="none" rtlCol="0">
            <a:spAutoFit/>
          </a:bodyPr>
          <a:lstStyle/>
          <a:p>
            <a:r>
              <a:rPr lang="ja-JP" altLang="en-US" dirty="0">
                <a:solidFill>
                  <a:srgbClr val="292934"/>
                </a:solidFill>
                <a:latin typeface="HG丸ｺﾞｼｯｸM-PRO" pitchFamily="50" charset="-128"/>
                <a:ea typeface="HG丸ｺﾞｼｯｸM-PRO" pitchFamily="50" charset="-128"/>
              </a:rPr>
              <a:t>平均する前</a:t>
            </a:r>
          </a:p>
        </p:txBody>
      </p:sp>
      <p:sp>
        <p:nvSpPr>
          <p:cNvPr id="7" name="テキスト ボックス 6"/>
          <p:cNvSpPr txBox="1"/>
          <p:nvPr/>
        </p:nvSpPr>
        <p:spPr>
          <a:xfrm>
            <a:off x="8597815" y="2279191"/>
            <a:ext cx="461665" cy="1246495"/>
          </a:xfrm>
          <a:prstGeom prst="rect">
            <a:avLst/>
          </a:prstGeom>
          <a:noFill/>
        </p:spPr>
        <p:txBody>
          <a:bodyPr vert="eaVert" wrap="none" rtlCol="0">
            <a:spAutoFit/>
          </a:bodyPr>
          <a:lstStyle/>
          <a:p>
            <a:r>
              <a:rPr lang="ja-JP" altLang="en-US" dirty="0">
                <a:solidFill>
                  <a:srgbClr val="292934"/>
                </a:solidFill>
                <a:latin typeface="HG丸ｺﾞｼｯｸM-PRO" pitchFamily="50" charset="-128"/>
                <a:ea typeface="HG丸ｺﾞｼｯｸM-PRO" pitchFamily="50" charset="-128"/>
              </a:rPr>
              <a:t>平均した後</a:t>
            </a:r>
          </a:p>
        </p:txBody>
      </p:sp>
      <p:sp>
        <p:nvSpPr>
          <p:cNvPr id="3" name="右矢印 2"/>
          <p:cNvSpPr/>
          <p:nvPr/>
        </p:nvSpPr>
        <p:spPr>
          <a:xfrm>
            <a:off x="4145880" y="2660264"/>
            <a:ext cx="978408" cy="48463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F924910B-AA2E-4BA1-BDFA-AB9451B4C8D9}" type="slidenum">
              <a:rPr lang="ja-JP" altLang="en-US" smtClean="0"/>
              <a:pPr/>
              <a:t>12</a:t>
            </a:fld>
            <a:endParaRPr lang="ja-JP" altLang="en-US"/>
          </a:p>
        </p:txBody>
      </p:sp>
    </p:spTree>
    <p:extLst>
      <p:ext uri="{BB962C8B-B14F-4D97-AF65-F5344CB8AC3E}">
        <p14:creationId xmlns:p14="http://schemas.microsoft.com/office/powerpoint/2010/main" val="1857954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HG丸ｺﾞｼｯｸM-PRO" pitchFamily="50" charset="-128"/>
                <a:ea typeface="HG丸ｺﾞｼｯｸM-PRO" pitchFamily="50" charset="-128"/>
              </a:rPr>
              <a:t>LED</a:t>
            </a:r>
            <a:endParaRPr kumimoji="1" lang="ja-JP" altLang="en-US" dirty="0">
              <a:latin typeface="HG丸ｺﾞｼｯｸM-PRO" pitchFamily="50" charset="-128"/>
              <a:ea typeface="HG丸ｺﾞｼｯｸM-PRO" pitchFamily="50" charset="-128"/>
            </a:endParaRPr>
          </a:p>
        </p:txBody>
      </p:sp>
      <p:sp>
        <p:nvSpPr>
          <p:cNvPr id="4" name="コンテンツ プレースホルダー 3"/>
          <p:cNvSpPr>
            <a:spLocks noGrp="1"/>
          </p:cNvSpPr>
          <p:nvPr>
            <p:ph sz="half" idx="2"/>
          </p:nvPr>
        </p:nvSpPr>
        <p:spPr/>
        <p:txBody>
          <a:bodyPr>
            <a:normAutofit/>
          </a:bodyPr>
          <a:lstStyle/>
          <a:p>
            <a:r>
              <a:rPr lang="ja-JP" altLang="en-US" sz="2400" dirty="0" smtClean="0">
                <a:latin typeface="HG丸ｺﾞｼｯｸM-PRO" pitchFamily="50" charset="-128"/>
                <a:ea typeface="HG丸ｺﾞｼｯｸM-PRO" pitchFamily="50" charset="-128"/>
              </a:rPr>
              <a:t>クロックジェネレーターから直接信号を受け取り、発光する</a:t>
            </a:r>
            <a:endParaRPr lang="en-US" altLang="ja-JP" sz="2400" dirty="0" smtClean="0">
              <a:latin typeface="HG丸ｺﾞｼｯｸM-PRO" pitchFamily="50" charset="-128"/>
              <a:ea typeface="HG丸ｺﾞｼｯｸM-PRO" pitchFamily="50" charset="-128"/>
            </a:endParaRPr>
          </a:p>
          <a:p>
            <a:endParaRPr lang="en-US" altLang="ja-JP" sz="2400" dirty="0" smtClean="0">
              <a:latin typeface="HG丸ｺﾞｼｯｸM-PRO" pitchFamily="50" charset="-128"/>
              <a:ea typeface="HG丸ｺﾞｼｯｸM-PRO" pitchFamily="50" charset="-128"/>
            </a:endParaRPr>
          </a:p>
          <a:p>
            <a:pPr lvl="0">
              <a:buClr>
                <a:srgbClr val="93A299"/>
              </a:buClr>
            </a:pPr>
            <a:r>
              <a:rPr lang="en-US" altLang="ja-JP" sz="2400" dirty="0">
                <a:solidFill>
                  <a:srgbClr val="292934"/>
                </a:solidFill>
                <a:latin typeface="HG丸ｺﾞｼｯｸM-PRO" pitchFamily="50" charset="-128"/>
                <a:ea typeface="HG丸ｺﾞｼｯｸM-PRO" pitchFamily="50" charset="-128"/>
              </a:rPr>
              <a:t>LED</a:t>
            </a:r>
            <a:r>
              <a:rPr lang="ja-JP" altLang="en-US" sz="2400" dirty="0">
                <a:solidFill>
                  <a:srgbClr val="292934"/>
                </a:solidFill>
                <a:latin typeface="HG丸ｺﾞｼｯｸM-PRO" pitchFamily="50" charset="-128"/>
                <a:ea typeface="HG丸ｺﾞｼｯｸM-PRO" pitchFamily="50" charset="-128"/>
              </a:rPr>
              <a:t>は一般に</a:t>
            </a:r>
            <a:r>
              <a:rPr lang="ja-JP" altLang="en-US" sz="2400" dirty="0">
                <a:solidFill>
                  <a:schemeClr val="tx2"/>
                </a:solidFill>
                <a:latin typeface="HG丸ｺﾞｼｯｸM-PRO" pitchFamily="50" charset="-128"/>
                <a:ea typeface="HG丸ｺﾞｼｯｸM-PRO" pitchFamily="50" charset="-128"/>
              </a:rPr>
              <a:t>応答速度が速く</a:t>
            </a:r>
            <a:r>
              <a:rPr lang="ja-JP" altLang="en-US" sz="2400" dirty="0">
                <a:solidFill>
                  <a:srgbClr val="292934"/>
                </a:solidFill>
                <a:latin typeface="HG丸ｺﾞｼｯｸM-PRO" pitchFamily="50" charset="-128"/>
                <a:ea typeface="HG丸ｺﾞｼｯｸM-PRO" pitchFamily="50" charset="-128"/>
              </a:rPr>
              <a:t>、</a:t>
            </a:r>
            <a:r>
              <a:rPr lang="en-US" altLang="ja-JP" sz="2400" dirty="0">
                <a:solidFill>
                  <a:srgbClr val="292934"/>
                </a:solidFill>
                <a:latin typeface="HG丸ｺﾞｼｯｸM-PRO" pitchFamily="50" charset="-128"/>
                <a:ea typeface="HG丸ｺﾞｼｯｸM-PRO" pitchFamily="50" charset="-128"/>
              </a:rPr>
              <a:t>100</a:t>
            </a:r>
            <a:r>
              <a:rPr lang="ja-JP" altLang="en-US" sz="2400" dirty="0">
                <a:solidFill>
                  <a:srgbClr val="292934"/>
                </a:solidFill>
                <a:latin typeface="HG丸ｺﾞｼｯｸM-PRO" pitchFamily="50" charset="-128"/>
                <a:ea typeface="HG丸ｺﾞｼｯｸM-PRO" pitchFamily="50" charset="-128"/>
              </a:rPr>
              <a:t>ナノ秒以下という応答速度を</a:t>
            </a:r>
            <a:r>
              <a:rPr lang="ja-JP" altLang="en-US" sz="2400" dirty="0" smtClean="0">
                <a:solidFill>
                  <a:srgbClr val="292934"/>
                </a:solidFill>
                <a:latin typeface="HG丸ｺﾞｼｯｸM-PRO" pitchFamily="50" charset="-128"/>
                <a:ea typeface="HG丸ｺﾞｼｯｸM-PRO" pitchFamily="50" charset="-128"/>
              </a:rPr>
              <a:t>持っている</a:t>
            </a:r>
            <a:endParaRPr lang="en-US" altLang="ja-JP" sz="2400" dirty="0">
              <a:solidFill>
                <a:srgbClr val="292934"/>
              </a:solidFill>
              <a:latin typeface="HG丸ｺﾞｼｯｸM-PRO" pitchFamily="50" charset="-128"/>
              <a:ea typeface="HG丸ｺﾞｼｯｸM-PRO" pitchFamily="50" charset="-128"/>
            </a:endParaRPr>
          </a:p>
          <a:p>
            <a:pPr marL="0" indent="0">
              <a:buNone/>
            </a:pPr>
            <a:endParaRPr lang="en-US" altLang="ja-JP" sz="2400" dirty="0" err="1">
              <a:latin typeface="HG丸ｺﾞｼｯｸM-PRO" pitchFamily="50" charset="-128"/>
              <a:ea typeface="HG丸ｺﾞｼｯｸM-PRO" pitchFamily="50" charset="-128"/>
            </a:endParaRPr>
          </a:p>
          <a:p>
            <a:r>
              <a:rPr lang="ja-JP" altLang="en-US" sz="2400" dirty="0" smtClean="0">
                <a:latin typeface="HG丸ｺﾞｼｯｸM-PRO" pitchFamily="50" charset="-128"/>
                <a:ea typeface="HG丸ｺﾞｼｯｸM-PRO" pitchFamily="50" charset="-128"/>
              </a:rPr>
              <a:t>色</a:t>
            </a:r>
            <a:r>
              <a:rPr lang="ja-JP" altLang="en-US" sz="2400" dirty="0">
                <a:latin typeface="HG丸ｺﾞｼｯｸM-PRO" pitchFamily="50" charset="-128"/>
                <a:ea typeface="HG丸ｺﾞｼｯｸM-PRO" pitchFamily="50" charset="-128"/>
              </a:rPr>
              <a:t>は後述の</a:t>
            </a:r>
            <a:r>
              <a:rPr lang="en-US" altLang="ja-JP" sz="2400" dirty="0">
                <a:latin typeface="HG丸ｺﾞｼｯｸM-PRO" pitchFamily="50" charset="-128"/>
                <a:ea typeface="HG丸ｺﾞｼｯｸM-PRO" pitchFamily="50" charset="-128"/>
              </a:rPr>
              <a:t>MPPC</a:t>
            </a:r>
            <a:r>
              <a:rPr lang="ja-JP" altLang="en-US" sz="2400" dirty="0">
                <a:latin typeface="HG丸ｺﾞｼｯｸM-PRO" pitchFamily="50" charset="-128"/>
                <a:ea typeface="HG丸ｺﾞｼｯｸM-PRO" pitchFamily="50" charset="-128"/>
              </a:rPr>
              <a:t>の最大感度波長に合わせて、青色のもので</a:t>
            </a:r>
            <a:r>
              <a:rPr lang="ja-JP" altLang="en-US" sz="2400" dirty="0" smtClean="0">
                <a:latin typeface="HG丸ｺﾞｼｯｸM-PRO" pitchFamily="50" charset="-128"/>
                <a:ea typeface="HG丸ｺﾞｼｯｸM-PRO" pitchFamily="50" charset="-128"/>
              </a:rPr>
              <a:t>ある</a:t>
            </a:r>
            <a:endParaRPr lang="en-US" altLang="ja-JP" sz="2400" dirty="0" smtClean="0">
              <a:latin typeface="HG丸ｺﾞｼｯｸM-PRO" pitchFamily="50" charset="-128"/>
              <a:ea typeface="HG丸ｺﾞｼｯｸM-PRO" pitchFamily="50" charset="-128"/>
            </a:endParaRPr>
          </a:p>
          <a:p>
            <a:endParaRPr lang="ja-JP" altLang="en-US" sz="2000" dirty="0">
              <a:latin typeface="HG丸ｺﾞｼｯｸM-PRO" pitchFamily="50" charset="-128"/>
              <a:ea typeface="HG丸ｺﾞｼｯｸM-PRO" pitchFamily="50" charset="-128"/>
            </a:endParaRPr>
          </a:p>
          <a:p>
            <a:pPr marL="0" indent="0">
              <a:buNone/>
            </a:pPr>
            <a:endParaRPr lang="en-US" altLang="ja-JP" sz="2000" dirty="0" smtClean="0">
              <a:latin typeface="HG丸ｺﾞｼｯｸM-PRO" pitchFamily="50" charset="-128"/>
              <a:ea typeface="HG丸ｺﾞｼｯｸM-PRO" pitchFamily="50" charset="-128"/>
            </a:endParaRPr>
          </a:p>
        </p:txBody>
      </p:sp>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2636912"/>
            <a:ext cx="4038600" cy="2689770"/>
          </a:xfrm>
        </p:spPr>
      </p:pic>
      <p:sp>
        <p:nvSpPr>
          <p:cNvPr id="5" name="スライド番号プレースホルダー 4"/>
          <p:cNvSpPr>
            <a:spLocks noGrp="1"/>
          </p:cNvSpPr>
          <p:nvPr>
            <p:ph type="sldNum" sz="quarter" idx="12"/>
          </p:nvPr>
        </p:nvSpPr>
        <p:spPr/>
        <p:txBody>
          <a:bodyPr/>
          <a:lstStyle/>
          <a:p>
            <a:fld id="{F924910B-AA2E-4BA1-BDFA-AB9451B4C8D9}" type="slidenum">
              <a:rPr lang="ja-JP" altLang="en-US" smtClean="0"/>
              <a:pPr/>
              <a:t>13</a:t>
            </a:fld>
            <a:endParaRPr lang="ja-JP" altLang="en-US"/>
          </a:p>
        </p:txBody>
      </p:sp>
    </p:spTree>
    <p:extLst>
      <p:ext uri="{BB962C8B-B14F-4D97-AF65-F5344CB8AC3E}">
        <p14:creationId xmlns:p14="http://schemas.microsoft.com/office/powerpoint/2010/main" val="2172275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HG丸ｺﾞｼｯｸM-PRO" pitchFamily="50" charset="-128"/>
                <a:ea typeface="HG丸ｺﾞｼｯｸM-PRO" pitchFamily="50" charset="-128"/>
              </a:rPr>
              <a:t>MPPC</a:t>
            </a:r>
            <a:endParaRPr kumimoji="1" lang="ja-JP" altLang="en-US" dirty="0">
              <a:latin typeface="HG丸ｺﾞｼｯｸM-PRO" pitchFamily="50" charset="-128"/>
              <a:ea typeface="HG丸ｺﾞｼｯｸM-PRO" pitchFamily="50" charset="-128"/>
            </a:endParaRPr>
          </a:p>
        </p:txBody>
      </p:sp>
      <p:sp>
        <p:nvSpPr>
          <p:cNvPr id="4" name="コンテンツ プレースホルダー 3"/>
          <p:cNvSpPr>
            <a:spLocks noGrp="1"/>
          </p:cNvSpPr>
          <p:nvPr>
            <p:ph sz="half" idx="2"/>
          </p:nvPr>
        </p:nvSpPr>
        <p:spPr>
          <a:xfrm>
            <a:off x="4427984" y="2276872"/>
            <a:ext cx="4518097" cy="3754744"/>
          </a:xfrm>
        </p:spPr>
        <p:txBody>
          <a:bodyPr>
            <a:normAutofit/>
          </a:bodyPr>
          <a:lstStyle/>
          <a:p>
            <a:r>
              <a:rPr lang="en-US" altLang="ja-JP" sz="2400" dirty="0" smtClean="0">
                <a:solidFill>
                  <a:schemeClr val="tx2"/>
                </a:solidFill>
                <a:latin typeface="HG丸ｺﾞｼｯｸM-PRO" pitchFamily="50" charset="-128"/>
                <a:ea typeface="HG丸ｺﾞｼｯｸM-PRO" pitchFamily="50" charset="-128"/>
              </a:rPr>
              <a:t>Multi </a:t>
            </a:r>
            <a:r>
              <a:rPr lang="en-US" altLang="ja-JP" sz="2400" dirty="0">
                <a:solidFill>
                  <a:schemeClr val="tx2"/>
                </a:solidFill>
                <a:latin typeface="HG丸ｺﾞｼｯｸM-PRO" pitchFamily="50" charset="-128"/>
                <a:ea typeface="HG丸ｺﾞｼｯｸM-PRO" pitchFamily="50" charset="-128"/>
              </a:rPr>
              <a:t>Pixel Photon </a:t>
            </a:r>
            <a:r>
              <a:rPr lang="en-US" altLang="ja-JP" sz="2400" dirty="0" smtClean="0">
                <a:solidFill>
                  <a:schemeClr val="tx2"/>
                </a:solidFill>
                <a:latin typeface="HG丸ｺﾞｼｯｸM-PRO" pitchFamily="50" charset="-128"/>
                <a:ea typeface="HG丸ｺﾞｼｯｸM-PRO" pitchFamily="50" charset="-128"/>
              </a:rPr>
              <a:t>Counter</a:t>
            </a:r>
            <a:endParaRPr lang="en-US" altLang="ja-JP" sz="2400" dirty="0">
              <a:latin typeface="HG丸ｺﾞｼｯｸM-PRO" pitchFamily="50" charset="-128"/>
              <a:ea typeface="HG丸ｺﾞｼｯｸM-PRO" pitchFamily="50" charset="-128"/>
            </a:endParaRPr>
          </a:p>
          <a:p>
            <a:pPr marL="0" indent="0">
              <a:buNone/>
            </a:pPr>
            <a:endParaRPr lang="en-US" altLang="ja-JP" sz="2400" dirty="0" smtClean="0">
              <a:solidFill>
                <a:schemeClr val="tx2"/>
              </a:solidFill>
              <a:latin typeface="HG丸ｺﾞｼｯｸM-PRO" pitchFamily="50" charset="-128"/>
              <a:ea typeface="HG丸ｺﾞｼｯｸM-PRO" pitchFamily="50" charset="-128"/>
            </a:endParaRPr>
          </a:p>
          <a:p>
            <a:r>
              <a:rPr lang="en-US" altLang="ja-JP" sz="2400" dirty="0" smtClean="0">
                <a:solidFill>
                  <a:schemeClr val="tx2"/>
                </a:solidFill>
                <a:latin typeface="HG丸ｺﾞｼｯｸM-PRO" pitchFamily="50" charset="-128"/>
                <a:ea typeface="HG丸ｺﾞｼｯｸM-PRO" pitchFamily="50" charset="-128"/>
              </a:rPr>
              <a:t>APD</a:t>
            </a:r>
            <a:r>
              <a:rPr lang="ja-JP" altLang="en-US" sz="2400" dirty="0">
                <a:solidFill>
                  <a:schemeClr val="tx2"/>
                </a:solidFill>
                <a:latin typeface="HG丸ｺﾞｼｯｸM-PRO" pitchFamily="50" charset="-128"/>
                <a:ea typeface="HG丸ｺﾞｼｯｸM-PRO" pitchFamily="50" charset="-128"/>
              </a:rPr>
              <a:t>をいくつも二次元に並べた</a:t>
            </a:r>
            <a:r>
              <a:rPr lang="ja-JP" altLang="en-US" sz="2400" dirty="0" smtClean="0">
                <a:solidFill>
                  <a:schemeClr val="tx2"/>
                </a:solidFill>
                <a:latin typeface="HG丸ｺﾞｼｯｸM-PRO" pitchFamily="50" charset="-128"/>
                <a:ea typeface="HG丸ｺﾞｼｯｸM-PRO" pitchFamily="50" charset="-128"/>
              </a:rPr>
              <a:t>センサーアレイ</a:t>
            </a:r>
            <a:r>
              <a:rPr lang="ja-JP" altLang="en-US" sz="2400" dirty="0" smtClean="0">
                <a:latin typeface="HG丸ｺﾞｼｯｸM-PRO" pitchFamily="50" charset="-128"/>
                <a:ea typeface="HG丸ｺﾞｼｯｸM-PRO" pitchFamily="50" charset="-128"/>
              </a:rPr>
              <a:t>のこと</a:t>
            </a:r>
            <a:endParaRPr lang="en-US" altLang="ja-JP" sz="2400" dirty="0">
              <a:latin typeface="HG丸ｺﾞｼｯｸM-PRO" pitchFamily="50" charset="-128"/>
              <a:ea typeface="HG丸ｺﾞｼｯｸM-PRO" pitchFamily="50" charset="-128"/>
            </a:endParaRPr>
          </a:p>
          <a:p>
            <a:endParaRPr lang="en-US" altLang="ja-JP" sz="2400" dirty="0">
              <a:latin typeface="HG丸ｺﾞｼｯｸM-PRO" pitchFamily="50" charset="-128"/>
              <a:ea typeface="HG丸ｺﾞｼｯｸM-PRO" pitchFamily="50" charset="-128"/>
            </a:endParaRPr>
          </a:p>
          <a:p>
            <a:r>
              <a:rPr lang="ja-JP" altLang="en-US" sz="2400" dirty="0" smtClean="0">
                <a:latin typeface="HG丸ｺﾞｼｯｸM-PRO" pitchFamily="50" charset="-128"/>
                <a:ea typeface="HG丸ｺﾞｼｯｸM-PRO" pitchFamily="50" charset="-128"/>
              </a:rPr>
              <a:t>光子</a:t>
            </a:r>
            <a:r>
              <a:rPr lang="en-US" altLang="ja-JP" sz="2400" dirty="0" smtClean="0">
                <a:latin typeface="HG丸ｺﾞｼｯｸM-PRO" pitchFamily="50" charset="-128"/>
                <a:ea typeface="HG丸ｺﾞｼｯｸM-PRO" pitchFamily="50" charset="-128"/>
              </a:rPr>
              <a:t>1</a:t>
            </a:r>
            <a:r>
              <a:rPr lang="ja-JP" altLang="en-US" sz="2400" dirty="0" smtClean="0">
                <a:latin typeface="HG丸ｺﾞｼｯｸM-PRO" pitchFamily="50" charset="-128"/>
                <a:ea typeface="HG丸ｺﾞｼｯｸM-PRO" pitchFamily="50" charset="-128"/>
              </a:rPr>
              <a:t>つさえ検出できるほど</a:t>
            </a:r>
            <a:r>
              <a:rPr lang="ja-JP" altLang="en-US" sz="2400" dirty="0" smtClean="0">
                <a:solidFill>
                  <a:schemeClr val="tx2"/>
                </a:solidFill>
                <a:latin typeface="HG丸ｺﾞｼｯｸM-PRO" pitchFamily="50" charset="-128"/>
                <a:ea typeface="HG丸ｺﾞｼｯｸM-PRO" pitchFamily="50" charset="-128"/>
              </a:rPr>
              <a:t>高感度</a:t>
            </a:r>
            <a:endParaRPr lang="en-US" altLang="ja-JP" sz="2400" dirty="0" smtClean="0">
              <a:solidFill>
                <a:schemeClr val="tx2"/>
              </a:solidFill>
              <a:latin typeface="HG丸ｺﾞｼｯｸM-PRO" pitchFamily="50" charset="-128"/>
              <a:ea typeface="HG丸ｺﾞｼｯｸM-PRO" pitchFamily="50" charset="-128"/>
            </a:endParaRPr>
          </a:p>
        </p:txBody>
      </p:sp>
      <p:sp>
        <p:nvSpPr>
          <p:cNvPr id="3" name="テキスト ボックス 2"/>
          <p:cNvSpPr txBox="1"/>
          <p:nvPr/>
        </p:nvSpPr>
        <p:spPr>
          <a:xfrm>
            <a:off x="323528" y="5142264"/>
            <a:ext cx="3906839" cy="369332"/>
          </a:xfrm>
          <a:prstGeom prst="rect">
            <a:avLst/>
          </a:prstGeom>
          <a:noFill/>
        </p:spPr>
        <p:txBody>
          <a:bodyPr vert="horz" wrap="none" rtlCol="0">
            <a:spAutoFit/>
          </a:bodyPr>
          <a:lstStyle/>
          <a:p>
            <a:r>
              <a:rPr lang="ja-JP" altLang="en-US" dirty="0">
                <a:solidFill>
                  <a:srgbClr val="292934"/>
                </a:solidFill>
                <a:latin typeface="HG丸ｺﾞｼｯｸM-PRO" pitchFamily="50" charset="-128"/>
                <a:ea typeface="HG丸ｺﾞｼｯｸM-PRO" pitchFamily="50" charset="-128"/>
              </a:rPr>
              <a:t>写真中央の円形の部分に</a:t>
            </a:r>
            <a:r>
              <a:rPr lang="en-US" altLang="ja-JP" dirty="0">
                <a:solidFill>
                  <a:srgbClr val="292934"/>
                </a:solidFill>
                <a:latin typeface="HG丸ｺﾞｼｯｸM-PRO" pitchFamily="50" charset="-128"/>
                <a:ea typeface="HG丸ｺﾞｼｯｸM-PRO" pitchFamily="50" charset="-128"/>
              </a:rPr>
              <a:t>MPPC</a:t>
            </a:r>
            <a:r>
              <a:rPr lang="ja-JP" altLang="en-US" dirty="0">
                <a:solidFill>
                  <a:srgbClr val="292934"/>
                </a:solidFill>
                <a:latin typeface="HG丸ｺﾞｼｯｸM-PRO" pitchFamily="50" charset="-128"/>
                <a:ea typeface="HG丸ｺﾞｼｯｸM-PRO" pitchFamily="50" charset="-128"/>
              </a:rPr>
              <a:t>本体</a:t>
            </a:r>
          </a:p>
        </p:txBody>
      </p:sp>
      <p:pic>
        <p:nvPicPr>
          <p:cNvPr id="6" name="コンテンツ プレースホルダー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6976" y="2330231"/>
            <a:ext cx="4038600" cy="2812033"/>
          </a:xfrm>
        </p:spPr>
      </p:pic>
      <p:sp>
        <p:nvSpPr>
          <p:cNvPr id="7" name="スライド番号プレースホルダー 6"/>
          <p:cNvSpPr>
            <a:spLocks noGrp="1"/>
          </p:cNvSpPr>
          <p:nvPr>
            <p:ph type="sldNum" sz="quarter" idx="12"/>
          </p:nvPr>
        </p:nvSpPr>
        <p:spPr/>
        <p:txBody>
          <a:bodyPr/>
          <a:lstStyle/>
          <a:p>
            <a:fld id="{F924910B-AA2E-4BA1-BDFA-AB9451B4C8D9}" type="slidenum">
              <a:rPr lang="ja-JP" altLang="en-US" smtClean="0"/>
              <a:pPr/>
              <a:t>14</a:t>
            </a:fld>
            <a:endParaRPr lang="ja-JP" altLang="en-US"/>
          </a:p>
        </p:txBody>
      </p:sp>
    </p:spTree>
    <p:extLst>
      <p:ext uri="{BB962C8B-B14F-4D97-AF65-F5344CB8AC3E}">
        <p14:creationId xmlns:p14="http://schemas.microsoft.com/office/powerpoint/2010/main" val="2188403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latin typeface="HG丸ｺﾞｼｯｸM-PRO" pitchFamily="50" charset="-128"/>
                <a:ea typeface="HG丸ｺﾞｼｯｸM-PRO" pitchFamily="50" charset="-128"/>
              </a:rPr>
              <a:t>MPPC</a:t>
            </a:r>
            <a:r>
              <a:rPr kumimoji="1" lang="ja-JP" altLang="en-US" dirty="0" smtClean="0">
                <a:latin typeface="HG丸ｺﾞｼｯｸM-PRO" pitchFamily="50" charset="-128"/>
                <a:ea typeface="HG丸ｺﾞｼｯｸM-PRO" pitchFamily="50" charset="-128"/>
              </a:rPr>
              <a:t>はどうやって微弱光を捉えるの？</a:t>
            </a:r>
            <a:endParaRPr kumimoji="1" lang="ja-JP" altLang="en-US" dirty="0">
              <a:latin typeface="HG丸ｺﾞｼｯｸM-PRO" pitchFamily="50" charset="-128"/>
              <a:ea typeface="HG丸ｺﾞｼｯｸM-PRO" pitchFamily="50" charset="-128"/>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marL="457200" indent="-457200">
                  <a:buFont typeface="+mj-lt"/>
                  <a:buAutoNum type="arabicPeriod"/>
                </a:pPr>
                <a:r>
                  <a:rPr kumimoji="1" lang="en-US" altLang="ja-JP" dirty="0" smtClean="0">
                    <a:latin typeface="HG丸ｺﾞｼｯｸM-PRO" pitchFamily="50" charset="-128"/>
                    <a:ea typeface="HG丸ｺﾞｼｯｸM-PRO" pitchFamily="50" charset="-128"/>
                  </a:rPr>
                  <a:t>MPPC</a:t>
                </a:r>
                <a:r>
                  <a:rPr kumimoji="1" lang="ja-JP" altLang="en-US" dirty="0" smtClean="0">
                    <a:latin typeface="HG丸ｺﾞｼｯｸM-PRO" pitchFamily="50" charset="-128"/>
                    <a:ea typeface="HG丸ｺﾞｼｯｸM-PRO" pitchFamily="50" charset="-128"/>
                  </a:rPr>
                  <a:t>の各ピクセル上の</a:t>
                </a:r>
                <a:r>
                  <a:rPr kumimoji="1" lang="en-US" altLang="ja-JP" dirty="0" smtClean="0">
                    <a:latin typeface="HG丸ｺﾞｼｯｸM-PRO" pitchFamily="50" charset="-128"/>
                    <a:ea typeface="HG丸ｺﾞｼｯｸM-PRO" pitchFamily="50" charset="-128"/>
                  </a:rPr>
                  <a:t>APD</a:t>
                </a:r>
                <a:r>
                  <a:rPr kumimoji="1" lang="ja-JP" altLang="en-US" dirty="0" smtClean="0">
                    <a:latin typeface="HG丸ｺﾞｼｯｸM-PRO" pitchFamily="50" charset="-128"/>
                    <a:ea typeface="HG丸ｺﾞｼｯｸM-PRO" pitchFamily="50" charset="-128"/>
                  </a:rPr>
                  <a:t>に飛び込んだ光は、内部光電効果により</a:t>
                </a:r>
                <a:r>
                  <a:rPr kumimoji="1" lang="ja-JP" altLang="en-US" dirty="0" smtClean="0">
                    <a:solidFill>
                      <a:schemeClr val="tx2"/>
                    </a:solidFill>
                    <a:latin typeface="HG丸ｺﾞｼｯｸM-PRO" pitchFamily="50" charset="-128"/>
                    <a:ea typeface="HG丸ｺﾞｼｯｸM-PRO" pitchFamily="50" charset="-128"/>
                  </a:rPr>
                  <a:t>電子・ホール対（キャリア）を発生</a:t>
                </a:r>
                <a:endParaRPr kumimoji="1" lang="en-US" altLang="ja-JP" dirty="0" smtClean="0">
                  <a:solidFill>
                    <a:schemeClr val="tx2"/>
                  </a:solidFill>
                  <a:latin typeface="HG丸ｺﾞｼｯｸM-PRO" pitchFamily="50" charset="-128"/>
                  <a:ea typeface="HG丸ｺﾞｼｯｸM-PRO" pitchFamily="50" charset="-128"/>
                </a:endParaRPr>
              </a:p>
              <a:p>
                <a:pPr marL="457200" indent="-457200">
                  <a:buFont typeface="+mj-lt"/>
                  <a:buAutoNum type="arabicPeriod"/>
                </a:pPr>
                <a:endParaRPr lang="en-US" altLang="ja-JP" dirty="0">
                  <a:latin typeface="HG丸ｺﾞｼｯｸM-PRO" pitchFamily="50" charset="-128"/>
                  <a:ea typeface="HG丸ｺﾞｼｯｸM-PRO" pitchFamily="50" charset="-128"/>
                </a:endParaRPr>
              </a:p>
              <a:p>
                <a:pPr marL="457200" indent="-457200">
                  <a:buFont typeface="+mj-lt"/>
                  <a:buAutoNum type="arabicPeriod"/>
                </a:pPr>
                <a:r>
                  <a:rPr kumimoji="1" lang="ja-JP" altLang="en-US" dirty="0" smtClean="0">
                    <a:latin typeface="HG丸ｺﾞｼｯｸM-PRO" pitchFamily="50" charset="-128"/>
                    <a:ea typeface="HG丸ｺﾞｼｯｸM-PRO" pitchFamily="50" charset="-128"/>
                  </a:rPr>
                  <a:t>キャリアは半導体中にかけられた電界で加速され、半導体原子に衝突、</a:t>
                </a:r>
                <a:r>
                  <a:rPr kumimoji="1" lang="ja-JP" altLang="en-US" dirty="0" smtClean="0">
                    <a:solidFill>
                      <a:schemeClr val="tx2"/>
                    </a:solidFill>
                    <a:latin typeface="HG丸ｺﾞｼｯｸM-PRO" pitchFamily="50" charset="-128"/>
                    <a:ea typeface="HG丸ｺﾞｼｯｸM-PRO" pitchFamily="50" charset="-128"/>
                  </a:rPr>
                  <a:t>二次キャリアを発生</a:t>
                </a:r>
                <a:endParaRPr kumimoji="1" lang="en-US" altLang="ja-JP" dirty="0" smtClean="0">
                  <a:solidFill>
                    <a:schemeClr val="tx2"/>
                  </a:solidFill>
                  <a:latin typeface="HG丸ｺﾞｼｯｸM-PRO" pitchFamily="50" charset="-128"/>
                  <a:ea typeface="HG丸ｺﾞｼｯｸM-PRO" pitchFamily="50" charset="-128"/>
                </a:endParaRPr>
              </a:p>
              <a:p>
                <a:pPr marL="457200" indent="-457200">
                  <a:buFont typeface="+mj-lt"/>
                  <a:buAutoNum type="arabicPeriod"/>
                </a:pPr>
                <a:endParaRPr lang="en-US" altLang="ja-JP" dirty="0">
                  <a:latin typeface="HG丸ｺﾞｼｯｸM-PRO" pitchFamily="50" charset="-128"/>
                  <a:ea typeface="HG丸ｺﾞｼｯｸM-PRO" pitchFamily="50" charset="-128"/>
                </a:endParaRPr>
              </a:p>
              <a:p>
                <a:pPr marL="457200" indent="-457200">
                  <a:buFont typeface="+mj-lt"/>
                  <a:buAutoNum type="arabicPeriod"/>
                </a:pPr>
                <a:r>
                  <a:rPr kumimoji="1" lang="ja-JP" altLang="en-US" dirty="0" smtClean="0">
                    <a:latin typeface="HG丸ｺﾞｼｯｸM-PRO" pitchFamily="50" charset="-128"/>
                    <a:ea typeface="HG丸ｺﾞｼｯｸM-PRO" pitchFamily="50" charset="-128"/>
                  </a:rPr>
                  <a:t>さらに二次キャリアは同じように三次キャリアを発生させ、以降</a:t>
                </a:r>
                <a:r>
                  <a:rPr kumimoji="1" lang="ja-JP" altLang="en-US" dirty="0" smtClean="0">
                    <a:solidFill>
                      <a:schemeClr val="tx2"/>
                    </a:solidFill>
                    <a:latin typeface="HG丸ｺﾞｼｯｸM-PRO" pitchFamily="50" charset="-128"/>
                    <a:ea typeface="HG丸ｺﾞｼｯｸM-PRO" pitchFamily="50" charset="-128"/>
                  </a:rPr>
                  <a:t>電子の雪崩が発生</a:t>
                </a:r>
                <a:r>
                  <a:rPr kumimoji="1" lang="ja-JP" altLang="en-US" dirty="0" smtClean="0">
                    <a:latin typeface="HG丸ｺﾞｼｯｸM-PRO" pitchFamily="50" charset="-128"/>
                    <a:ea typeface="HG丸ｺﾞｼｯｸM-PRO" pitchFamily="50" charset="-128"/>
                  </a:rPr>
                  <a:t>（</a:t>
                </a:r>
                <a:r>
                  <a:rPr kumimoji="1" lang="en-US" altLang="ja-JP" dirty="0" smtClean="0">
                    <a:solidFill>
                      <a:schemeClr val="tx2"/>
                    </a:solidFill>
                    <a:latin typeface="HG丸ｺﾞｼｯｸM-PRO" pitchFamily="50" charset="-128"/>
                    <a:ea typeface="HG丸ｺﾞｼｯｸM-PRO" pitchFamily="50" charset="-128"/>
                  </a:rPr>
                  <a:t>Avalanche</a:t>
                </a:r>
                <a:r>
                  <a:rPr kumimoji="1" lang="ja-JP" altLang="en-US" dirty="0" smtClean="0">
                    <a:solidFill>
                      <a:schemeClr val="tx2"/>
                    </a:solidFill>
                    <a:latin typeface="HG丸ｺﾞｼｯｸM-PRO" pitchFamily="50" charset="-128"/>
                    <a:ea typeface="HG丸ｺﾞｼｯｸM-PRO" pitchFamily="50" charset="-128"/>
                  </a:rPr>
                  <a:t>増倍</a:t>
                </a:r>
                <a:r>
                  <a:rPr kumimoji="1" lang="ja-JP" altLang="en-US" dirty="0" smtClean="0">
                    <a:latin typeface="HG丸ｺﾞｼｯｸM-PRO" pitchFamily="50" charset="-128"/>
                    <a:ea typeface="HG丸ｺﾞｼｯｸM-PRO" pitchFamily="50" charset="-128"/>
                  </a:rPr>
                  <a:t>）</a:t>
                </a:r>
                <a:endParaRPr lang="en-US" altLang="ja-JP" dirty="0">
                  <a:latin typeface="HG丸ｺﾞｼｯｸM-PRO" pitchFamily="50" charset="-128"/>
                  <a:ea typeface="HG丸ｺﾞｼｯｸM-PRO" pitchFamily="50" charset="-128"/>
                </a:endParaRPr>
              </a:p>
              <a:p>
                <a:pPr marL="457200" indent="-457200">
                  <a:buFont typeface="+mj-lt"/>
                  <a:buAutoNum type="arabicPeriod"/>
                </a:pPr>
                <a:r>
                  <a:rPr lang="ja-JP" altLang="en-US" dirty="0" smtClean="0">
                    <a:solidFill>
                      <a:schemeClr val="tx2"/>
                    </a:solidFill>
                    <a:latin typeface="HG丸ｺﾞｼｯｸM-PRO" pitchFamily="50" charset="-128"/>
                    <a:ea typeface="HG丸ｺﾞｼｯｸM-PRO" pitchFamily="50" charset="-128"/>
                  </a:rPr>
                  <a:t>微弱だった電流</a:t>
                </a:r>
                <a:r>
                  <a:rPr lang="ja-JP" altLang="en-US" dirty="0">
                    <a:solidFill>
                      <a:schemeClr val="tx2"/>
                    </a:solidFill>
                    <a:latin typeface="HG丸ｺﾞｼｯｸM-PRO" pitchFamily="50" charset="-128"/>
                    <a:ea typeface="HG丸ｺﾞｼｯｸM-PRO" pitchFamily="50" charset="-128"/>
                  </a:rPr>
                  <a:t>は</a:t>
                </a:r>
                <a14:m>
                  <m:oMath xmlns:m="http://schemas.openxmlformats.org/officeDocument/2006/math">
                    <m:sSup>
                      <m:sSupPr>
                        <m:ctrlPr>
                          <a:rPr lang="en-US" altLang="ja-JP" i="1">
                            <a:solidFill>
                              <a:srgbClr val="D2533C"/>
                            </a:solidFill>
                            <a:latin typeface="Cambria Math"/>
                            <a:ea typeface="HG丸ｺﾞｼｯｸM-PRO" pitchFamily="50" charset="-128"/>
                          </a:rPr>
                        </m:ctrlPr>
                      </m:sSupPr>
                      <m:e>
                        <m:r>
                          <a:rPr lang="ja-JP" altLang="en-US" i="1">
                            <a:solidFill>
                              <a:srgbClr val="D2533C"/>
                            </a:solidFill>
                            <a:latin typeface="Cambria Math"/>
                            <a:ea typeface="HG丸ｺﾞｼｯｸM-PRO" pitchFamily="50" charset="-128"/>
                          </a:rPr>
                          <m:t>１０</m:t>
                        </m:r>
                      </m:e>
                      <m:sup>
                        <m:r>
                          <a:rPr lang="ja-JP" altLang="en-US" i="1">
                            <a:solidFill>
                              <a:srgbClr val="D2533C"/>
                            </a:solidFill>
                            <a:latin typeface="Cambria Math"/>
                            <a:ea typeface="HG丸ｺﾞｼｯｸM-PRO" pitchFamily="50" charset="-128"/>
                          </a:rPr>
                          <m:t>５</m:t>
                        </m:r>
                      </m:sup>
                    </m:sSup>
                    <m:r>
                      <a:rPr lang="ja-JP" altLang="en-US" i="1">
                        <a:solidFill>
                          <a:srgbClr val="D2533C"/>
                        </a:solidFill>
                        <a:latin typeface="Cambria Math"/>
                        <a:ea typeface="HG丸ｺﾞｼｯｸM-PRO" pitchFamily="50" charset="-128"/>
                      </a:rPr>
                      <m:t>～</m:t>
                    </m:r>
                    <m:sSup>
                      <m:sSupPr>
                        <m:ctrlPr>
                          <a:rPr lang="en-US" altLang="ja-JP" i="1">
                            <a:solidFill>
                              <a:srgbClr val="D2533C"/>
                            </a:solidFill>
                            <a:latin typeface="Cambria Math"/>
                            <a:ea typeface="HG丸ｺﾞｼｯｸM-PRO" pitchFamily="50" charset="-128"/>
                          </a:rPr>
                        </m:ctrlPr>
                      </m:sSupPr>
                      <m:e>
                        <m:r>
                          <a:rPr lang="ja-JP" altLang="en-US" i="1">
                            <a:solidFill>
                              <a:srgbClr val="D2533C"/>
                            </a:solidFill>
                            <a:latin typeface="Cambria Math"/>
                            <a:ea typeface="HG丸ｺﾞｼｯｸM-PRO" pitchFamily="50" charset="-128"/>
                          </a:rPr>
                          <m:t>１０</m:t>
                        </m:r>
                      </m:e>
                      <m:sup>
                        <m:r>
                          <a:rPr lang="ja-JP" altLang="en-US" i="1">
                            <a:solidFill>
                              <a:srgbClr val="D2533C"/>
                            </a:solidFill>
                            <a:latin typeface="Cambria Math"/>
                            <a:ea typeface="HG丸ｺﾞｼｯｸM-PRO" pitchFamily="50" charset="-128"/>
                          </a:rPr>
                          <m:t>６</m:t>
                        </m:r>
                      </m:sup>
                    </m:sSup>
                  </m:oMath>
                </a14:m>
                <a:r>
                  <a:rPr lang="ja-JP" altLang="en-US" dirty="0" smtClean="0">
                    <a:solidFill>
                      <a:schemeClr val="tx2"/>
                    </a:solidFill>
                    <a:latin typeface="HG丸ｺﾞｼｯｸM-PRO" pitchFamily="50" charset="-128"/>
                    <a:ea typeface="HG丸ｺﾞｼｯｸM-PRO" pitchFamily="50" charset="-128"/>
                  </a:rPr>
                  <a:t>倍にも</a:t>
                </a:r>
                <a:r>
                  <a:rPr lang="ja-JP" altLang="en-US" dirty="0">
                    <a:solidFill>
                      <a:schemeClr val="tx2"/>
                    </a:solidFill>
                    <a:latin typeface="HG丸ｺﾞｼｯｸM-PRO" pitchFamily="50" charset="-128"/>
                    <a:ea typeface="HG丸ｺﾞｼｯｸM-PRO" pitchFamily="50" charset="-128"/>
                  </a:rPr>
                  <a:t>増幅</a:t>
                </a:r>
                <a:r>
                  <a:rPr lang="ja-JP" altLang="en-US" dirty="0" smtClean="0">
                    <a:solidFill>
                      <a:schemeClr val="tx2"/>
                    </a:solidFill>
                    <a:latin typeface="HG丸ｺﾞｼｯｸM-PRO" pitchFamily="50" charset="-128"/>
                    <a:ea typeface="HG丸ｺﾞｼｯｸM-PRO" pitchFamily="50" charset="-128"/>
                  </a:rPr>
                  <a:t>され、微弱光でも検出できる</a:t>
                </a:r>
                <a:endParaRPr lang="en-US" altLang="ja-JP" dirty="0" smtClean="0">
                  <a:solidFill>
                    <a:schemeClr val="tx2"/>
                  </a:solidFill>
                  <a:latin typeface="HG丸ｺﾞｼｯｸM-PRO" pitchFamily="50" charset="-128"/>
                  <a:ea typeface="HG丸ｺﾞｼｯｸM-PRO" pitchFamily="50" charset="-128"/>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444" t="-1000"/>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F924910B-AA2E-4BA1-BDFA-AB9451B4C8D9}" type="slidenum">
              <a:rPr lang="ja-JP" altLang="en-US" smtClean="0"/>
              <a:pPr/>
              <a:t>15</a:t>
            </a:fld>
            <a:endParaRPr lang="ja-JP" altLang="en-US"/>
          </a:p>
        </p:txBody>
      </p:sp>
    </p:spTree>
    <p:extLst>
      <p:ext uri="{BB962C8B-B14F-4D97-AF65-F5344CB8AC3E}">
        <p14:creationId xmlns:p14="http://schemas.microsoft.com/office/powerpoint/2010/main" val="2635837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latin typeface="HG丸ｺﾞｼｯｸM-PRO" pitchFamily="50" charset="-128"/>
                <a:ea typeface="HG丸ｺﾞｼｯｸM-PRO" pitchFamily="50" charset="-128"/>
              </a:rPr>
              <a:t>MPPC</a:t>
            </a:r>
            <a:r>
              <a:rPr kumimoji="1" lang="ja-JP" altLang="en-US" dirty="0" smtClean="0">
                <a:latin typeface="HG丸ｺﾞｼｯｸM-PRO" pitchFamily="50" charset="-128"/>
                <a:ea typeface="HG丸ｺﾞｼｯｸM-PRO" pitchFamily="50" charset="-128"/>
              </a:rPr>
              <a:t>は応答速度が速い</a:t>
            </a:r>
            <a:endParaRPr kumimoji="1" lang="ja-JP" altLang="en-US" dirty="0">
              <a:latin typeface="HG丸ｺﾞｼｯｸM-PRO" pitchFamily="50" charset="-128"/>
              <a:ea typeface="HG丸ｺﾞｼｯｸM-PRO" pitchFamily="50" charset="-128"/>
            </a:endParaRPr>
          </a:p>
        </p:txBody>
      </p:sp>
      <p:sp>
        <p:nvSpPr>
          <p:cNvPr id="4" name="コンテンツ プレースホルダー 3"/>
          <p:cNvSpPr>
            <a:spLocks noGrp="1"/>
          </p:cNvSpPr>
          <p:nvPr>
            <p:ph sz="half" idx="2"/>
          </p:nvPr>
        </p:nvSpPr>
        <p:spPr>
          <a:xfrm>
            <a:off x="4572000" y="2348880"/>
            <a:ext cx="4464496" cy="2592288"/>
          </a:xfrm>
        </p:spPr>
        <p:txBody>
          <a:bodyPr>
            <a:noAutofit/>
          </a:bodyPr>
          <a:lstStyle/>
          <a:p>
            <a:pPr marL="0" indent="0">
              <a:buNone/>
            </a:pPr>
            <a:r>
              <a:rPr kumimoji="1" lang="ja-JP" altLang="en-US" sz="2400" dirty="0" smtClean="0">
                <a:latin typeface="HG丸ｺﾞｼｯｸM-PRO" pitchFamily="50" charset="-128"/>
                <a:ea typeface="HG丸ｺﾞｼｯｸM-PRO" pitchFamily="50" charset="-128"/>
              </a:rPr>
              <a:t>また</a:t>
            </a:r>
            <a:r>
              <a:rPr kumimoji="1" lang="en-US" altLang="ja-JP" sz="2400" dirty="0" smtClean="0">
                <a:latin typeface="HG丸ｺﾞｼｯｸM-PRO" pitchFamily="50" charset="-128"/>
                <a:ea typeface="HG丸ｺﾞｼｯｸM-PRO" pitchFamily="50" charset="-128"/>
              </a:rPr>
              <a:t>MPPC</a:t>
            </a:r>
            <a:r>
              <a:rPr lang="ja-JP" altLang="en-US" sz="2400" dirty="0">
                <a:latin typeface="HG丸ｺﾞｼｯｸM-PRO" pitchFamily="50" charset="-128"/>
                <a:ea typeface="HG丸ｺﾞｼｯｸM-PRO" pitchFamily="50" charset="-128"/>
              </a:rPr>
              <a:t>は</a:t>
            </a:r>
            <a:r>
              <a:rPr lang="ja-JP" altLang="en-US" sz="2400" dirty="0">
                <a:solidFill>
                  <a:schemeClr val="tx2"/>
                </a:solidFill>
                <a:latin typeface="HG丸ｺﾞｼｯｸM-PRO" pitchFamily="50" charset="-128"/>
                <a:ea typeface="HG丸ｺﾞｼｯｸM-PRO" pitchFamily="50" charset="-128"/>
              </a:rPr>
              <a:t>最速で</a:t>
            </a:r>
            <a:r>
              <a:rPr lang="en-US" altLang="ja-JP" sz="2400" dirty="0">
                <a:solidFill>
                  <a:schemeClr val="tx2"/>
                </a:solidFill>
                <a:latin typeface="HG丸ｺﾞｼｯｸM-PRO" pitchFamily="50" charset="-128"/>
                <a:ea typeface="HG丸ｺﾞｼｯｸM-PRO" pitchFamily="50" charset="-128"/>
              </a:rPr>
              <a:t>100</a:t>
            </a:r>
            <a:r>
              <a:rPr lang="ja-JP" altLang="en-US" sz="2400" dirty="0">
                <a:solidFill>
                  <a:schemeClr val="tx2"/>
                </a:solidFill>
                <a:latin typeface="HG丸ｺﾞｼｯｸM-PRO" pitchFamily="50" charset="-128"/>
                <a:ea typeface="HG丸ｺﾞｼｯｸM-PRO" pitchFamily="50" charset="-128"/>
              </a:rPr>
              <a:t>ピコ秒</a:t>
            </a:r>
            <a:r>
              <a:rPr lang="ja-JP" altLang="en-US" sz="2400" dirty="0" smtClean="0">
                <a:solidFill>
                  <a:schemeClr val="tx2"/>
                </a:solidFill>
                <a:latin typeface="HG丸ｺﾞｼｯｸM-PRO" pitchFamily="50" charset="-128"/>
                <a:ea typeface="HG丸ｺﾞｼｯｸM-PRO" pitchFamily="50" charset="-128"/>
              </a:rPr>
              <a:t>程度の</a:t>
            </a:r>
            <a:r>
              <a:rPr kumimoji="1" lang="ja-JP" altLang="en-US" sz="2400" dirty="0" smtClean="0">
                <a:solidFill>
                  <a:schemeClr val="tx2"/>
                </a:solidFill>
                <a:latin typeface="HG丸ｺﾞｼｯｸM-PRO" pitchFamily="50" charset="-128"/>
                <a:ea typeface="HG丸ｺﾞｼｯｸM-PRO" pitchFamily="50" charset="-128"/>
              </a:rPr>
              <a:t>応答速度</a:t>
            </a:r>
            <a:r>
              <a:rPr kumimoji="1" lang="ja-JP" altLang="en-US" sz="2400" dirty="0" smtClean="0">
                <a:latin typeface="HG丸ｺﾞｼｯｸM-PRO" pitchFamily="50" charset="-128"/>
                <a:ea typeface="HG丸ｺﾞｼｯｸM-PRO" pitchFamily="50" charset="-128"/>
              </a:rPr>
              <a:t>を持っており、今回の実験にはもってこい</a:t>
            </a:r>
            <a:endParaRPr kumimoji="1" lang="en-US" altLang="ja-JP" sz="2400" dirty="0" smtClean="0">
              <a:latin typeface="HG丸ｺﾞｼｯｸM-PRO" pitchFamily="50" charset="-128"/>
              <a:ea typeface="HG丸ｺﾞｼｯｸM-PRO" pitchFamily="50" charset="-128"/>
            </a:endParaRPr>
          </a:p>
          <a:p>
            <a:pPr marL="0" indent="0">
              <a:buNone/>
            </a:pPr>
            <a:endParaRPr lang="en-US" altLang="ja-JP" sz="2400" dirty="0">
              <a:latin typeface="HG丸ｺﾞｼｯｸM-PRO" pitchFamily="50" charset="-128"/>
              <a:ea typeface="HG丸ｺﾞｼｯｸM-PRO" pitchFamily="50" charset="-128"/>
            </a:endParaRPr>
          </a:p>
          <a:p>
            <a:pPr marL="0" indent="0">
              <a:buNone/>
            </a:pPr>
            <a:r>
              <a:rPr kumimoji="1" lang="ja-JP" altLang="en-US" sz="2400" dirty="0" smtClean="0">
                <a:latin typeface="HG丸ｺﾞｼｯｸM-PRO" pitchFamily="50" charset="-128"/>
                <a:ea typeface="HG丸ｺﾞｼｯｸM-PRO" pitchFamily="50" charset="-128"/>
              </a:rPr>
              <a:t>←今回使用した</a:t>
            </a:r>
            <a:r>
              <a:rPr kumimoji="1" lang="en-US" altLang="ja-JP" sz="2400" dirty="0" smtClean="0">
                <a:latin typeface="HG丸ｺﾞｼｯｸM-PRO" pitchFamily="50" charset="-128"/>
                <a:ea typeface="HG丸ｺﾞｼｯｸM-PRO" pitchFamily="50" charset="-128"/>
              </a:rPr>
              <a:t>MPPC</a:t>
            </a:r>
            <a:endParaRPr kumimoji="1" lang="ja-JP" altLang="en-US" sz="2400" dirty="0">
              <a:latin typeface="HG丸ｺﾞｼｯｸM-PRO" pitchFamily="50" charset="-128"/>
              <a:ea typeface="HG丸ｺﾞｼｯｸM-PRO" pitchFamily="50" charset="-128"/>
            </a:endParaRPr>
          </a:p>
        </p:txBody>
      </p:sp>
      <p:pic>
        <p:nvPicPr>
          <p:cNvPr id="6" name="コンテンツ プレースホルダー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2276872"/>
            <a:ext cx="4038600" cy="2689770"/>
          </a:xfrm>
        </p:spPr>
      </p:pic>
      <p:sp>
        <p:nvSpPr>
          <p:cNvPr id="5" name="スライド番号プレースホルダー 4"/>
          <p:cNvSpPr>
            <a:spLocks noGrp="1"/>
          </p:cNvSpPr>
          <p:nvPr>
            <p:ph type="sldNum" sz="quarter" idx="12"/>
          </p:nvPr>
        </p:nvSpPr>
        <p:spPr/>
        <p:txBody>
          <a:bodyPr/>
          <a:lstStyle/>
          <a:p>
            <a:fld id="{F924910B-AA2E-4BA1-BDFA-AB9451B4C8D9}" type="slidenum">
              <a:rPr lang="ja-JP" altLang="en-US" smtClean="0"/>
              <a:pPr/>
              <a:t>16</a:t>
            </a:fld>
            <a:endParaRPr lang="ja-JP" altLang="en-US"/>
          </a:p>
        </p:txBody>
      </p:sp>
    </p:spTree>
    <p:extLst>
      <p:ext uri="{BB962C8B-B14F-4D97-AF65-F5344CB8AC3E}">
        <p14:creationId xmlns:p14="http://schemas.microsoft.com/office/powerpoint/2010/main" val="435229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kumimoji="1" lang="ja-JP" altLang="en-US" sz="2000" dirty="0" smtClean="0">
                <a:latin typeface="HG丸ｺﾞｼｯｸM-PRO" pitchFamily="50" charset="-128"/>
                <a:ea typeface="HG丸ｺﾞｼｯｸM-PRO" pitchFamily="50" charset="-128"/>
              </a:rPr>
              <a:t>以上で今回実験に使用した機材についての説明を終えます。ご拝聴</a:t>
            </a:r>
            <a:r>
              <a:rPr kumimoji="1" lang="ja-JP" altLang="en-US" sz="2000" smtClean="0">
                <a:latin typeface="HG丸ｺﾞｼｯｸM-PRO" pitchFamily="50" charset="-128"/>
                <a:ea typeface="HG丸ｺﾞｼｯｸM-PRO" pitchFamily="50" charset="-128"/>
              </a:rPr>
              <a:t>ありがとうございました</a:t>
            </a:r>
            <a:endParaRPr kumimoji="1" lang="en-US" altLang="ja-JP" sz="2000" dirty="0" smtClean="0">
              <a:latin typeface="HG丸ｺﾞｼｯｸM-PRO" pitchFamily="50" charset="-128"/>
              <a:ea typeface="HG丸ｺﾞｼｯｸM-PRO" pitchFamily="50" charset="-128"/>
            </a:endParaRPr>
          </a:p>
        </p:txBody>
      </p:sp>
      <p:sp>
        <p:nvSpPr>
          <p:cNvPr id="5" name="スライド番号プレースホルダー 4"/>
          <p:cNvSpPr>
            <a:spLocks noGrp="1"/>
          </p:cNvSpPr>
          <p:nvPr>
            <p:ph type="sldNum" sz="quarter" idx="12"/>
          </p:nvPr>
        </p:nvSpPr>
        <p:spPr/>
        <p:txBody>
          <a:bodyPr/>
          <a:lstStyle/>
          <a:p>
            <a:fld id="{F924910B-AA2E-4BA1-BDFA-AB9451B4C8D9}" type="slidenum">
              <a:rPr lang="ja-JP" altLang="en-US" smtClean="0"/>
              <a:pPr/>
              <a:t>17</a:t>
            </a:fld>
            <a:endParaRPr lang="ja-JP" altLang="en-US"/>
          </a:p>
        </p:txBody>
      </p:sp>
    </p:spTree>
    <p:extLst>
      <p:ext uri="{BB962C8B-B14F-4D97-AF65-F5344CB8AC3E}">
        <p14:creationId xmlns:p14="http://schemas.microsoft.com/office/powerpoint/2010/main" val="2641495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sz="5400" dirty="0" smtClean="0"/>
              <a:t>　実験内容</a:t>
            </a:r>
            <a:endParaRPr kumimoji="1" lang="ja-JP" altLang="en-US" sz="5400" dirty="0"/>
          </a:p>
        </p:txBody>
      </p:sp>
      <p:sp>
        <p:nvSpPr>
          <p:cNvPr id="3" name="スライド番号プレースホルダー 2"/>
          <p:cNvSpPr>
            <a:spLocks noGrp="1"/>
          </p:cNvSpPr>
          <p:nvPr>
            <p:ph type="sldNum" sz="quarter" idx="12"/>
          </p:nvPr>
        </p:nvSpPr>
        <p:spPr/>
        <p:txBody>
          <a:bodyPr/>
          <a:lstStyle/>
          <a:p>
            <a:fld id="{6E2483BB-E91C-43BD-B26D-DAC2C90C82A8}" type="slidenum">
              <a:rPr kumimoji="1" lang="ja-JP" altLang="en-US" smtClean="0">
                <a:solidFill>
                  <a:srgbClr val="DDE9EC"/>
                </a:solidFill>
              </a:rPr>
              <a:pPr/>
              <a:t>18</a:t>
            </a:fld>
            <a:endParaRPr kumimoji="1" lang="ja-JP" altLang="en-US">
              <a:solidFill>
                <a:srgbClr val="DDE9EC"/>
              </a:solidFill>
            </a:endParaRPr>
          </a:p>
        </p:txBody>
      </p:sp>
    </p:spTree>
    <p:extLst>
      <p:ext uri="{BB962C8B-B14F-4D97-AF65-F5344CB8AC3E}">
        <p14:creationId xmlns:p14="http://schemas.microsoft.com/office/powerpoint/2010/main" val="57038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a:t>
            </a:r>
            <a:r>
              <a:rPr kumimoji="1" lang="ja-JP" altLang="en-US" dirty="0" smtClean="0"/>
              <a:t>内容１</a:t>
            </a:r>
            <a:endParaRPr kumimoji="1" lang="ja-JP" altLang="en-US" dirty="0"/>
          </a:p>
        </p:txBody>
      </p:sp>
      <p:sp>
        <p:nvSpPr>
          <p:cNvPr id="3" name="コンテンツ プレースホルダー 2"/>
          <p:cNvSpPr>
            <a:spLocks noGrp="1"/>
          </p:cNvSpPr>
          <p:nvPr>
            <p:ph sz="quarter" idx="1"/>
          </p:nvPr>
        </p:nvSpPr>
        <p:spPr/>
        <p:txBody>
          <a:bodyPr>
            <a:normAutofit/>
          </a:bodyPr>
          <a:lstStyle/>
          <a:p>
            <a:r>
              <a:rPr lang="en-US" altLang="ja-JP" sz="3000" dirty="0" smtClean="0"/>
              <a:t>LED</a:t>
            </a:r>
            <a:r>
              <a:rPr lang="ja-JP" altLang="en-US" sz="3000" dirty="0" smtClean="0"/>
              <a:t>から距離の異なる</a:t>
            </a:r>
            <a:r>
              <a:rPr lang="en-US" altLang="ja-JP" sz="3000" dirty="0" smtClean="0"/>
              <a:t>5</a:t>
            </a:r>
            <a:r>
              <a:rPr lang="ja-JP" altLang="en-US" sz="3000" dirty="0" err="1" smtClean="0"/>
              <a:t>つの</a:t>
            </a:r>
            <a:r>
              <a:rPr lang="ja-JP" altLang="en-US" sz="3000" dirty="0" smtClean="0"/>
              <a:t>点に</a:t>
            </a:r>
            <a:r>
              <a:rPr lang="en-US" altLang="ja-JP" sz="3000" dirty="0" smtClean="0"/>
              <a:t>MPPC</a:t>
            </a:r>
            <a:r>
              <a:rPr lang="ja-JP" altLang="en-US" sz="3000" dirty="0" smtClean="0"/>
              <a:t>を固定し測定した。</a:t>
            </a:r>
            <a:endParaRPr lang="en-US" altLang="ja-JP" sz="3000" dirty="0" smtClean="0"/>
          </a:p>
          <a:p>
            <a:pPr lvl="1"/>
            <a:r>
              <a:rPr lang="en-US" altLang="ja-JP" sz="2600" dirty="0" smtClean="0"/>
              <a:t>LED</a:t>
            </a:r>
            <a:r>
              <a:rPr lang="ja-JP" altLang="en-US" sz="2600" dirty="0" smtClean="0"/>
              <a:t>から最も近い点からの相対的な距離（定規で測定）</a:t>
            </a:r>
            <a:endParaRPr lang="en-US" altLang="ja-JP" sz="2600" dirty="0" smtClean="0"/>
          </a:p>
          <a:p>
            <a:pPr marL="274320" lvl="1" indent="0">
              <a:buNone/>
            </a:pPr>
            <a:r>
              <a:rPr lang="ja-JP" altLang="en-US" sz="2600" dirty="0" smtClean="0"/>
              <a:t>　順に</a:t>
            </a:r>
            <a:r>
              <a:rPr lang="en-US" altLang="ja-JP" sz="2600" dirty="0" smtClean="0"/>
              <a:t>200.4mm, 401.0mm, 561.0mm, 801.8mm</a:t>
            </a:r>
          </a:p>
        </p:txBody>
      </p:sp>
      <p:grpSp>
        <p:nvGrpSpPr>
          <p:cNvPr id="38" name="グループ化 37"/>
          <p:cNvGrpSpPr/>
          <p:nvPr/>
        </p:nvGrpSpPr>
        <p:grpSpPr>
          <a:xfrm>
            <a:off x="1253508" y="3597369"/>
            <a:ext cx="5726674" cy="1132527"/>
            <a:chOff x="1253508" y="3597369"/>
            <a:chExt cx="5726674" cy="1132527"/>
          </a:xfrm>
        </p:grpSpPr>
        <p:grpSp>
          <p:nvGrpSpPr>
            <p:cNvPr id="26" name="グループ化 25"/>
            <p:cNvGrpSpPr/>
            <p:nvPr/>
          </p:nvGrpSpPr>
          <p:grpSpPr>
            <a:xfrm>
              <a:off x="1253508" y="4072532"/>
              <a:ext cx="5726674" cy="657364"/>
              <a:chOff x="717534" y="3904355"/>
              <a:chExt cx="5726674" cy="657364"/>
            </a:xfrm>
          </p:grpSpPr>
          <p:grpSp>
            <p:nvGrpSpPr>
              <p:cNvPr id="23" name="グループ化 22"/>
              <p:cNvGrpSpPr/>
              <p:nvPr/>
            </p:nvGrpSpPr>
            <p:grpSpPr>
              <a:xfrm>
                <a:off x="717534" y="3904355"/>
                <a:ext cx="5726674" cy="657364"/>
                <a:chOff x="717534" y="3904355"/>
                <a:chExt cx="5726674" cy="657364"/>
              </a:xfrm>
            </p:grpSpPr>
            <p:grpSp>
              <p:nvGrpSpPr>
                <p:cNvPr id="11" name="グループ化 10"/>
                <p:cNvGrpSpPr/>
                <p:nvPr/>
              </p:nvGrpSpPr>
              <p:grpSpPr>
                <a:xfrm>
                  <a:off x="717534" y="3904355"/>
                  <a:ext cx="5726674" cy="657364"/>
                  <a:chOff x="717534" y="4149080"/>
                  <a:chExt cx="5726674" cy="657364"/>
                </a:xfrm>
              </p:grpSpPr>
              <p:sp>
                <p:nvSpPr>
                  <p:cNvPr id="6" name="正方形/長方形 5"/>
                  <p:cNvSpPr/>
                  <p:nvPr/>
                </p:nvSpPr>
                <p:spPr>
                  <a:xfrm>
                    <a:off x="717534" y="4149080"/>
                    <a:ext cx="930161" cy="6573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7" name="テキスト ボックス 6"/>
                  <p:cNvSpPr txBox="1"/>
                  <p:nvPr/>
                </p:nvSpPr>
                <p:spPr>
                  <a:xfrm>
                    <a:off x="889573" y="4280006"/>
                    <a:ext cx="758122" cy="369332"/>
                  </a:xfrm>
                  <a:prstGeom prst="rect">
                    <a:avLst/>
                  </a:prstGeom>
                  <a:noFill/>
                </p:spPr>
                <p:txBody>
                  <a:bodyPr wrap="square" rtlCol="0">
                    <a:spAutoFit/>
                  </a:bodyPr>
                  <a:lstStyle/>
                  <a:p>
                    <a:r>
                      <a:rPr lang="en-US" altLang="ja-JP" dirty="0" smtClean="0">
                        <a:solidFill>
                          <a:prstClr val="black"/>
                        </a:solidFill>
                      </a:rPr>
                      <a:t>LED</a:t>
                    </a:r>
                    <a:endParaRPr lang="ja-JP" altLang="en-US" dirty="0">
                      <a:solidFill>
                        <a:prstClr val="black"/>
                      </a:solidFill>
                    </a:endParaRPr>
                  </a:p>
                </p:txBody>
              </p:sp>
              <p:cxnSp>
                <p:nvCxnSpPr>
                  <p:cNvPr id="9" name="直線コネクタ 8"/>
                  <p:cNvCxnSpPr>
                    <a:stCxn id="6" idx="3"/>
                  </p:cNvCxnSpPr>
                  <p:nvPr/>
                </p:nvCxnSpPr>
                <p:spPr>
                  <a:xfrm>
                    <a:off x="1647695" y="4477762"/>
                    <a:ext cx="4796513" cy="0"/>
                  </a:xfrm>
                  <a:prstGeom prst="line">
                    <a:avLst/>
                  </a:prstGeom>
                </p:spPr>
                <p:style>
                  <a:lnRef idx="1">
                    <a:schemeClr val="dk1"/>
                  </a:lnRef>
                  <a:fillRef idx="0">
                    <a:schemeClr val="dk1"/>
                  </a:fillRef>
                  <a:effectRef idx="0">
                    <a:schemeClr val="dk1"/>
                  </a:effectRef>
                  <a:fontRef idx="minor">
                    <a:schemeClr val="tx1"/>
                  </a:fontRef>
                </p:style>
              </p:cxnSp>
            </p:grpSp>
            <p:grpSp>
              <p:nvGrpSpPr>
                <p:cNvPr id="21" name="グループ化 20"/>
                <p:cNvGrpSpPr/>
                <p:nvPr/>
              </p:nvGrpSpPr>
              <p:grpSpPr>
                <a:xfrm>
                  <a:off x="2483768" y="3904355"/>
                  <a:ext cx="864096" cy="328682"/>
                  <a:chOff x="2483768" y="3904355"/>
                  <a:chExt cx="864096" cy="328682"/>
                </a:xfrm>
              </p:grpSpPr>
              <p:cxnSp>
                <p:nvCxnSpPr>
                  <p:cNvPr id="13" name="直線矢印コネクタ 12"/>
                  <p:cNvCxnSpPr/>
                  <p:nvPr/>
                </p:nvCxnSpPr>
                <p:spPr>
                  <a:xfrm>
                    <a:off x="2483768" y="3904355"/>
                    <a:ext cx="0" cy="328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3347864" y="3904355"/>
                    <a:ext cx="0" cy="315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904355"/>
                  <a:ext cx="10239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904355"/>
                  <a:ext cx="10239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904355"/>
                  <a:ext cx="102393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0" name="直線矢印コネクタ 29"/>
              <p:cNvCxnSpPr/>
              <p:nvPr/>
            </p:nvCxnSpPr>
            <p:spPr>
              <a:xfrm>
                <a:off x="5940152" y="3911966"/>
                <a:ext cx="0" cy="328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2" name="グループ化 31"/>
              <p:cNvGrpSpPr/>
              <p:nvPr/>
            </p:nvGrpSpPr>
            <p:grpSpPr>
              <a:xfrm>
                <a:off x="2483768" y="3927826"/>
                <a:ext cx="864096" cy="328682"/>
                <a:chOff x="2483768" y="3904355"/>
                <a:chExt cx="864096" cy="328682"/>
              </a:xfrm>
            </p:grpSpPr>
            <p:cxnSp>
              <p:nvCxnSpPr>
                <p:cNvPr id="33" name="直線矢印コネクタ 32"/>
                <p:cNvCxnSpPr/>
                <p:nvPr/>
              </p:nvCxnSpPr>
              <p:spPr>
                <a:xfrm>
                  <a:off x="2483768" y="3904355"/>
                  <a:ext cx="0" cy="328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3347864" y="3904355"/>
                  <a:ext cx="0" cy="315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36" name="直線矢印コネクタ 35"/>
              <p:cNvCxnSpPr/>
              <p:nvPr/>
            </p:nvCxnSpPr>
            <p:spPr>
              <a:xfrm>
                <a:off x="5940152" y="3904355"/>
                <a:ext cx="0" cy="328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2800652" y="3597369"/>
              <a:ext cx="438177" cy="400110"/>
            </a:xfrm>
            <a:prstGeom prst="rect">
              <a:avLst/>
            </a:prstGeom>
            <a:noFill/>
          </p:spPr>
          <p:txBody>
            <a:bodyPr wrap="square" rtlCol="0">
              <a:spAutoFit/>
            </a:bodyPr>
            <a:lstStyle/>
            <a:p>
              <a:r>
                <a:rPr lang="ja-JP" altLang="en-US" sz="2000" dirty="0" smtClean="0">
                  <a:solidFill>
                    <a:prstClr val="black"/>
                  </a:solidFill>
                </a:rPr>
                <a:t>①</a:t>
              </a:r>
              <a:endParaRPr lang="ja-JP" altLang="en-US" sz="2000" dirty="0">
                <a:solidFill>
                  <a:prstClr val="black"/>
                </a:solidFill>
              </a:endParaRPr>
            </a:p>
          </p:txBody>
        </p:sp>
        <p:sp>
          <p:nvSpPr>
            <p:cNvPr id="41" name="テキスト ボックス 40"/>
            <p:cNvSpPr txBox="1"/>
            <p:nvPr/>
          </p:nvSpPr>
          <p:spPr>
            <a:xfrm>
              <a:off x="3664749" y="3597369"/>
              <a:ext cx="438177" cy="400110"/>
            </a:xfrm>
            <a:prstGeom prst="rect">
              <a:avLst/>
            </a:prstGeom>
            <a:noFill/>
          </p:spPr>
          <p:txBody>
            <a:bodyPr wrap="square" rtlCol="0">
              <a:spAutoFit/>
            </a:bodyPr>
            <a:lstStyle/>
            <a:p>
              <a:r>
                <a:rPr lang="ja-JP" altLang="en-US" sz="2000" dirty="0">
                  <a:solidFill>
                    <a:prstClr val="black"/>
                  </a:solidFill>
                </a:rPr>
                <a:t>②</a:t>
              </a:r>
            </a:p>
          </p:txBody>
        </p:sp>
        <p:sp>
          <p:nvSpPr>
            <p:cNvPr id="42" name="テキスト ボックス 41"/>
            <p:cNvSpPr txBox="1"/>
            <p:nvPr/>
          </p:nvSpPr>
          <p:spPr>
            <a:xfrm>
              <a:off x="4556560" y="3597369"/>
              <a:ext cx="438177" cy="400110"/>
            </a:xfrm>
            <a:prstGeom prst="rect">
              <a:avLst/>
            </a:prstGeom>
            <a:noFill/>
          </p:spPr>
          <p:txBody>
            <a:bodyPr wrap="square" rtlCol="0">
              <a:spAutoFit/>
            </a:bodyPr>
            <a:lstStyle/>
            <a:p>
              <a:r>
                <a:rPr lang="ja-JP" altLang="en-US" sz="2000" dirty="0">
                  <a:solidFill>
                    <a:prstClr val="black"/>
                  </a:solidFill>
                </a:rPr>
                <a:t>③</a:t>
              </a:r>
            </a:p>
          </p:txBody>
        </p:sp>
        <p:sp>
          <p:nvSpPr>
            <p:cNvPr id="43" name="テキスト ボックス 42"/>
            <p:cNvSpPr txBox="1"/>
            <p:nvPr/>
          </p:nvSpPr>
          <p:spPr>
            <a:xfrm>
              <a:off x="5390843" y="3597369"/>
              <a:ext cx="438177" cy="400110"/>
            </a:xfrm>
            <a:prstGeom prst="rect">
              <a:avLst/>
            </a:prstGeom>
            <a:noFill/>
          </p:spPr>
          <p:txBody>
            <a:bodyPr wrap="square" rtlCol="0">
              <a:spAutoFit/>
            </a:bodyPr>
            <a:lstStyle/>
            <a:p>
              <a:r>
                <a:rPr lang="ja-JP" altLang="en-US" sz="2000" dirty="0">
                  <a:solidFill>
                    <a:prstClr val="black"/>
                  </a:solidFill>
                </a:rPr>
                <a:t>④</a:t>
              </a:r>
            </a:p>
          </p:txBody>
        </p:sp>
        <p:sp>
          <p:nvSpPr>
            <p:cNvPr id="44" name="テキスト ボックス 43"/>
            <p:cNvSpPr txBox="1"/>
            <p:nvPr/>
          </p:nvSpPr>
          <p:spPr>
            <a:xfrm>
              <a:off x="6257037" y="3597369"/>
              <a:ext cx="438177" cy="400110"/>
            </a:xfrm>
            <a:prstGeom prst="rect">
              <a:avLst/>
            </a:prstGeom>
            <a:noFill/>
          </p:spPr>
          <p:txBody>
            <a:bodyPr wrap="square" rtlCol="0">
              <a:spAutoFit/>
            </a:bodyPr>
            <a:lstStyle/>
            <a:p>
              <a:r>
                <a:rPr lang="ja-JP" altLang="en-US" sz="2000" dirty="0">
                  <a:solidFill>
                    <a:prstClr val="black"/>
                  </a:solidFill>
                </a:rPr>
                <a:t>⑤</a:t>
              </a:r>
            </a:p>
          </p:txBody>
        </p:sp>
      </p:grpSp>
      <p:sp>
        <p:nvSpPr>
          <p:cNvPr id="39" name="テキスト ボックス 38"/>
          <p:cNvSpPr txBox="1"/>
          <p:nvPr/>
        </p:nvSpPr>
        <p:spPr>
          <a:xfrm>
            <a:off x="2892534" y="4360564"/>
            <a:ext cx="792088" cy="369332"/>
          </a:xfrm>
          <a:prstGeom prst="rect">
            <a:avLst/>
          </a:prstGeom>
          <a:noFill/>
        </p:spPr>
        <p:txBody>
          <a:bodyPr wrap="square" rtlCol="0">
            <a:spAutoFit/>
          </a:bodyPr>
          <a:lstStyle/>
          <a:p>
            <a:r>
              <a:rPr lang="en-US" altLang="ja-JP" dirty="0" smtClean="0">
                <a:solidFill>
                  <a:prstClr val="black"/>
                </a:solidFill>
              </a:rPr>
              <a:t>0</a:t>
            </a:r>
            <a:endParaRPr lang="ja-JP" altLang="en-US" dirty="0">
              <a:solidFill>
                <a:prstClr val="black"/>
              </a:solidFill>
            </a:endParaRPr>
          </a:p>
        </p:txBody>
      </p:sp>
      <p:sp>
        <p:nvSpPr>
          <p:cNvPr id="40" name="テキスト ボックス 39"/>
          <p:cNvSpPr txBox="1"/>
          <p:nvPr/>
        </p:nvSpPr>
        <p:spPr>
          <a:xfrm>
            <a:off x="3583479" y="4360564"/>
            <a:ext cx="2384338" cy="369332"/>
          </a:xfrm>
          <a:prstGeom prst="rect">
            <a:avLst/>
          </a:prstGeom>
          <a:noFill/>
        </p:spPr>
        <p:txBody>
          <a:bodyPr wrap="square" rtlCol="0">
            <a:spAutoFit/>
          </a:bodyPr>
          <a:lstStyle/>
          <a:p>
            <a:r>
              <a:rPr lang="en-US" altLang="ja-JP" dirty="0" smtClean="0">
                <a:solidFill>
                  <a:prstClr val="black"/>
                </a:solidFill>
              </a:rPr>
              <a:t>200.4</a:t>
            </a:r>
          </a:p>
        </p:txBody>
      </p:sp>
      <p:sp>
        <p:nvSpPr>
          <p:cNvPr id="45" name="テキスト ボックス 44"/>
          <p:cNvSpPr txBox="1"/>
          <p:nvPr/>
        </p:nvSpPr>
        <p:spPr>
          <a:xfrm>
            <a:off x="4426834" y="4360564"/>
            <a:ext cx="697627" cy="369332"/>
          </a:xfrm>
          <a:prstGeom prst="rect">
            <a:avLst/>
          </a:prstGeom>
          <a:noFill/>
        </p:spPr>
        <p:txBody>
          <a:bodyPr wrap="none" rtlCol="0">
            <a:spAutoFit/>
          </a:bodyPr>
          <a:lstStyle/>
          <a:p>
            <a:r>
              <a:rPr lang="en-US" altLang="ja-JP" dirty="0" smtClean="0">
                <a:solidFill>
                  <a:prstClr val="black"/>
                </a:solidFill>
              </a:rPr>
              <a:t>401.0</a:t>
            </a:r>
            <a:endParaRPr lang="ja-JP" altLang="en-US" dirty="0">
              <a:solidFill>
                <a:prstClr val="black"/>
              </a:solidFill>
            </a:endParaRPr>
          </a:p>
        </p:txBody>
      </p:sp>
      <p:sp>
        <p:nvSpPr>
          <p:cNvPr id="46" name="テキスト ボックス 45"/>
          <p:cNvSpPr txBox="1"/>
          <p:nvPr/>
        </p:nvSpPr>
        <p:spPr>
          <a:xfrm>
            <a:off x="5281327" y="4360564"/>
            <a:ext cx="720080" cy="369332"/>
          </a:xfrm>
          <a:prstGeom prst="rect">
            <a:avLst/>
          </a:prstGeom>
          <a:noFill/>
        </p:spPr>
        <p:txBody>
          <a:bodyPr wrap="square" rtlCol="0">
            <a:spAutoFit/>
          </a:bodyPr>
          <a:lstStyle/>
          <a:p>
            <a:r>
              <a:rPr lang="en-US" altLang="ja-JP" dirty="0" smtClean="0">
                <a:solidFill>
                  <a:prstClr val="black"/>
                </a:solidFill>
              </a:rPr>
              <a:t>561.0</a:t>
            </a:r>
            <a:endParaRPr lang="ja-JP" altLang="en-US" dirty="0">
              <a:solidFill>
                <a:prstClr val="black"/>
              </a:solidFill>
            </a:endParaRPr>
          </a:p>
        </p:txBody>
      </p:sp>
      <p:sp>
        <p:nvSpPr>
          <p:cNvPr id="47" name="テキスト ボックス 46"/>
          <p:cNvSpPr txBox="1"/>
          <p:nvPr/>
        </p:nvSpPr>
        <p:spPr>
          <a:xfrm>
            <a:off x="6058504" y="4360564"/>
            <a:ext cx="835243" cy="369332"/>
          </a:xfrm>
          <a:prstGeom prst="rect">
            <a:avLst/>
          </a:prstGeom>
          <a:noFill/>
        </p:spPr>
        <p:txBody>
          <a:bodyPr wrap="square" rtlCol="0">
            <a:spAutoFit/>
          </a:bodyPr>
          <a:lstStyle/>
          <a:p>
            <a:r>
              <a:rPr lang="en-US" altLang="ja-JP" dirty="0" smtClean="0">
                <a:solidFill>
                  <a:prstClr val="black"/>
                </a:solidFill>
              </a:rPr>
              <a:t>801.8</a:t>
            </a:r>
            <a:endParaRPr lang="ja-JP" altLang="en-US" dirty="0">
              <a:solidFill>
                <a:prstClr val="black"/>
              </a:solidFill>
            </a:endParaRPr>
          </a:p>
        </p:txBody>
      </p:sp>
      <p:sp>
        <p:nvSpPr>
          <p:cNvPr id="48" name="テキスト ボックス 47"/>
          <p:cNvSpPr txBox="1"/>
          <p:nvPr/>
        </p:nvSpPr>
        <p:spPr>
          <a:xfrm>
            <a:off x="6981938" y="4360564"/>
            <a:ext cx="1224136" cy="369332"/>
          </a:xfrm>
          <a:prstGeom prst="rect">
            <a:avLst/>
          </a:prstGeom>
          <a:noFill/>
        </p:spPr>
        <p:txBody>
          <a:bodyPr wrap="square" rtlCol="0">
            <a:spAutoFit/>
          </a:bodyPr>
          <a:lstStyle/>
          <a:p>
            <a:r>
              <a:rPr lang="en-US" altLang="ja-JP" dirty="0" smtClean="0">
                <a:solidFill>
                  <a:prstClr val="black"/>
                </a:solidFill>
              </a:rPr>
              <a:t>(mm)</a:t>
            </a:r>
            <a:endParaRPr lang="ja-JP" altLang="en-US" dirty="0">
              <a:solidFill>
                <a:prstClr val="black"/>
              </a:solidFill>
            </a:endParaRPr>
          </a:p>
        </p:txBody>
      </p:sp>
      <p:sp>
        <p:nvSpPr>
          <p:cNvPr id="4" name="スライド番号プレースホルダー 3"/>
          <p:cNvSpPr>
            <a:spLocks noGrp="1"/>
          </p:cNvSpPr>
          <p:nvPr>
            <p:ph type="sldNum" sz="quarter" idx="12"/>
          </p:nvPr>
        </p:nvSpPr>
        <p:spPr/>
        <p:txBody>
          <a:bodyPr/>
          <a:lstStyle/>
          <a:p>
            <a:fld id="{6E2483BB-E91C-43BD-B26D-DAC2C90C82A8}" type="slidenum">
              <a:rPr kumimoji="1" lang="ja-JP" altLang="en-US" smtClean="0">
                <a:solidFill>
                  <a:srgbClr val="464653"/>
                </a:solidFill>
              </a:rPr>
              <a:pPr/>
              <a:t>19</a:t>
            </a:fld>
            <a:endParaRPr kumimoji="1" lang="ja-JP" altLang="en-US">
              <a:solidFill>
                <a:srgbClr val="464653"/>
              </a:solidFill>
            </a:endParaRPr>
          </a:p>
        </p:txBody>
      </p:sp>
    </p:spTree>
    <p:extLst>
      <p:ext uri="{BB962C8B-B14F-4D97-AF65-F5344CB8AC3E}">
        <p14:creationId xmlns:p14="http://schemas.microsoft.com/office/powerpoint/2010/main" val="2496520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614623" y="476672"/>
            <a:ext cx="1980029" cy="523220"/>
          </a:xfrm>
          <a:prstGeom prst="rect">
            <a:avLst/>
          </a:prstGeom>
          <a:noFill/>
        </p:spPr>
        <p:txBody>
          <a:bodyPr wrap="none" rtlCol="0">
            <a:spAutoFit/>
          </a:bodyPr>
          <a:lstStyle/>
          <a:p>
            <a:r>
              <a:rPr lang="ja-JP" altLang="en-US" sz="2800" u="sng" dirty="0">
                <a:solidFill>
                  <a:srgbClr val="FFC000"/>
                </a:solidFill>
                <a:latin typeface="HGP明朝E" pitchFamily="18" charset="-128"/>
              </a:rPr>
              <a:t>実験概要①</a:t>
            </a:r>
            <a:endParaRPr lang="en-US" altLang="ja-JP" sz="2800" u="sng" dirty="0">
              <a:solidFill>
                <a:srgbClr val="FFC000"/>
              </a:solidFill>
              <a:latin typeface="HGP明朝E" pitchFamily="18" charset="-128"/>
            </a:endParaRPr>
          </a:p>
        </p:txBody>
      </p:sp>
      <p:grpSp>
        <p:nvGrpSpPr>
          <p:cNvPr id="23" name="グループ化 22"/>
          <p:cNvGrpSpPr/>
          <p:nvPr/>
        </p:nvGrpSpPr>
        <p:grpSpPr>
          <a:xfrm>
            <a:off x="764173" y="1159685"/>
            <a:ext cx="6845430" cy="1080235"/>
            <a:chOff x="897857" y="1268760"/>
            <a:chExt cx="6845430" cy="1080235"/>
          </a:xfrm>
        </p:grpSpPr>
        <p:sp>
          <p:nvSpPr>
            <p:cNvPr id="9" name="テキスト ボックス 8"/>
            <p:cNvSpPr txBox="1"/>
            <p:nvPr/>
          </p:nvSpPr>
          <p:spPr>
            <a:xfrm>
              <a:off x="897857" y="1268760"/>
              <a:ext cx="4833374" cy="523220"/>
            </a:xfrm>
            <a:prstGeom prst="rect">
              <a:avLst/>
            </a:prstGeom>
            <a:noFill/>
          </p:spPr>
          <p:txBody>
            <a:bodyPr wrap="none" rtlCol="0">
              <a:spAutoFit/>
            </a:bodyPr>
            <a:lstStyle/>
            <a:p>
              <a:r>
                <a:rPr lang="ja-JP" altLang="en-US" sz="2800" dirty="0">
                  <a:solidFill>
                    <a:srgbClr val="000000"/>
                  </a:solidFill>
                  <a:latin typeface="HGP明朝E" pitchFamily="18" charset="-128"/>
                </a:rPr>
                <a:t>実験目的　：　光速を測定する</a:t>
              </a:r>
              <a:r>
                <a:rPr lang="ja-JP" altLang="en-US" dirty="0">
                  <a:solidFill>
                    <a:srgbClr val="000000"/>
                  </a:solidFill>
                </a:rPr>
                <a:t>　</a:t>
              </a:r>
            </a:p>
          </p:txBody>
        </p:sp>
        <p:sp>
          <p:nvSpPr>
            <p:cNvPr id="10" name="テキスト ボックス 9"/>
            <p:cNvSpPr txBox="1"/>
            <p:nvPr/>
          </p:nvSpPr>
          <p:spPr>
            <a:xfrm>
              <a:off x="920585" y="1825775"/>
              <a:ext cx="6822702" cy="523220"/>
            </a:xfrm>
            <a:prstGeom prst="rect">
              <a:avLst/>
            </a:prstGeom>
            <a:noFill/>
          </p:spPr>
          <p:txBody>
            <a:bodyPr wrap="none" rtlCol="0">
              <a:spAutoFit/>
            </a:bodyPr>
            <a:lstStyle/>
            <a:p>
              <a:r>
                <a:rPr lang="ja-JP" altLang="en-US" sz="2800" dirty="0">
                  <a:solidFill>
                    <a:srgbClr val="FF0000"/>
                  </a:solidFill>
                  <a:latin typeface="HGP明朝E" pitchFamily="18" charset="-128"/>
                </a:rPr>
                <a:t>⇒　どうやって（何を用いて）測定するのか？</a:t>
              </a:r>
            </a:p>
          </p:txBody>
        </p:sp>
      </p:grpSp>
      <p:graphicFrame>
        <p:nvGraphicFramePr>
          <p:cNvPr id="11" name="表 10"/>
          <p:cNvGraphicFramePr>
            <a:graphicFrameLocks noGrp="1"/>
          </p:cNvGraphicFramePr>
          <p:nvPr>
            <p:extLst>
              <p:ext uri="{D42A27DB-BD31-4B8C-83A1-F6EECF244321}">
                <p14:modId xmlns:p14="http://schemas.microsoft.com/office/powerpoint/2010/main" val="2563419925"/>
              </p:ext>
            </p:extLst>
          </p:nvPr>
        </p:nvGraphicFramePr>
        <p:xfrm>
          <a:off x="347821" y="2564904"/>
          <a:ext cx="8472651" cy="3580214"/>
        </p:xfrm>
        <a:graphic>
          <a:graphicData uri="http://schemas.openxmlformats.org/drawingml/2006/table">
            <a:tbl>
              <a:tblPr>
                <a:tableStyleId>{F5AB1C69-6EDB-4FF4-983F-18BD219EF322}</a:tableStyleId>
              </a:tblPr>
              <a:tblGrid>
                <a:gridCol w="2168047"/>
                <a:gridCol w="1800200"/>
                <a:gridCol w="2088232"/>
                <a:gridCol w="2416172"/>
              </a:tblGrid>
              <a:tr h="694418">
                <a:tc>
                  <a:txBody>
                    <a:bodyPr/>
                    <a:lstStyle/>
                    <a:p>
                      <a:pPr algn="ctr"/>
                      <a:endParaRPr kumimoji="1" lang="ja-JP" altLang="en-US" sz="2400" dirty="0">
                        <a:latin typeface="HGP明朝E" pitchFamily="18" charset="-128"/>
                        <a:ea typeface="HGP明朝E" pitchFamily="18" charset="-128"/>
                      </a:endParaRPr>
                    </a:p>
                  </a:txBody>
                  <a:tcPr marL="106532" marR="106532" marT="53266" marB="53266"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光源</a:t>
                      </a:r>
                      <a:endParaRPr kumimoji="1" lang="ja-JP" altLang="en-US" sz="2400" dirty="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時間計測機</a:t>
                      </a:r>
                      <a:endParaRPr kumimoji="1" lang="ja-JP" altLang="en-US" sz="2400" dirty="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光感知器</a:t>
                      </a:r>
                      <a:endParaRPr kumimoji="1" lang="ja-JP" altLang="en-US" sz="2400" dirty="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4326">
                <a:tc>
                  <a:txBody>
                    <a:bodyPr/>
                    <a:lstStyle/>
                    <a:p>
                      <a:pPr algn="ctr"/>
                      <a:r>
                        <a:rPr kumimoji="1" lang="ja-JP" altLang="en-US" sz="2400" dirty="0" smtClean="0">
                          <a:latin typeface="HGP明朝E" pitchFamily="18" charset="-128"/>
                          <a:ea typeface="HGP明朝E" pitchFamily="18" charset="-128"/>
                        </a:rPr>
                        <a:t>歴史上の試み</a:t>
                      </a:r>
                      <a:endParaRPr kumimoji="1" lang="en-US" altLang="ja-JP" sz="2400" dirty="0" smtClean="0">
                        <a:latin typeface="HGP明朝E" pitchFamily="18" charset="-128"/>
                        <a:ea typeface="HGP明朝E" pitchFamily="18" charset="-128"/>
                      </a:endParaRPr>
                    </a:p>
                  </a:txBody>
                  <a:tcPr marL="106532" marR="106532" marT="53266" marB="53266"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ランプ </a:t>
                      </a:r>
                      <a:r>
                        <a:rPr kumimoji="1" lang="en-US" altLang="ja-JP" sz="2400" dirty="0" smtClean="0"/>
                        <a:t>etc.</a:t>
                      </a:r>
                      <a:endParaRPr kumimoji="1" lang="ja-JP" altLang="en-US" sz="2400" dirty="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歯車 </a:t>
                      </a:r>
                      <a:r>
                        <a:rPr kumimoji="1" lang="en-US" altLang="ja-JP" sz="2400" dirty="0" smtClean="0"/>
                        <a:t>etc.</a:t>
                      </a:r>
                      <a:endParaRPr kumimoji="1" lang="ja-JP" altLang="en-US" sz="2400" dirty="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400" dirty="0" smtClean="0"/>
                        <a:t>目視</a:t>
                      </a:r>
                      <a:endParaRPr kumimoji="1" lang="en-US" altLang="ja-JP" sz="2400" dirty="0" smtClean="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470">
                <a:tc>
                  <a:txBody>
                    <a:bodyPr/>
                    <a:lstStyle/>
                    <a:p>
                      <a:pPr algn="ctr"/>
                      <a:r>
                        <a:rPr kumimoji="1" lang="ja-JP" altLang="en-US" sz="2800" dirty="0" smtClean="0"/>
                        <a:t>今回の実験</a:t>
                      </a:r>
                      <a:endParaRPr kumimoji="1" lang="en-US" altLang="ja-JP" sz="2800" dirty="0" smtClean="0">
                        <a:latin typeface="HGP明朝E" pitchFamily="18" charset="-128"/>
                        <a:ea typeface="HGP明朝E" pitchFamily="18" charset="-128"/>
                      </a:endParaRPr>
                    </a:p>
                  </a:txBody>
                  <a:tcPr marL="106532" marR="106532" marT="53266" marB="53266"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endParaRPr kumimoji="1" lang="ja-JP" altLang="en-US" sz="2000" dirty="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endParaRPr kumimoji="1" lang="ja-JP" altLang="en-US" sz="2000" dirty="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endParaRPr kumimoji="1" lang="en-US" altLang="ja-JP" sz="2000" dirty="0" smtClean="0">
                        <a:latin typeface="HGP明朝E" pitchFamily="18" charset="-128"/>
                        <a:ea typeface="HGP明朝E" pitchFamily="18" charset="-128"/>
                      </a:endParaRPr>
                    </a:p>
                  </a:txBody>
                  <a:tcPr marL="106532" marR="106532" marT="53266" marB="53266"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grpSp>
        <p:nvGrpSpPr>
          <p:cNvPr id="15" name="グループ化 14"/>
          <p:cNvGrpSpPr/>
          <p:nvPr/>
        </p:nvGrpSpPr>
        <p:grpSpPr>
          <a:xfrm>
            <a:off x="2694602" y="4301217"/>
            <a:ext cx="1548000" cy="1479902"/>
            <a:chOff x="2700818" y="4258599"/>
            <a:chExt cx="1546599" cy="1464527"/>
          </a:xfrm>
        </p:grpSpPr>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818" y="4761059"/>
              <a:ext cx="1546599" cy="962067"/>
            </a:xfrm>
            <a:prstGeom prst="rect">
              <a:avLst/>
            </a:prstGeom>
          </p:spPr>
        </p:pic>
        <p:sp>
          <p:nvSpPr>
            <p:cNvPr id="14" name="テキスト ボックス 13"/>
            <p:cNvSpPr txBox="1"/>
            <p:nvPr/>
          </p:nvSpPr>
          <p:spPr>
            <a:xfrm>
              <a:off x="2993360" y="4258599"/>
              <a:ext cx="961510" cy="456869"/>
            </a:xfrm>
            <a:prstGeom prst="rect">
              <a:avLst/>
            </a:prstGeom>
            <a:noFill/>
          </p:spPr>
          <p:txBody>
            <a:bodyPr wrap="square" rtlCol="0">
              <a:spAutoFit/>
            </a:bodyPr>
            <a:lstStyle/>
            <a:p>
              <a:pPr algn="ctr"/>
              <a:r>
                <a:rPr lang="en-US" altLang="ja-JP" sz="2400" dirty="0">
                  <a:solidFill>
                    <a:srgbClr val="FF0000"/>
                  </a:solidFill>
                  <a:latin typeface="HGP明朝E" pitchFamily="18" charset="-128"/>
                </a:rPr>
                <a:t>LED</a:t>
              </a:r>
            </a:p>
          </p:txBody>
        </p:sp>
      </p:grpSp>
      <p:grpSp>
        <p:nvGrpSpPr>
          <p:cNvPr id="19" name="グループ化 18"/>
          <p:cNvGrpSpPr/>
          <p:nvPr/>
        </p:nvGrpSpPr>
        <p:grpSpPr>
          <a:xfrm>
            <a:off x="4411971" y="4352777"/>
            <a:ext cx="1887055" cy="1441629"/>
            <a:chOff x="4556077" y="3911710"/>
            <a:chExt cx="1887055" cy="1441629"/>
          </a:xfrm>
        </p:grpSpPr>
        <p:sp>
          <p:nvSpPr>
            <p:cNvPr id="16" name="テキスト ボックス 15"/>
            <p:cNvSpPr txBox="1"/>
            <p:nvPr/>
          </p:nvSpPr>
          <p:spPr>
            <a:xfrm>
              <a:off x="4556077" y="3911710"/>
              <a:ext cx="1887055" cy="430887"/>
            </a:xfrm>
            <a:prstGeom prst="rect">
              <a:avLst/>
            </a:prstGeom>
            <a:noFill/>
          </p:spPr>
          <p:txBody>
            <a:bodyPr wrap="none" rtlCol="0">
              <a:spAutoFit/>
            </a:bodyPr>
            <a:lstStyle/>
            <a:p>
              <a:pPr algn="ctr"/>
              <a:r>
                <a:rPr lang="ja-JP" altLang="en-US" sz="2200" dirty="0">
                  <a:solidFill>
                    <a:srgbClr val="FF0000"/>
                  </a:solidFill>
                  <a:latin typeface="HGP明朝E" pitchFamily="18" charset="-128"/>
                </a:rPr>
                <a:t>オシロスコープ</a:t>
              </a: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2295" y="4381172"/>
              <a:ext cx="1654620" cy="972167"/>
            </a:xfrm>
            <a:prstGeom prst="rect">
              <a:avLst/>
            </a:prstGeom>
          </p:spPr>
        </p:pic>
      </p:grpSp>
      <p:grpSp>
        <p:nvGrpSpPr>
          <p:cNvPr id="21" name="グループ化 20"/>
          <p:cNvGrpSpPr/>
          <p:nvPr/>
        </p:nvGrpSpPr>
        <p:grpSpPr>
          <a:xfrm>
            <a:off x="6574732" y="4290618"/>
            <a:ext cx="2101724" cy="1490501"/>
            <a:chOff x="6724339" y="3911710"/>
            <a:chExt cx="2101724" cy="1490501"/>
          </a:xfrm>
        </p:grpSpPr>
        <p:sp>
          <p:nvSpPr>
            <p:cNvPr id="17" name="テキスト ボックス 16"/>
            <p:cNvSpPr txBox="1"/>
            <p:nvPr/>
          </p:nvSpPr>
          <p:spPr>
            <a:xfrm>
              <a:off x="7282117" y="3911710"/>
              <a:ext cx="986167" cy="461665"/>
            </a:xfrm>
            <a:prstGeom prst="rect">
              <a:avLst/>
            </a:prstGeom>
            <a:noFill/>
          </p:spPr>
          <p:txBody>
            <a:bodyPr wrap="none" rtlCol="0">
              <a:spAutoFit/>
            </a:bodyPr>
            <a:lstStyle/>
            <a:p>
              <a:r>
                <a:rPr lang="en-US" altLang="ja-JP" sz="2400" dirty="0">
                  <a:solidFill>
                    <a:srgbClr val="FF0000"/>
                  </a:solidFill>
                  <a:latin typeface="HGP明朝E" pitchFamily="18" charset="-128"/>
                </a:rPr>
                <a:t>MPPC</a:t>
              </a:r>
              <a:endParaRPr lang="ja-JP" altLang="en-US" sz="2800" dirty="0">
                <a:solidFill>
                  <a:srgbClr val="FF0000"/>
                </a:solidFill>
                <a:latin typeface="HGP明朝E" pitchFamily="18" charset="-128"/>
              </a:endParaRPr>
            </a:p>
          </p:txBody>
        </p:sp>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339" y="4401164"/>
              <a:ext cx="2101724" cy="1001047"/>
            </a:xfrm>
            <a:prstGeom prst="rect">
              <a:avLst/>
            </a:prstGeom>
          </p:spPr>
        </p:pic>
      </p:grpSp>
      <p:sp>
        <p:nvSpPr>
          <p:cNvPr id="3" name="スライド番号プレースホルダー 2"/>
          <p:cNvSpPr>
            <a:spLocks noGrp="1"/>
          </p:cNvSpPr>
          <p:nvPr>
            <p:ph type="sldNum" sz="quarter" idx="12"/>
          </p:nvPr>
        </p:nvSpPr>
        <p:spPr/>
        <p:txBody>
          <a:bodyPr/>
          <a:lstStyle/>
          <a:p>
            <a:fld id="{42BBAC36-329A-41C5-8CCB-28F75455D963}" type="slidenum">
              <a:rPr lang="ja-JP" altLang="en-US" smtClean="0">
                <a:solidFill>
                  <a:schemeClr val="tx1"/>
                </a:solidFill>
              </a:rPr>
              <a:pPr/>
              <a:t>2</a:t>
            </a:fld>
            <a:endParaRPr lang="ja-JP" altLang="en-US" dirty="0">
              <a:solidFill>
                <a:schemeClr val="tx1"/>
              </a:solidFill>
            </a:endParaRPr>
          </a:p>
        </p:txBody>
      </p:sp>
    </p:spTree>
    <p:extLst>
      <p:ext uri="{BB962C8B-B14F-4D97-AF65-F5344CB8AC3E}">
        <p14:creationId xmlns:p14="http://schemas.microsoft.com/office/powerpoint/2010/main" val="355831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実験内容</a:t>
            </a:r>
            <a:r>
              <a:rPr lang="ja-JP" altLang="en-US" dirty="0"/>
              <a:t>２</a:t>
            </a:r>
            <a:endParaRPr kumimoji="1" lang="ja-JP" altLang="en-US" dirty="0"/>
          </a:p>
        </p:txBody>
      </p:sp>
      <p:sp>
        <p:nvSpPr>
          <p:cNvPr id="3" name="コンテンツ プレースホルダー 2"/>
          <p:cNvSpPr>
            <a:spLocks noGrp="1"/>
          </p:cNvSpPr>
          <p:nvPr>
            <p:ph sz="quarter" idx="1"/>
          </p:nvPr>
        </p:nvSpPr>
        <p:spPr/>
        <p:txBody>
          <a:bodyPr/>
          <a:lstStyle/>
          <a:p>
            <a:r>
              <a:rPr lang="en-US" altLang="ja-JP" sz="3000" dirty="0"/>
              <a:t>MPPC</a:t>
            </a:r>
            <a:r>
              <a:rPr lang="ja-JP" altLang="en-US" sz="3000" dirty="0"/>
              <a:t>で生じるピーク電圧を約</a:t>
            </a:r>
            <a:r>
              <a:rPr lang="en-US" altLang="ja-JP" sz="3000" dirty="0"/>
              <a:t>300, 600, 900, 1200mV</a:t>
            </a:r>
            <a:r>
              <a:rPr lang="ja-JP" altLang="en-US" sz="3000" dirty="0"/>
              <a:t>に調節し、各点でデータをとった。</a:t>
            </a:r>
            <a:endParaRPr lang="en-US" altLang="ja-JP" sz="3000" dirty="0"/>
          </a:p>
          <a:p>
            <a:pPr lvl="1"/>
            <a:r>
              <a:rPr lang="en-US" altLang="ja-JP" sz="2600" dirty="0"/>
              <a:t>MPPC</a:t>
            </a:r>
            <a:r>
              <a:rPr lang="ja-JP" altLang="en-US" sz="2600" dirty="0"/>
              <a:t>で生じる電圧</a:t>
            </a:r>
            <a:r>
              <a:rPr lang="ja-JP" altLang="en-US" sz="2600" dirty="0" smtClean="0"/>
              <a:t>の違い</a:t>
            </a:r>
            <a:r>
              <a:rPr lang="ja-JP" altLang="en-US" sz="2600" dirty="0"/>
              <a:t>に</a:t>
            </a:r>
            <a:r>
              <a:rPr lang="ja-JP" altLang="en-US" sz="2600" dirty="0" smtClean="0"/>
              <a:t>より</a:t>
            </a:r>
            <a:endParaRPr lang="en-US" altLang="ja-JP" sz="2600" dirty="0" smtClean="0"/>
          </a:p>
          <a:p>
            <a:pPr marL="274320" lvl="1" indent="0">
              <a:buNone/>
            </a:pPr>
            <a:r>
              <a:rPr lang="ja-JP" altLang="en-US" sz="2600" dirty="0"/>
              <a:t>　</a:t>
            </a:r>
            <a:r>
              <a:rPr lang="ja-JP" altLang="en-US" sz="2600" dirty="0" smtClean="0"/>
              <a:t>信号の到達</a:t>
            </a:r>
            <a:r>
              <a:rPr lang="ja-JP" altLang="en-US" sz="2600" dirty="0"/>
              <a:t>時刻が</a:t>
            </a:r>
            <a:r>
              <a:rPr lang="ja-JP" altLang="en-US" sz="2600" dirty="0" smtClean="0"/>
              <a:t>変わる</a:t>
            </a:r>
            <a:endParaRPr lang="en-US" altLang="ja-JP" sz="2600" dirty="0" smtClean="0"/>
          </a:p>
          <a:p>
            <a:pPr marL="274320" lvl="1" indent="0">
              <a:buNone/>
            </a:pPr>
            <a:r>
              <a:rPr lang="ja-JP" altLang="en-US" sz="2600" dirty="0"/>
              <a:t>　</a:t>
            </a:r>
            <a:r>
              <a:rPr lang="ja-JP" altLang="en-US" sz="2600" dirty="0" smtClean="0"/>
              <a:t>かも</a:t>
            </a:r>
            <a:r>
              <a:rPr lang="ja-JP" altLang="en-US" sz="2600" dirty="0"/>
              <a:t>しれないため</a:t>
            </a:r>
            <a:r>
              <a:rPr lang="ja-JP" altLang="en-US" sz="2600" dirty="0" smtClean="0"/>
              <a:t>。</a:t>
            </a:r>
            <a:endParaRPr lang="en-US" altLang="ja-JP" sz="2600" dirty="0"/>
          </a:p>
          <a:p>
            <a:endParaRPr kumimoji="1" lang="ja-JP" altLang="en-US" dirty="0"/>
          </a:p>
        </p:txBody>
      </p:sp>
      <p:graphicFrame>
        <p:nvGraphicFramePr>
          <p:cNvPr id="7" name="グラフ 6"/>
          <p:cNvGraphicFramePr>
            <a:graphicFrameLocks/>
          </p:cNvGraphicFramePr>
          <p:nvPr>
            <p:extLst>
              <p:ext uri="{D42A27DB-BD31-4B8C-83A1-F6EECF244321}">
                <p14:modId xmlns:p14="http://schemas.microsoft.com/office/powerpoint/2010/main" val="2226770685"/>
              </p:ext>
            </p:extLst>
          </p:nvPr>
        </p:nvGraphicFramePr>
        <p:xfrm>
          <a:off x="3491880" y="2204864"/>
          <a:ext cx="5112568" cy="4464496"/>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直線矢印コネクタ 8"/>
          <p:cNvCxnSpPr/>
          <p:nvPr/>
        </p:nvCxnSpPr>
        <p:spPr>
          <a:xfrm flipV="1">
            <a:off x="7524328" y="292494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275856" y="3796298"/>
            <a:ext cx="1872208" cy="1569660"/>
          </a:xfrm>
          <a:prstGeom prst="rect">
            <a:avLst/>
          </a:prstGeom>
          <a:noFill/>
        </p:spPr>
        <p:txBody>
          <a:bodyPr wrap="square" rtlCol="0">
            <a:spAutoFit/>
          </a:bodyPr>
          <a:lstStyle/>
          <a:p>
            <a:r>
              <a:rPr lang="ja-JP" altLang="en-US" sz="2400" dirty="0" smtClean="0">
                <a:solidFill>
                  <a:prstClr val="black"/>
                </a:solidFill>
              </a:rPr>
              <a:t>紫：</a:t>
            </a:r>
            <a:r>
              <a:rPr lang="en-US" altLang="ja-JP" sz="2400" dirty="0" smtClean="0">
                <a:solidFill>
                  <a:prstClr val="black"/>
                </a:solidFill>
              </a:rPr>
              <a:t>1200mV</a:t>
            </a:r>
          </a:p>
          <a:p>
            <a:r>
              <a:rPr lang="ja-JP" altLang="en-US" sz="2400" dirty="0" smtClean="0">
                <a:solidFill>
                  <a:prstClr val="black"/>
                </a:solidFill>
              </a:rPr>
              <a:t>緑：</a:t>
            </a:r>
            <a:r>
              <a:rPr lang="en-US" altLang="ja-JP" sz="2400" dirty="0" smtClean="0">
                <a:solidFill>
                  <a:prstClr val="black"/>
                </a:solidFill>
              </a:rPr>
              <a:t>900mV</a:t>
            </a:r>
          </a:p>
          <a:p>
            <a:r>
              <a:rPr lang="ja-JP" altLang="en-US" sz="2400" dirty="0" smtClean="0">
                <a:solidFill>
                  <a:prstClr val="black"/>
                </a:solidFill>
              </a:rPr>
              <a:t>赤：</a:t>
            </a:r>
            <a:r>
              <a:rPr lang="en-US" altLang="ja-JP" sz="2400" dirty="0" smtClean="0">
                <a:solidFill>
                  <a:prstClr val="black"/>
                </a:solidFill>
              </a:rPr>
              <a:t>600mV</a:t>
            </a:r>
          </a:p>
          <a:p>
            <a:r>
              <a:rPr lang="ja-JP" altLang="en-US" sz="2400" dirty="0" smtClean="0">
                <a:solidFill>
                  <a:prstClr val="black"/>
                </a:solidFill>
              </a:rPr>
              <a:t>青：</a:t>
            </a:r>
            <a:r>
              <a:rPr lang="en-US" altLang="ja-JP" sz="2400" dirty="0" smtClean="0">
                <a:solidFill>
                  <a:prstClr val="black"/>
                </a:solidFill>
              </a:rPr>
              <a:t>300mV</a:t>
            </a:r>
            <a:endParaRPr lang="ja-JP" altLang="en-US" sz="2400" dirty="0">
              <a:solidFill>
                <a:prstClr val="black"/>
              </a:solidFill>
            </a:endParaRPr>
          </a:p>
        </p:txBody>
      </p:sp>
      <p:sp>
        <p:nvSpPr>
          <p:cNvPr id="4" name="スライド番号プレースホルダー 3"/>
          <p:cNvSpPr>
            <a:spLocks noGrp="1"/>
          </p:cNvSpPr>
          <p:nvPr>
            <p:ph type="sldNum" sz="quarter" idx="12"/>
          </p:nvPr>
        </p:nvSpPr>
        <p:spPr/>
        <p:txBody>
          <a:bodyPr/>
          <a:lstStyle/>
          <a:p>
            <a:fld id="{6E2483BB-E91C-43BD-B26D-DAC2C90C82A8}" type="slidenum">
              <a:rPr kumimoji="1" lang="ja-JP" altLang="en-US" smtClean="0">
                <a:solidFill>
                  <a:srgbClr val="464653"/>
                </a:solidFill>
              </a:rPr>
              <a:pPr/>
              <a:t>20</a:t>
            </a:fld>
            <a:endParaRPr kumimoji="1" lang="ja-JP" altLang="en-US">
              <a:solidFill>
                <a:srgbClr val="464653"/>
              </a:solidFill>
            </a:endParaRPr>
          </a:p>
        </p:txBody>
      </p:sp>
    </p:spTree>
    <p:extLst>
      <p:ext uri="{BB962C8B-B14F-4D97-AF65-F5344CB8AC3E}">
        <p14:creationId xmlns:p14="http://schemas.microsoft.com/office/powerpoint/2010/main" val="1210360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測定</a:t>
            </a:r>
            <a:endParaRPr kumimoji="1" lang="ja-JP" altLang="en-US" dirty="0"/>
          </a:p>
        </p:txBody>
      </p:sp>
      <p:pic>
        <p:nvPicPr>
          <p:cNvPr id="2050"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t="4655" r="18287"/>
          <a:stretch/>
        </p:blipFill>
        <p:spPr bwMode="auto">
          <a:xfrm>
            <a:off x="167119" y="1284729"/>
            <a:ext cx="4620905" cy="404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483768" y="3879936"/>
            <a:ext cx="1656184" cy="400110"/>
          </a:xfrm>
          <a:prstGeom prst="rect">
            <a:avLst/>
          </a:prstGeom>
          <a:noFill/>
        </p:spPr>
        <p:txBody>
          <a:bodyPr wrap="square" rtlCol="0">
            <a:spAutoFit/>
          </a:bodyPr>
          <a:lstStyle/>
          <a:p>
            <a:r>
              <a:rPr lang="ja-JP" altLang="en-US" sz="2000" b="1" dirty="0" smtClean="0">
                <a:solidFill>
                  <a:prstClr val="black"/>
                </a:solidFill>
              </a:rPr>
              <a:t>黄</a:t>
            </a:r>
            <a:r>
              <a:rPr lang="en-US" altLang="ja-JP" sz="2000" b="1" dirty="0" smtClean="0">
                <a:solidFill>
                  <a:prstClr val="black"/>
                </a:solidFill>
              </a:rPr>
              <a:t>:MPPC</a:t>
            </a:r>
            <a:endParaRPr lang="ja-JP" altLang="en-US" sz="2000" b="1" dirty="0" smtClean="0">
              <a:solidFill>
                <a:prstClr val="black"/>
              </a:solidFill>
            </a:endParaRPr>
          </a:p>
        </p:txBody>
      </p:sp>
      <p:sp>
        <p:nvSpPr>
          <p:cNvPr id="3" name="テキスト ボックス 2"/>
          <p:cNvSpPr txBox="1"/>
          <p:nvPr/>
        </p:nvSpPr>
        <p:spPr>
          <a:xfrm>
            <a:off x="-1116632" y="1628800"/>
            <a:ext cx="184731" cy="369332"/>
          </a:xfrm>
          <a:prstGeom prst="rect">
            <a:avLst/>
          </a:prstGeom>
          <a:noFill/>
        </p:spPr>
        <p:txBody>
          <a:bodyPr wrap="none" rtlCol="0">
            <a:spAutoFit/>
          </a:bodyPr>
          <a:lstStyle/>
          <a:p>
            <a:endParaRPr lang="ja-JP" altLang="en-US" dirty="0">
              <a:solidFill>
                <a:prstClr val="black"/>
              </a:solidFill>
            </a:endParaRPr>
          </a:p>
        </p:txBody>
      </p:sp>
      <p:sp>
        <p:nvSpPr>
          <p:cNvPr id="5" name="テキスト ボックス 4"/>
          <p:cNvSpPr txBox="1"/>
          <p:nvPr/>
        </p:nvSpPr>
        <p:spPr>
          <a:xfrm>
            <a:off x="1755305" y="1284729"/>
            <a:ext cx="3176735" cy="400110"/>
          </a:xfrm>
          <a:prstGeom prst="rect">
            <a:avLst/>
          </a:prstGeom>
          <a:noFill/>
        </p:spPr>
        <p:txBody>
          <a:bodyPr wrap="square" rtlCol="0">
            <a:spAutoFit/>
          </a:bodyPr>
          <a:lstStyle/>
          <a:p>
            <a:r>
              <a:rPr lang="ja-JP" altLang="en-US" sz="2000" b="1" dirty="0" smtClean="0">
                <a:solidFill>
                  <a:prstClr val="black"/>
                </a:solidFill>
              </a:rPr>
              <a:t>青：クロックジェネレーター</a:t>
            </a:r>
            <a:endParaRPr lang="ja-JP" altLang="en-US" sz="2000" b="1" dirty="0">
              <a:solidFill>
                <a:prstClr val="black"/>
              </a:solidFill>
            </a:endParaRPr>
          </a:p>
        </p:txBody>
      </p:sp>
      <p:sp>
        <p:nvSpPr>
          <p:cNvPr id="6" name="テキスト ボックス 5"/>
          <p:cNvSpPr txBox="1"/>
          <p:nvPr/>
        </p:nvSpPr>
        <p:spPr>
          <a:xfrm>
            <a:off x="2843808" y="2724889"/>
            <a:ext cx="1944216" cy="400110"/>
          </a:xfrm>
          <a:prstGeom prst="rect">
            <a:avLst/>
          </a:prstGeom>
          <a:noFill/>
        </p:spPr>
        <p:txBody>
          <a:bodyPr wrap="square" rtlCol="0">
            <a:spAutoFit/>
          </a:bodyPr>
          <a:lstStyle/>
          <a:p>
            <a:r>
              <a:rPr lang="ja-JP" altLang="en-US" sz="2000" b="1" dirty="0" smtClean="0">
                <a:solidFill>
                  <a:prstClr val="black"/>
                </a:solidFill>
              </a:rPr>
              <a:t>トリガー位置→</a:t>
            </a:r>
            <a:endParaRPr lang="ja-JP" altLang="en-US" sz="2000" b="1" dirty="0">
              <a:solidFill>
                <a:prstClr val="black"/>
              </a:solidFill>
            </a:endParaRPr>
          </a:p>
        </p:txBody>
      </p:sp>
      <p:grpSp>
        <p:nvGrpSpPr>
          <p:cNvPr id="12" name="グループ化 11"/>
          <p:cNvGrpSpPr/>
          <p:nvPr/>
        </p:nvGrpSpPr>
        <p:grpSpPr>
          <a:xfrm>
            <a:off x="897341" y="1284729"/>
            <a:ext cx="868598" cy="4165497"/>
            <a:chOff x="897341" y="1484784"/>
            <a:chExt cx="868598" cy="4165497"/>
          </a:xfrm>
        </p:grpSpPr>
        <p:sp>
          <p:nvSpPr>
            <p:cNvPr id="7" name="左中かっこ 6"/>
            <p:cNvSpPr/>
            <p:nvPr/>
          </p:nvSpPr>
          <p:spPr>
            <a:xfrm rot="16200000" flipV="1">
              <a:off x="1079612" y="4963954"/>
              <a:ext cx="504056" cy="868597"/>
            </a:xfrm>
            <a:prstGeom prst="leftBrace">
              <a:avLst/>
            </a:prstGeom>
            <a:noFill/>
            <a:ln w="28575">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srgbClr val="FF0000"/>
                </a:solidFill>
              </a:endParaRPr>
            </a:p>
          </p:txBody>
        </p:sp>
        <p:cxnSp>
          <p:nvCxnSpPr>
            <p:cNvPr id="9" name="直線コネクタ 8"/>
            <p:cNvCxnSpPr>
              <a:stCxn id="7" idx="2"/>
            </p:cNvCxnSpPr>
            <p:nvPr/>
          </p:nvCxnSpPr>
          <p:spPr>
            <a:xfrm flipV="1">
              <a:off x="897341" y="1484784"/>
              <a:ext cx="0" cy="36614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stCxn id="7" idx="0"/>
            </p:cNvCxnSpPr>
            <p:nvPr/>
          </p:nvCxnSpPr>
          <p:spPr>
            <a:xfrm flipH="1" flipV="1">
              <a:off x="1765938" y="1484784"/>
              <a:ext cx="1" cy="366144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539552" y="5476582"/>
            <a:ext cx="1944216" cy="461665"/>
          </a:xfrm>
          <a:prstGeom prst="rect">
            <a:avLst/>
          </a:prstGeom>
          <a:noFill/>
        </p:spPr>
        <p:txBody>
          <a:bodyPr wrap="square" rtlCol="0">
            <a:spAutoFit/>
          </a:bodyPr>
          <a:lstStyle/>
          <a:p>
            <a:r>
              <a:rPr lang="en-US" altLang="ja-JP" sz="2400" dirty="0" smtClean="0">
                <a:solidFill>
                  <a:prstClr val="black"/>
                </a:solidFill>
              </a:rPr>
              <a:t>50ns</a:t>
            </a:r>
            <a:r>
              <a:rPr lang="ja-JP" altLang="en-US" sz="2400" dirty="0" smtClean="0">
                <a:solidFill>
                  <a:prstClr val="black"/>
                </a:solidFill>
              </a:rPr>
              <a:t>の範囲</a:t>
            </a:r>
            <a:endParaRPr lang="ja-JP" altLang="en-US" sz="2400" dirty="0">
              <a:solidFill>
                <a:prstClr val="black"/>
              </a:solidFill>
            </a:endParaRPr>
          </a:p>
        </p:txBody>
      </p:sp>
      <p:sp>
        <p:nvSpPr>
          <p:cNvPr id="22" name="テキスト ボックス 21"/>
          <p:cNvSpPr txBox="1"/>
          <p:nvPr/>
        </p:nvSpPr>
        <p:spPr>
          <a:xfrm>
            <a:off x="4932040" y="1284729"/>
            <a:ext cx="3888432" cy="4832092"/>
          </a:xfrm>
          <a:prstGeom prst="rect">
            <a:avLst/>
          </a:prstGeom>
          <a:noFill/>
        </p:spPr>
        <p:txBody>
          <a:bodyPr wrap="square" rtlCol="0">
            <a:spAutoFit/>
          </a:bodyPr>
          <a:lstStyle/>
          <a:p>
            <a:pPr marL="457200" indent="-457200">
              <a:buFont typeface="+mj-lt"/>
              <a:buAutoNum type="arabicPeriod"/>
            </a:pPr>
            <a:r>
              <a:rPr lang="ja-JP" altLang="en-US" sz="2800" dirty="0">
                <a:solidFill>
                  <a:prstClr val="black"/>
                </a:solidFill>
              </a:rPr>
              <a:t>遮光</a:t>
            </a:r>
            <a:r>
              <a:rPr lang="ja-JP" altLang="en-US" sz="2800" dirty="0" smtClean="0">
                <a:solidFill>
                  <a:prstClr val="black"/>
                </a:solidFill>
              </a:rPr>
              <a:t>フィルターを用いて光量を制限し、</a:t>
            </a:r>
            <a:r>
              <a:rPr lang="en-US" altLang="ja-JP" sz="2800" dirty="0" smtClean="0">
                <a:solidFill>
                  <a:prstClr val="black"/>
                </a:solidFill>
              </a:rPr>
              <a:t>MPPC</a:t>
            </a:r>
            <a:r>
              <a:rPr lang="ja-JP" altLang="en-US" sz="2800" dirty="0">
                <a:solidFill>
                  <a:prstClr val="black"/>
                </a:solidFill>
              </a:rPr>
              <a:t>で生じる電圧を調整した</a:t>
            </a:r>
            <a:r>
              <a:rPr lang="ja-JP" altLang="en-US" sz="2800" dirty="0" smtClean="0">
                <a:solidFill>
                  <a:prstClr val="black"/>
                </a:solidFill>
              </a:rPr>
              <a:t>。</a:t>
            </a:r>
            <a:endParaRPr lang="en-US" altLang="ja-JP" sz="2800" dirty="0" smtClean="0">
              <a:solidFill>
                <a:prstClr val="black"/>
              </a:solidFill>
            </a:endParaRPr>
          </a:p>
          <a:p>
            <a:pPr marL="457200" indent="-457200">
              <a:buFont typeface="+mj-lt"/>
              <a:buAutoNum type="arabicPeriod"/>
            </a:pPr>
            <a:r>
              <a:rPr lang="en-US" altLang="ja-JP" sz="2800" dirty="0" smtClean="0">
                <a:solidFill>
                  <a:prstClr val="black"/>
                </a:solidFill>
              </a:rPr>
              <a:t>MPPC</a:t>
            </a:r>
            <a:r>
              <a:rPr lang="ja-JP" altLang="en-US" sz="2800" dirty="0" smtClean="0">
                <a:solidFill>
                  <a:prstClr val="black"/>
                </a:solidFill>
              </a:rPr>
              <a:t>の電圧のデータを立ち上がり部を含むように</a:t>
            </a:r>
            <a:r>
              <a:rPr lang="en-US" altLang="ja-JP" sz="2800" dirty="0" smtClean="0">
                <a:solidFill>
                  <a:prstClr val="black"/>
                </a:solidFill>
              </a:rPr>
              <a:t>50ns</a:t>
            </a:r>
            <a:r>
              <a:rPr lang="ja-JP" altLang="en-US" sz="2800" dirty="0" smtClean="0">
                <a:solidFill>
                  <a:prstClr val="black"/>
                </a:solidFill>
              </a:rPr>
              <a:t>間にわたって取るよう</a:t>
            </a:r>
            <a:r>
              <a:rPr lang="ja-JP" altLang="en-US" sz="2800" dirty="0">
                <a:solidFill>
                  <a:prstClr val="black"/>
                </a:solidFill>
              </a:rPr>
              <a:t>設定した</a:t>
            </a:r>
            <a:r>
              <a:rPr lang="ja-JP" altLang="en-US" sz="2800" dirty="0" smtClean="0">
                <a:solidFill>
                  <a:prstClr val="black"/>
                </a:solidFill>
              </a:rPr>
              <a:t>。</a:t>
            </a:r>
            <a:endParaRPr lang="en-US" altLang="ja-JP" sz="2800" dirty="0" smtClean="0">
              <a:solidFill>
                <a:prstClr val="black"/>
              </a:solidFill>
            </a:endParaRPr>
          </a:p>
          <a:p>
            <a:pPr marL="457200" indent="-457200">
              <a:buFont typeface="+mj-lt"/>
              <a:buAutoNum type="arabicPeriod"/>
            </a:pPr>
            <a:endParaRPr lang="en-US" altLang="ja-JP" sz="2800" dirty="0">
              <a:solidFill>
                <a:prstClr val="black"/>
              </a:solidFill>
            </a:endParaRPr>
          </a:p>
          <a:p>
            <a:endParaRPr lang="ja-JP" altLang="en-US" sz="2800" dirty="0">
              <a:solidFill>
                <a:prstClr val="black"/>
              </a:solidFill>
            </a:endParaRPr>
          </a:p>
        </p:txBody>
      </p:sp>
      <p:sp>
        <p:nvSpPr>
          <p:cNvPr id="8" name="スライド番号プレースホルダー 7"/>
          <p:cNvSpPr>
            <a:spLocks noGrp="1"/>
          </p:cNvSpPr>
          <p:nvPr>
            <p:ph type="sldNum" sz="quarter" idx="12"/>
          </p:nvPr>
        </p:nvSpPr>
        <p:spPr/>
        <p:txBody>
          <a:bodyPr/>
          <a:lstStyle/>
          <a:p>
            <a:fld id="{6E2483BB-E91C-43BD-B26D-DAC2C90C82A8}" type="slidenum">
              <a:rPr kumimoji="1" lang="ja-JP" altLang="en-US" smtClean="0">
                <a:solidFill>
                  <a:srgbClr val="464653"/>
                </a:solidFill>
              </a:rPr>
              <a:pPr/>
              <a:t>21</a:t>
            </a:fld>
            <a:endParaRPr kumimoji="1" lang="ja-JP" altLang="en-US">
              <a:solidFill>
                <a:srgbClr val="464653"/>
              </a:solidFill>
            </a:endParaRPr>
          </a:p>
        </p:txBody>
      </p:sp>
    </p:spTree>
    <p:extLst>
      <p:ext uri="{BB962C8B-B14F-4D97-AF65-F5344CB8AC3E}">
        <p14:creationId xmlns:p14="http://schemas.microsoft.com/office/powerpoint/2010/main" val="2892989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測定</a:t>
            </a:r>
            <a:r>
              <a:rPr lang="en-US" altLang="ja-JP" dirty="0"/>
              <a:t>2</a:t>
            </a:r>
            <a:endParaRPr kumimoji="1" lang="ja-JP" altLang="en-US" dirty="0"/>
          </a:p>
        </p:txBody>
      </p:sp>
      <p:sp>
        <p:nvSpPr>
          <p:cNvPr id="3" name="コンテンツ プレースホルダー 2"/>
          <p:cNvSpPr>
            <a:spLocks noGrp="1"/>
          </p:cNvSpPr>
          <p:nvPr>
            <p:ph sz="quarter" idx="1"/>
          </p:nvPr>
        </p:nvSpPr>
        <p:spPr/>
        <p:txBody>
          <a:bodyPr>
            <a:normAutofit/>
          </a:bodyPr>
          <a:lstStyle/>
          <a:p>
            <a:pPr marL="514350" indent="-514350">
              <a:buFont typeface="+mj-lt"/>
              <a:buAutoNum type="arabicPeriod" startAt="3"/>
            </a:pPr>
            <a:r>
              <a:rPr lang="ja-JP" altLang="en-US" sz="2800" dirty="0" smtClean="0">
                <a:solidFill>
                  <a:prstClr val="black"/>
                </a:solidFill>
              </a:rPr>
              <a:t>オシロスコープで</a:t>
            </a:r>
            <a:r>
              <a:rPr lang="en-US" altLang="ja-JP" sz="2800" dirty="0" smtClean="0">
                <a:solidFill>
                  <a:prstClr val="black"/>
                </a:solidFill>
              </a:rPr>
              <a:t>128</a:t>
            </a:r>
            <a:r>
              <a:rPr lang="ja-JP" altLang="en-US" sz="2800" dirty="0" smtClean="0">
                <a:solidFill>
                  <a:prstClr val="black"/>
                </a:solidFill>
              </a:rPr>
              <a:t>イベント分</a:t>
            </a:r>
            <a:r>
              <a:rPr lang="ja-JP" altLang="en-US" sz="2800" dirty="0">
                <a:solidFill>
                  <a:prstClr val="black"/>
                </a:solidFill>
              </a:rPr>
              <a:t>の</a:t>
            </a:r>
            <a:r>
              <a:rPr lang="ja-JP" altLang="en-US" sz="2800" dirty="0" smtClean="0">
                <a:solidFill>
                  <a:prstClr val="black"/>
                </a:solidFill>
              </a:rPr>
              <a:t>データ</a:t>
            </a:r>
            <a:r>
              <a:rPr lang="ja-JP" altLang="en-US" sz="2800" dirty="0">
                <a:solidFill>
                  <a:prstClr val="black"/>
                </a:solidFill>
              </a:rPr>
              <a:t>を平均したデータ</a:t>
            </a:r>
            <a:r>
              <a:rPr lang="ja-JP" altLang="en-US" sz="2800" dirty="0" smtClean="0">
                <a:solidFill>
                  <a:prstClr val="black"/>
                </a:solidFill>
              </a:rPr>
              <a:t>を記録</a:t>
            </a:r>
            <a:r>
              <a:rPr lang="ja-JP" altLang="en-US" sz="2800" dirty="0">
                <a:solidFill>
                  <a:prstClr val="black"/>
                </a:solidFill>
              </a:rPr>
              <a:t>した。記録</a:t>
            </a:r>
            <a:r>
              <a:rPr lang="ja-JP" altLang="en-US" sz="2800" dirty="0" smtClean="0">
                <a:solidFill>
                  <a:prstClr val="black"/>
                </a:solidFill>
              </a:rPr>
              <a:t>は</a:t>
            </a:r>
            <a:r>
              <a:rPr lang="en-US" altLang="ja-JP" sz="2800" dirty="0" smtClean="0">
                <a:solidFill>
                  <a:prstClr val="black"/>
                </a:solidFill>
              </a:rPr>
              <a:t>15</a:t>
            </a:r>
            <a:r>
              <a:rPr lang="ja-JP" altLang="en-US" sz="2800" dirty="0">
                <a:solidFill>
                  <a:prstClr val="black"/>
                </a:solidFill>
              </a:rPr>
              <a:t>分間行い各位置、電圧について約７０個のデータを</a:t>
            </a:r>
            <a:r>
              <a:rPr lang="ja-JP" altLang="en-US" sz="2800" dirty="0" smtClean="0">
                <a:solidFill>
                  <a:prstClr val="black"/>
                </a:solidFill>
              </a:rPr>
              <a:t>得た。</a:t>
            </a:r>
            <a:endParaRPr lang="en-US" altLang="ja-JP" sz="2800" dirty="0" smtClean="0">
              <a:solidFill>
                <a:prstClr val="black"/>
              </a:solidFill>
            </a:endParaRPr>
          </a:p>
          <a:p>
            <a:pPr marL="514350" indent="-514350">
              <a:buFont typeface="+mj-lt"/>
              <a:buAutoNum type="arabicPeriod" startAt="3"/>
            </a:pPr>
            <a:r>
              <a:rPr lang="ja-JP" altLang="en-US" sz="2800" dirty="0" smtClean="0">
                <a:solidFill>
                  <a:prstClr val="black"/>
                </a:solidFill>
              </a:rPr>
              <a:t>電圧</a:t>
            </a:r>
            <a:r>
              <a:rPr lang="ja-JP" altLang="en-US" sz="2800" dirty="0">
                <a:solidFill>
                  <a:prstClr val="black"/>
                </a:solidFill>
              </a:rPr>
              <a:t>を再調整し</a:t>
            </a:r>
            <a:r>
              <a:rPr lang="ja-JP" altLang="en-US" sz="2800" dirty="0" smtClean="0">
                <a:solidFill>
                  <a:prstClr val="black"/>
                </a:solidFill>
              </a:rPr>
              <a:t>、同じ点について電圧の異なる</a:t>
            </a:r>
            <a:r>
              <a:rPr lang="en-US" altLang="ja-JP" sz="2800" dirty="0" smtClean="0">
                <a:solidFill>
                  <a:prstClr val="black"/>
                </a:solidFill>
              </a:rPr>
              <a:t>4</a:t>
            </a:r>
            <a:r>
              <a:rPr lang="ja-JP" altLang="en-US" sz="2800" dirty="0" smtClean="0">
                <a:solidFill>
                  <a:prstClr val="black"/>
                </a:solidFill>
              </a:rPr>
              <a:t>種類のデータを得た。</a:t>
            </a:r>
            <a:endParaRPr lang="en-US" altLang="ja-JP" sz="2800" dirty="0" smtClean="0">
              <a:solidFill>
                <a:prstClr val="black"/>
              </a:solidFill>
            </a:endParaRPr>
          </a:p>
          <a:p>
            <a:pPr marL="514350" indent="-514350">
              <a:buFont typeface="+mj-lt"/>
              <a:buAutoNum type="arabicPeriod" startAt="3"/>
            </a:pPr>
            <a:r>
              <a:rPr lang="en-US" altLang="ja-JP" sz="2800" dirty="0" smtClean="0"/>
              <a:t>MPPC</a:t>
            </a:r>
            <a:r>
              <a:rPr lang="ja-JP" altLang="en-US" sz="2800" dirty="0" smtClean="0"/>
              <a:t>の位置を変え、同様の測定を繰り返した。</a:t>
            </a:r>
            <a:r>
              <a:rPr lang="en-US" altLang="ja-JP" sz="2800" dirty="0" smtClean="0"/>
              <a:t>LED</a:t>
            </a:r>
            <a:r>
              <a:rPr lang="ja-JP" altLang="en-US" sz="2800" dirty="0" smtClean="0"/>
              <a:t>からの距離の異なる</a:t>
            </a:r>
            <a:r>
              <a:rPr lang="en-US" altLang="ja-JP" sz="2800" dirty="0" smtClean="0"/>
              <a:t>5</a:t>
            </a:r>
            <a:r>
              <a:rPr lang="ja-JP" altLang="en-US" sz="2800" dirty="0" smtClean="0"/>
              <a:t>種類のデータを得た。</a:t>
            </a:r>
            <a:endParaRPr lang="ja-JP" altLang="en-US" sz="2800" dirty="0"/>
          </a:p>
          <a:p>
            <a:pPr marL="514350" indent="-514350">
              <a:buFont typeface="+mj-lt"/>
              <a:buAutoNum type="arabicPeriod" startAt="3"/>
            </a:pPr>
            <a:endParaRPr lang="ja-JP" altLang="en-US" sz="2800" dirty="0"/>
          </a:p>
        </p:txBody>
      </p:sp>
      <p:sp>
        <p:nvSpPr>
          <p:cNvPr id="4" name="スライド番号プレースホルダー 3"/>
          <p:cNvSpPr>
            <a:spLocks noGrp="1"/>
          </p:cNvSpPr>
          <p:nvPr>
            <p:ph type="sldNum" sz="quarter" idx="12"/>
          </p:nvPr>
        </p:nvSpPr>
        <p:spPr/>
        <p:txBody>
          <a:bodyPr/>
          <a:lstStyle/>
          <a:p>
            <a:fld id="{6E2483BB-E91C-43BD-B26D-DAC2C90C82A8}" type="slidenum">
              <a:rPr kumimoji="1" lang="ja-JP" altLang="en-US" smtClean="0">
                <a:solidFill>
                  <a:srgbClr val="464653"/>
                </a:solidFill>
              </a:rPr>
              <a:pPr/>
              <a:t>22</a:t>
            </a:fld>
            <a:endParaRPr kumimoji="1" lang="ja-JP" altLang="en-US">
              <a:solidFill>
                <a:srgbClr val="464653"/>
              </a:solidFill>
            </a:endParaRPr>
          </a:p>
        </p:txBody>
      </p:sp>
    </p:spTree>
    <p:extLst>
      <p:ext uri="{BB962C8B-B14F-4D97-AF65-F5344CB8AC3E}">
        <p14:creationId xmlns:p14="http://schemas.microsoft.com/office/powerpoint/2010/main" val="3024630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11760" y="4653136"/>
            <a:ext cx="4104456" cy="923330"/>
          </a:xfrm>
          <a:prstGeom prst="rect">
            <a:avLst/>
          </a:prstGeom>
          <a:noFill/>
        </p:spPr>
        <p:txBody>
          <a:bodyPr wrap="square" rtlCol="0">
            <a:spAutoFit/>
          </a:bodyPr>
          <a:lstStyle/>
          <a:p>
            <a:pPr algn="ctr"/>
            <a:r>
              <a:rPr kumimoji="1" lang="ja-JP" altLang="en-US" dirty="0" smtClean="0"/>
              <a:t>オシロスコープにより記録した</a:t>
            </a:r>
            <a:r>
              <a:rPr kumimoji="1" lang="en-US" altLang="ja-JP" dirty="0" smtClean="0"/>
              <a:t>,</a:t>
            </a:r>
          </a:p>
          <a:p>
            <a:pPr algn="ctr"/>
            <a:r>
              <a:rPr kumimoji="1" lang="en-US" altLang="ja-JP" dirty="0" smtClean="0"/>
              <a:t>128</a:t>
            </a:r>
            <a:r>
              <a:rPr kumimoji="1" lang="ja-JP" altLang="en-US" dirty="0" smtClean="0"/>
              <a:t>イベントの平均の波形</a:t>
            </a:r>
            <a:r>
              <a:rPr lang="en-US" altLang="ja-JP" dirty="0" smtClean="0"/>
              <a:t>×70</a:t>
            </a:r>
            <a:r>
              <a:rPr lang="ja-JP" altLang="en-US" dirty="0" smtClean="0"/>
              <a:t>セットを</a:t>
            </a:r>
            <a:r>
              <a:rPr lang="en-US" altLang="ja-JP" dirty="0" smtClean="0"/>
              <a:t>5</a:t>
            </a:r>
            <a:r>
              <a:rPr lang="ja-JP" altLang="en-US" dirty="0" smtClean="0"/>
              <a:t>地点各電圧で解析する。</a:t>
            </a:r>
            <a:endParaRPr kumimoji="1" lang="ja-JP" altLang="en-US" dirty="0"/>
          </a:p>
        </p:txBody>
      </p:sp>
      <p:sp>
        <p:nvSpPr>
          <p:cNvPr id="3" name="テキスト ボックス 2"/>
          <p:cNvSpPr txBox="1"/>
          <p:nvPr/>
        </p:nvSpPr>
        <p:spPr>
          <a:xfrm>
            <a:off x="2650030" y="2623816"/>
            <a:ext cx="3627916" cy="646331"/>
          </a:xfrm>
          <a:prstGeom prst="rect">
            <a:avLst/>
          </a:prstGeom>
          <a:noFill/>
        </p:spPr>
        <p:txBody>
          <a:bodyPr wrap="none" rtlCol="0">
            <a:spAutoFit/>
          </a:bodyPr>
          <a:lstStyle/>
          <a:p>
            <a:pPr algn="ctr"/>
            <a:r>
              <a:rPr kumimoji="1" lang="ja-JP" altLang="en-US" sz="3600" dirty="0" smtClean="0"/>
              <a:t>データ</a:t>
            </a:r>
            <a:r>
              <a:rPr kumimoji="1" lang="ja-JP" altLang="en-US" sz="3600" dirty="0" smtClean="0"/>
              <a:t>解析と結果</a:t>
            </a:r>
            <a:endParaRPr kumimoji="1" lang="ja-JP" altLang="en-US" sz="3600" dirty="0"/>
          </a:p>
        </p:txBody>
      </p:sp>
      <p:sp>
        <p:nvSpPr>
          <p:cNvPr id="4" name="スライド番号プレースホルダー 3"/>
          <p:cNvSpPr>
            <a:spLocks noGrp="1"/>
          </p:cNvSpPr>
          <p:nvPr>
            <p:ph type="sldNum" sz="quarter" idx="12"/>
          </p:nvPr>
        </p:nvSpPr>
        <p:spPr/>
        <p:txBody>
          <a:bodyPr/>
          <a:lstStyle/>
          <a:p>
            <a:fld id="{6E2483BB-E91C-43BD-B26D-DAC2C90C82A8}" type="slidenum">
              <a:rPr kumimoji="1" lang="ja-JP" altLang="en-US" smtClean="0">
                <a:solidFill>
                  <a:srgbClr val="464653"/>
                </a:solidFill>
              </a:rPr>
              <a:pPr/>
              <a:t>23</a:t>
            </a:fld>
            <a:endParaRPr kumimoji="1" lang="ja-JP" altLang="en-US">
              <a:solidFill>
                <a:srgbClr val="464653"/>
              </a:solidFill>
            </a:endParaRPr>
          </a:p>
        </p:txBody>
      </p:sp>
    </p:spTree>
    <p:extLst>
      <p:ext uri="{BB962C8B-B14F-4D97-AF65-F5344CB8AC3E}">
        <p14:creationId xmlns:p14="http://schemas.microsoft.com/office/powerpoint/2010/main" val="2132238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giura\Documents\Study\現代物理学実験\TEK0001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835" y="1907998"/>
            <a:ext cx="3855740" cy="285956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553705" y="1639872"/>
            <a:ext cx="1252266" cy="369332"/>
          </a:xfrm>
          <a:prstGeom prst="rect">
            <a:avLst/>
          </a:prstGeom>
          <a:noFill/>
        </p:spPr>
        <p:txBody>
          <a:bodyPr wrap="none" rtlCol="0">
            <a:spAutoFit/>
          </a:bodyPr>
          <a:lstStyle/>
          <a:p>
            <a:r>
              <a:rPr kumimoji="1" lang="ja-JP" altLang="en-US" dirty="0" smtClean="0"/>
              <a:t>ピーク電圧</a:t>
            </a:r>
            <a:endParaRPr kumimoji="1" lang="ja-JP" altLang="en-US" dirty="0"/>
          </a:p>
        </p:txBody>
      </p:sp>
      <p:sp>
        <p:nvSpPr>
          <p:cNvPr id="5" name="テキスト ボックス 4"/>
          <p:cNvSpPr txBox="1"/>
          <p:nvPr/>
        </p:nvSpPr>
        <p:spPr>
          <a:xfrm>
            <a:off x="2887557" y="1881255"/>
            <a:ext cx="1045479" cy="369332"/>
          </a:xfrm>
          <a:prstGeom prst="rect">
            <a:avLst/>
          </a:prstGeom>
          <a:noFill/>
        </p:spPr>
        <p:txBody>
          <a:bodyPr wrap="none" rtlCol="0">
            <a:spAutoFit/>
          </a:bodyPr>
          <a:lstStyle/>
          <a:p>
            <a:r>
              <a:rPr kumimoji="1" lang="en-US" altLang="ja-JP" dirty="0" smtClean="0"/>
              <a:t>80%</a:t>
            </a:r>
            <a:r>
              <a:rPr kumimoji="1" lang="ja-JP" altLang="en-US" dirty="0" smtClean="0"/>
              <a:t>電圧</a:t>
            </a:r>
            <a:endParaRPr kumimoji="1" lang="ja-JP" altLang="en-US" dirty="0"/>
          </a:p>
        </p:txBody>
      </p:sp>
      <p:sp>
        <p:nvSpPr>
          <p:cNvPr id="9" name="テキスト ボックス 8"/>
          <p:cNvSpPr txBox="1"/>
          <p:nvPr/>
        </p:nvSpPr>
        <p:spPr>
          <a:xfrm>
            <a:off x="2751373" y="2721210"/>
            <a:ext cx="1045479" cy="369332"/>
          </a:xfrm>
          <a:prstGeom prst="rect">
            <a:avLst/>
          </a:prstGeom>
          <a:noFill/>
        </p:spPr>
        <p:txBody>
          <a:bodyPr wrap="none" rtlCol="0">
            <a:spAutoFit/>
          </a:bodyPr>
          <a:lstStyle/>
          <a:p>
            <a:r>
              <a:rPr kumimoji="1" lang="en-US" altLang="ja-JP" dirty="0" smtClean="0"/>
              <a:t>50%</a:t>
            </a:r>
            <a:r>
              <a:rPr kumimoji="1" lang="ja-JP" altLang="en-US" dirty="0" smtClean="0"/>
              <a:t>電圧</a:t>
            </a:r>
            <a:endParaRPr kumimoji="1" lang="ja-JP" altLang="en-US" dirty="0"/>
          </a:p>
        </p:txBody>
      </p:sp>
      <p:sp>
        <p:nvSpPr>
          <p:cNvPr id="10" name="テキスト ボックス 9"/>
          <p:cNvSpPr txBox="1"/>
          <p:nvPr/>
        </p:nvSpPr>
        <p:spPr>
          <a:xfrm>
            <a:off x="3745182" y="3815584"/>
            <a:ext cx="1045479" cy="369332"/>
          </a:xfrm>
          <a:prstGeom prst="rect">
            <a:avLst/>
          </a:prstGeom>
          <a:noFill/>
        </p:spPr>
        <p:txBody>
          <a:bodyPr wrap="none" rtlCol="0">
            <a:spAutoFit/>
          </a:bodyPr>
          <a:lstStyle/>
          <a:p>
            <a:r>
              <a:rPr kumimoji="1" lang="en-US" altLang="ja-JP" dirty="0" smtClean="0"/>
              <a:t>20%</a:t>
            </a:r>
            <a:r>
              <a:rPr kumimoji="1" lang="ja-JP" altLang="en-US" dirty="0" smtClean="0"/>
              <a:t>電圧</a:t>
            </a:r>
            <a:endParaRPr kumimoji="1" lang="ja-JP" altLang="en-US" dirty="0"/>
          </a:p>
        </p:txBody>
      </p:sp>
      <p:sp>
        <p:nvSpPr>
          <p:cNvPr id="11" name="テキスト ボックス 10"/>
          <p:cNvSpPr txBox="1"/>
          <p:nvPr/>
        </p:nvSpPr>
        <p:spPr>
          <a:xfrm>
            <a:off x="1907704" y="5157192"/>
            <a:ext cx="6077305" cy="369332"/>
          </a:xfrm>
          <a:prstGeom prst="rect">
            <a:avLst/>
          </a:prstGeom>
          <a:noFill/>
        </p:spPr>
        <p:txBody>
          <a:bodyPr wrap="none" rtlCol="0">
            <a:spAutoFit/>
          </a:bodyPr>
          <a:lstStyle/>
          <a:p>
            <a:r>
              <a:rPr lang="ja-JP" altLang="en-US" dirty="0" smtClean="0"/>
              <a:t>図中の赤い点</a:t>
            </a:r>
            <a:r>
              <a:rPr kumimoji="1" lang="ja-JP" altLang="en-US" dirty="0" smtClean="0"/>
              <a:t>について</a:t>
            </a:r>
            <a:r>
              <a:rPr kumimoji="1" lang="en-US" altLang="ja-JP" dirty="0" smtClean="0"/>
              <a:t>, </a:t>
            </a:r>
            <a:r>
              <a:rPr kumimoji="1" lang="ja-JP" altLang="en-US" dirty="0" smtClean="0"/>
              <a:t>基準時刻からの経過時間</a:t>
            </a:r>
            <a:r>
              <a:rPr kumimoji="1" lang="ja-JP" altLang="en-US" dirty="0" smtClean="0"/>
              <a:t>を取り出す</a:t>
            </a:r>
            <a:endParaRPr kumimoji="1" lang="en-US" altLang="ja-JP" dirty="0" smtClean="0"/>
          </a:p>
        </p:txBody>
      </p:sp>
      <p:sp>
        <p:nvSpPr>
          <p:cNvPr id="2" name="テキスト ボックス 1"/>
          <p:cNvSpPr txBox="1"/>
          <p:nvPr/>
        </p:nvSpPr>
        <p:spPr>
          <a:xfrm>
            <a:off x="3508234" y="375047"/>
            <a:ext cx="2165979" cy="461665"/>
          </a:xfrm>
          <a:prstGeom prst="rect">
            <a:avLst/>
          </a:prstGeom>
          <a:noFill/>
        </p:spPr>
        <p:txBody>
          <a:bodyPr wrap="none" rtlCol="0">
            <a:spAutoFit/>
          </a:bodyPr>
          <a:lstStyle/>
          <a:p>
            <a:pPr algn="ctr"/>
            <a:r>
              <a:rPr kumimoji="1" lang="ja-JP" altLang="en-US" sz="2400" dirty="0" smtClean="0"/>
              <a:t>データの取り方</a:t>
            </a:r>
            <a:endParaRPr kumimoji="1" lang="ja-JP" altLang="en-US" sz="2400" dirty="0"/>
          </a:p>
        </p:txBody>
      </p:sp>
      <p:sp>
        <p:nvSpPr>
          <p:cNvPr id="12" name="円/楕円 11"/>
          <p:cNvSpPr/>
          <p:nvPr/>
        </p:nvSpPr>
        <p:spPr>
          <a:xfrm>
            <a:off x="4239752" y="1830033"/>
            <a:ext cx="216024" cy="2248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705955" y="2923479"/>
            <a:ext cx="216024" cy="2248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898402" y="2207291"/>
            <a:ext cx="216024" cy="2248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3597943" y="3717032"/>
            <a:ext cx="216024" cy="2248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1716409" y="4437112"/>
            <a:ext cx="60486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2099926" y="1639872"/>
            <a:ext cx="0" cy="31221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711870" y="1279411"/>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22" name="テキスト ボックス 21"/>
          <p:cNvSpPr txBox="1"/>
          <p:nvPr/>
        </p:nvSpPr>
        <p:spPr>
          <a:xfrm>
            <a:off x="7508279" y="4067780"/>
            <a:ext cx="646331" cy="369332"/>
          </a:xfrm>
          <a:prstGeom prst="rect">
            <a:avLst/>
          </a:prstGeom>
          <a:noFill/>
        </p:spPr>
        <p:txBody>
          <a:bodyPr wrap="none" rtlCol="0">
            <a:spAutoFit/>
          </a:bodyPr>
          <a:lstStyle/>
          <a:p>
            <a:r>
              <a:rPr lang="ja-JP" altLang="en-US" dirty="0"/>
              <a:t>時間</a:t>
            </a:r>
            <a:endParaRPr kumimoji="1" lang="ja-JP" altLang="en-US" dirty="0"/>
          </a:p>
        </p:txBody>
      </p:sp>
      <p:cxnSp>
        <p:nvCxnSpPr>
          <p:cNvPr id="24" name="直線矢印コネクタ 23"/>
          <p:cNvCxnSpPr/>
          <p:nvPr/>
        </p:nvCxnSpPr>
        <p:spPr>
          <a:xfrm>
            <a:off x="2106103" y="3090542"/>
            <a:ext cx="156290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6E2483BB-E91C-43BD-B26D-DAC2C90C82A8}" type="slidenum">
              <a:rPr kumimoji="1" lang="ja-JP" altLang="en-US" smtClean="0">
                <a:solidFill>
                  <a:srgbClr val="464653"/>
                </a:solidFill>
              </a:rPr>
              <a:pPr/>
              <a:t>24</a:t>
            </a:fld>
            <a:endParaRPr kumimoji="1" lang="ja-JP" altLang="en-US">
              <a:solidFill>
                <a:srgbClr val="464653"/>
              </a:solidFill>
            </a:endParaRPr>
          </a:p>
        </p:txBody>
      </p:sp>
    </p:spTree>
    <p:extLst>
      <p:ext uri="{BB962C8B-B14F-4D97-AF65-F5344CB8AC3E}">
        <p14:creationId xmlns:p14="http://schemas.microsoft.com/office/powerpoint/2010/main" val="1776488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giura\Documents\Study\現代物理学実験\0807_5_2\7-5-2_5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882" y="1409735"/>
            <a:ext cx="6561072" cy="391944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510969" y="1040403"/>
            <a:ext cx="3975768" cy="369332"/>
          </a:xfrm>
          <a:prstGeom prst="rect">
            <a:avLst/>
          </a:prstGeom>
          <a:noFill/>
        </p:spPr>
        <p:txBody>
          <a:bodyPr wrap="none" rtlCol="0">
            <a:spAutoFit/>
          </a:bodyPr>
          <a:lstStyle/>
          <a:p>
            <a:pPr algn="ctr"/>
            <a:r>
              <a:rPr lang="ja-JP" altLang="en-US" dirty="0" smtClean="0"/>
              <a:t>観測点⑤</a:t>
            </a:r>
            <a:r>
              <a:rPr kumimoji="1" lang="ja-JP" altLang="en-US" dirty="0" smtClean="0"/>
              <a:t>に</a:t>
            </a:r>
            <a:r>
              <a:rPr kumimoji="1" lang="ja-JP" altLang="en-US" dirty="0" smtClean="0"/>
              <a:t>おける</a:t>
            </a:r>
            <a:r>
              <a:rPr kumimoji="1" lang="en-US" altLang="ja-JP" dirty="0" smtClean="0"/>
              <a:t>50%</a:t>
            </a:r>
            <a:r>
              <a:rPr kumimoji="1" lang="ja-JP" altLang="en-US" dirty="0" smtClean="0"/>
              <a:t>電圧の測定結果</a:t>
            </a:r>
            <a:endParaRPr kumimoji="1" lang="ja-JP" altLang="en-US" dirty="0"/>
          </a:p>
        </p:txBody>
      </p:sp>
      <p:sp>
        <p:nvSpPr>
          <p:cNvPr id="3" name="テキスト ボックス 2"/>
          <p:cNvSpPr txBox="1"/>
          <p:nvPr/>
        </p:nvSpPr>
        <p:spPr>
          <a:xfrm>
            <a:off x="3561737" y="5329177"/>
            <a:ext cx="1874231" cy="369332"/>
          </a:xfrm>
          <a:prstGeom prst="rect">
            <a:avLst/>
          </a:prstGeom>
          <a:noFill/>
        </p:spPr>
        <p:txBody>
          <a:bodyPr wrap="none" rtlCol="0">
            <a:spAutoFit/>
          </a:bodyPr>
          <a:lstStyle/>
          <a:p>
            <a:pPr algn="ctr"/>
            <a:r>
              <a:rPr kumimoji="1" lang="en-US" altLang="ja-JP" dirty="0" smtClean="0"/>
              <a:t>Gauss</a:t>
            </a:r>
            <a:r>
              <a:rPr kumimoji="1" lang="ja-JP" altLang="en-US" dirty="0" smtClean="0"/>
              <a:t>分布で近似</a:t>
            </a:r>
            <a:endParaRPr kumimoji="1" lang="ja-JP" altLang="en-US" dirty="0"/>
          </a:p>
        </p:txBody>
      </p:sp>
      <p:sp>
        <p:nvSpPr>
          <p:cNvPr id="4" name="テキスト ボックス 3"/>
          <p:cNvSpPr txBox="1"/>
          <p:nvPr/>
        </p:nvSpPr>
        <p:spPr>
          <a:xfrm>
            <a:off x="6886911" y="5329177"/>
            <a:ext cx="877163" cy="369332"/>
          </a:xfrm>
          <a:prstGeom prst="rect">
            <a:avLst/>
          </a:prstGeom>
          <a:noFill/>
        </p:spPr>
        <p:txBody>
          <a:bodyPr wrap="none" rtlCol="0">
            <a:spAutoFit/>
          </a:bodyPr>
          <a:lstStyle/>
          <a:p>
            <a:r>
              <a:rPr kumimoji="1" lang="ja-JP" altLang="en-US" dirty="0" smtClean="0"/>
              <a:t>時間</a:t>
            </a:r>
            <a:r>
              <a:rPr kumimoji="1" lang="en-US" altLang="ja-JP" dirty="0" smtClean="0"/>
              <a:t>[s]</a:t>
            </a:r>
            <a:endParaRPr kumimoji="1" lang="ja-JP" altLang="en-US" dirty="0"/>
          </a:p>
        </p:txBody>
      </p:sp>
      <p:sp>
        <p:nvSpPr>
          <p:cNvPr id="5" name="テキスト ボックス 4"/>
          <p:cNvSpPr txBox="1"/>
          <p:nvPr/>
        </p:nvSpPr>
        <p:spPr>
          <a:xfrm>
            <a:off x="1115616" y="1488674"/>
            <a:ext cx="1034257" cy="369332"/>
          </a:xfrm>
          <a:prstGeom prst="rect">
            <a:avLst/>
          </a:prstGeom>
          <a:noFill/>
        </p:spPr>
        <p:txBody>
          <a:bodyPr wrap="none" rtlCol="0">
            <a:spAutoFit/>
          </a:bodyPr>
          <a:lstStyle/>
          <a:p>
            <a:r>
              <a:rPr kumimoji="1" lang="ja-JP" altLang="en-US" dirty="0" smtClean="0"/>
              <a:t>データ数</a:t>
            </a:r>
            <a:endParaRPr kumimoji="1" lang="ja-JP" altLang="en-US" dirty="0"/>
          </a:p>
        </p:txBody>
      </p:sp>
      <p:sp>
        <p:nvSpPr>
          <p:cNvPr id="6" name="スライド番号プレースホルダー 5"/>
          <p:cNvSpPr>
            <a:spLocks noGrp="1"/>
          </p:cNvSpPr>
          <p:nvPr>
            <p:ph type="sldNum" sz="quarter" idx="12"/>
          </p:nvPr>
        </p:nvSpPr>
        <p:spPr/>
        <p:txBody>
          <a:bodyPr/>
          <a:lstStyle/>
          <a:p>
            <a:fld id="{6E2483BB-E91C-43BD-B26D-DAC2C90C82A8}" type="slidenum">
              <a:rPr kumimoji="1" lang="ja-JP" altLang="en-US" smtClean="0">
                <a:solidFill>
                  <a:srgbClr val="464653"/>
                </a:solidFill>
              </a:rPr>
              <a:pPr/>
              <a:t>25</a:t>
            </a:fld>
            <a:endParaRPr kumimoji="1" lang="ja-JP" altLang="en-US">
              <a:solidFill>
                <a:srgbClr val="464653"/>
              </a:solidFill>
            </a:endParaRPr>
          </a:p>
        </p:txBody>
      </p:sp>
    </p:spTree>
    <p:extLst>
      <p:ext uri="{BB962C8B-B14F-4D97-AF65-F5344CB8AC3E}">
        <p14:creationId xmlns:p14="http://schemas.microsoft.com/office/powerpoint/2010/main" val="888272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77393" y="852711"/>
            <a:ext cx="4201791" cy="369332"/>
          </a:xfrm>
          <a:prstGeom prst="rect">
            <a:avLst/>
          </a:prstGeom>
          <a:noFill/>
        </p:spPr>
        <p:txBody>
          <a:bodyPr wrap="none" rtlCol="0">
            <a:spAutoFit/>
          </a:bodyPr>
          <a:lstStyle/>
          <a:p>
            <a:r>
              <a:rPr kumimoji="1" lang="ja-JP" altLang="en-US" dirty="0" smtClean="0"/>
              <a:t>どの点で時刻の差を定義すればよいか？</a:t>
            </a:r>
            <a:endParaRPr kumimoji="1" lang="ja-JP" altLang="en-US" dirty="0"/>
          </a:p>
        </p:txBody>
      </p:sp>
      <p:pic>
        <p:nvPicPr>
          <p:cNvPr id="1026" name="Picture 2" descr="D:\現代物理学実験\TEK0001.JPG"/>
          <p:cNvPicPr>
            <a:picLocks noChangeAspect="1" noChangeArrowheads="1"/>
          </p:cNvPicPr>
          <p:nvPr/>
        </p:nvPicPr>
        <p:blipFill>
          <a:blip r:embed="rId2" cstate="print"/>
          <a:srcRect/>
          <a:stretch>
            <a:fillRect/>
          </a:stretch>
        </p:blipFill>
        <p:spPr bwMode="auto">
          <a:xfrm>
            <a:off x="1724887" y="1628800"/>
            <a:ext cx="5471945" cy="4103959"/>
          </a:xfrm>
          <a:prstGeom prst="rect">
            <a:avLst/>
          </a:prstGeom>
          <a:noFill/>
        </p:spPr>
      </p:pic>
      <p:cxnSp>
        <p:nvCxnSpPr>
          <p:cNvPr id="7" name="直線矢印コネクタ 6"/>
          <p:cNvCxnSpPr/>
          <p:nvPr/>
        </p:nvCxnSpPr>
        <p:spPr>
          <a:xfrm>
            <a:off x="1724887" y="4653136"/>
            <a:ext cx="108012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a:off x="1893405" y="3573016"/>
            <a:ext cx="108012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6E2483BB-E91C-43BD-B26D-DAC2C90C82A8}" type="slidenum">
              <a:rPr kumimoji="1" lang="ja-JP" altLang="en-US" smtClean="0">
                <a:solidFill>
                  <a:srgbClr val="464653"/>
                </a:solidFill>
              </a:rPr>
              <a:pPr/>
              <a:t>26</a:t>
            </a:fld>
            <a:endParaRPr kumimoji="1" lang="ja-JP" altLang="en-US">
              <a:solidFill>
                <a:srgbClr val="464653"/>
              </a:solidFill>
            </a:endParaRPr>
          </a:p>
        </p:txBody>
      </p:sp>
    </p:spTree>
    <p:extLst>
      <p:ext uri="{BB962C8B-B14F-4D97-AF65-F5344CB8AC3E}">
        <p14:creationId xmlns:p14="http://schemas.microsoft.com/office/powerpoint/2010/main" val="1126564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bunpu.gif"/>
          <p:cNvPicPr>
            <a:picLocks noChangeAspect="1" noChangeArrowheads="1"/>
          </p:cNvPicPr>
          <p:nvPr/>
        </p:nvPicPr>
        <p:blipFill>
          <a:blip r:embed="rId2" cstate="print"/>
          <a:srcRect/>
          <a:stretch>
            <a:fillRect/>
          </a:stretch>
        </p:blipFill>
        <p:spPr bwMode="auto">
          <a:xfrm>
            <a:off x="1419477" y="701988"/>
            <a:ext cx="6629400" cy="4536504"/>
          </a:xfrm>
          <a:prstGeom prst="rect">
            <a:avLst/>
          </a:prstGeom>
          <a:noFill/>
        </p:spPr>
      </p:pic>
      <p:cxnSp>
        <p:nvCxnSpPr>
          <p:cNvPr id="9" name="直線コネクタ 8"/>
          <p:cNvCxnSpPr/>
          <p:nvPr/>
        </p:nvCxnSpPr>
        <p:spPr>
          <a:xfrm>
            <a:off x="4067943" y="2970240"/>
            <a:ext cx="11521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619654" y="5431451"/>
            <a:ext cx="4261342" cy="369332"/>
          </a:xfrm>
          <a:prstGeom prst="rect">
            <a:avLst/>
          </a:prstGeom>
          <a:noFill/>
        </p:spPr>
        <p:txBody>
          <a:bodyPr wrap="square" rtlCol="0">
            <a:spAutoFit/>
          </a:bodyPr>
          <a:lstStyle/>
          <a:p>
            <a:pPr algn="ctr"/>
            <a:r>
              <a:rPr kumimoji="1" lang="ja-JP" altLang="en-US" dirty="0" smtClean="0"/>
              <a:t>ピーク電圧の</a:t>
            </a:r>
            <a:r>
              <a:rPr kumimoji="1" lang="en-US" altLang="ja-JP" dirty="0" smtClean="0"/>
              <a:t>50</a:t>
            </a:r>
            <a:r>
              <a:rPr kumimoji="1" lang="ja-JP" altLang="en-US" dirty="0" smtClean="0"/>
              <a:t>％で到達時間を定義する。</a:t>
            </a:r>
            <a:endParaRPr kumimoji="1" lang="en-US" altLang="ja-JP" dirty="0" smtClean="0"/>
          </a:p>
        </p:txBody>
      </p:sp>
      <p:sp useBgFill="1">
        <p:nvSpPr>
          <p:cNvPr id="2" name="テキスト ボックス 1"/>
          <p:cNvSpPr txBox="1"/>
          <p:nvPr/>
        </p:nvSpPr>
        <p:spPr>
          <a:xfrm>
            <a:off x="2051720" y="332656"/>
            <a:ext cx="5184575" cy="369332"/>
          </a:xfrm>
          <a:prstGeom prst="rect">
            <a:avLst/>
          </a:prstGeom>
        </p:spPr>
        <p:txBody>
          <a:bodyPr wrap="square" rtlCol="0">
            <a:spAutoFit/>
          </a:bodyPr>
          <a:lstStyle/>
          <a:p>
            <a:pPr algn="ctr"/>
            <a:r>
              <a:rPr lang="ja-JP" altLang="en-US" dirty="0"/>
              <a:t>観測点②でのピーク電圧９００ｍＶの波形を</a:t>
            </a:r>
            <a:r>
              <a:rPr lang="ja-JP" altLang="en-US" dirty="0" smtClean="0"/>
              <a:t>重ねると</a:t>
            </a:r>
            <a:endParaRPr lang="en-US" altLang="ja-JP" dirty="0"/>
          </a:p>
        </p:txBody>
      </p:sp>
      <p:sp useBgFill="1">
        <p:nvSpPr>
          <p:cNvPr id="3" name="テキスト ボックス 2"/>
          <p:cNvSpPr txBox="1"/>
          <p:nvPr/>
        </p:nvSpPr>
        <p:spPr>
          <a:xfrm>
            <a:off x="4427984" y="701988"/>
            <a:ext cx="648072" cy="369332"/>
          </a:xfrm>
          <a:prstGeom prst="rect">
            <a:avLst/>
          </a:prstGeom>
        </p:spPr>
        <p:txBody>
          <a:bodyPr wrap="square" rtlCol="0">
            <a:spAutoFit/>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6E2483BB-E91C-43BD-B26D-DAC2C90C82A8}" type="slidenum">
              <a:rPr kumimoji="1" lang="ja-JP" altLang="en-US" smtClean="0">
                <a:solidFill>
                  <a:srgbClr val="464653"/>
                </a:solidFill>
              </a:rPr>
              <a:pPr/>
              <a:t>27</a:t>
            </a:fld>
            <a:endParaRPr kumimoji="1" lang="ja-JP" altLang="en-US">
              <a:solidFill>
                <a:srgbClr val="464653"/>
              </a:solidFill>
            </a:endParaRPr>
          </a:p>
        </p:txBody>
      </p:sp>
    </p:spTree>
    <p:extLst>
      <p:ext uri="{BB962C8B-B14F-4D97-AF65-F5344CB8AC3E}">
        <p14:creationId xmlns:p14="http://schemas.microsoft.com/office/powerpoint/2010/main" val="2521881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96842987"/>
              </p:ext>
            </p:extLst>
          </p:nvPr>
        </p:nvGraphicFramePr>
        <p:xfrm>
          <a:off x="1403648" y="1628800"/>
          <a:ext cx="3384376" cy="3516486"/>
        </p:xfrm>
        <a:graphic>
          <a:graphicData uri="http://schemas.openxmlformats.org/drawingml/2006/table">
            <a:tbl>
              <a:tblPr>
                <a:tableStyleId>{FABFCF23-3B69-468F-B69F-88F6DE6A72F2}</a:tableStyleId>
              </a:tblPr>
              <a:tblGrid>
                <a:gridCol w="731757"/>
                <a:gridCol w="891828"/>
                <a:gridCol w="1760791"/>
              </a:tblGrid>
              <a:tr h="314326">
                <a:tc>
                  <a:txBody>
                    <a:bodyPr/>
                    <a:lstStyle/>
                    <a:p>
                      <a:pPr algn="l" fontAlgn="ctr"/>
                      <a:r>
                        <a:rPr lang="ja-JP" altLang="en-US" sz="2000" u="none" strike="noStrike" dirty="0">
                          <a:effectLst/>
                        </a:rPr>
                        <a:t>位置</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l" fontAlgn="ctr"/>
                      <a:r>
                        <a:rPr lang="en-US" sz="2000" u="none" strike="noStrike" dirty="0" smtClean="0">
                          <a:effectLst/>
                        </a:rPr>
                        <a:t>[mm]</a:t>
                      </a:r>
                      <a:endParaRPr lang="en-US" sz="20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dirty="0" smtClean="0">
                          <a:effectLst/>
                        </a:rPr>
                        <a:t>ピーク電圧</a:t>
                      </a:r>
                      <a:r>
                        <a:rPr lang="en-US" altLang="ja-JP" sz="2000" u="none" strike="noStrike" dirty="0" smtClean="0">
                          <a:effectLst/>
                        </a:rPr>
                        <a:t>[mV]</a:t>
                      </a:r>
                      <a:endParaRPr lang="ja-JP" altLang="en-US" sz="2000" b="0" i="0" u="none" strike="noStrike" dirty="0">
                        <a:solidFill>
                          <a:srgbClr val="000000"/>
                        </a:solidFill>
                        <a:effectLst/>
                        <a:latin typeface="ＭＳ Ｐゴシック"/>
                      </a:endParaRPr>
                    </a:p>
                  </a:txBody>
                  <a:tcPr marL="9525" marR="9525" marT="9525" marB="0" anchor="ctr"/>
                </a:tc>
              </a:tr>
              <a:tr h="640432">
                <a:tc>
                  <a:txBody>
                    <a:bodyPr/>
                    <a:lstStyle/>
                    <a:p>
                      <a:pPr algn="l" fontAlgn="ctr"/>
                      <a:r>
                        <a:rPr lang="ja-JP" altLang="en-US" sz="2000" u="none" strike="noStrike" dirty="0">
                          <a:effectLst/>
                        </a:rPr>
                        <a:t>①</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0</a:t>
                      </a:r>
                      <a:endParaRPr lang="en-US" altLang="ja-JP"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592</a:t>
                      </a:r>
                      <a:endParaRPr lang="en-US" altLang="ja-JP" sz="2000" b="0" i="0" u="none" strike="noStrike" dirty="0">
                        <a:solidFill>
                          <a:srgbClr val="000000"/>
                        </a:solidFill>
                        <a:effectLst/>
                        <a:latin typeface="ＭＳ Ｐゴシック"/>
                      </a:endParaRPr>
                    </a:p>
                  </a:txBody>
                  <a:tcPr marL="9525" marR="9525" marT="9525" marB="0" anchor="ctr"/>
                </a:tc>
              </a:tr>
              <a:tr h="640432">
                <a:tc>
                  <a:txBody>
                    <a:bodyPr/>
                    <a:lstStyle/>
                    <a:p>
                      <a:pPr algn="l" fontAlgn="ctr"/>
                      <a:r>
                        <a:rPr lang="ja-JP" altLang="en-US" sz="2000" u="none" strike="noStrike" dirty="0">
                          <a:effectLst/>
                        </a:rPr>
                        <a:t>②</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200.4</a:t>
                      </a:r>
                      <a:endParaRPr lang="en-US" altLang="ja-JP"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600</a:t>
                      </a:r>
                      <a:endParaRPr lang="en-US" altLang="ja-JP" sz="2000" b="0" i="0" u="none" strike="noStrike" dirty="0">
                        <a:solidFill>
                          <a:srgbClr val="000000"/>
                        </a:solidFill>
                        <a:effectLst/>
                        <a:latin typeface="ＭＳ Ｐゴシック"/>
                      </a:endParaRPr>
                    </a:p>
                  </a:txBody>
                  <a:tcPr marL="9525" marR="9525" marT="9525" marB="0" anchor="ctr"/>
                </a:tc>
              </a:tr>
              <a:tr h="640432">
                <a:tc>
                  <a:txBody>
                    <a:bodyPr/>
                    <a:lstStyle/>
                    <a:p>
                      <a:pPr algn="l" fontAlgn="ctr"/>
                      <a:r>
                        <a:rPr lang="ja-JP" altLang="en-US" sz="2000" u="none" strike="noStrike" dirty="0">
                          <a:effectLst/>
                        </a:rPr>
                        <a:t>③</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401</a:t>
                      </a:r>
                      <a:endParaRPr lang="en-US" altLang="ja-JP"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592</a:t>
                      </a:r>
                      <a:endParaRPr lang="en-US" altLang="ja-JP" sz="2000" b="0" i="0" u="none" strike="noStrike" dirty="0">
                        <a:solidFill>
                          <a:srgbClr val="000000"/>
                        </a:solidFill>
                        <a:effectLst/>
                        <a:latin typeface="ＭＳ Ｐゴシック"/>
                      </a:endParaRPr>
                    </a:p>
                  </a:txBody>
                  <a:tcPr marL="9525" marR="9525" marT="9525" marB="0" anchor="ctr"/>
                </a:tc>
              </a:tr>
              <a:tr h="640432">
                <a:tc>
                  <a:txBody>
                    <a:bodyPr/>
                    <a:lstStyle/>
                    <a:p>
                      <a:pPr algn="l" fontAlgn="ctr"/>
                      <a:r>
                        <a:rPr lang="ja-JP" altLang="en-US" sz="2000" u="none" strike="noStrike">
                          <a:effectLst/>
                        </a:rPr>
                        <a:t>④</a:t>
                      </a:r>
                      <a:endParaRPr lang="ja-JP" altLang="en-US" sz="20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a:effectLst/>
                        </a:rPr>
                        <a:t>561</a:t>
                      </a:r>
                      <a:endParaRPr lang="en-US" altLang="ja-JP" sz="20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576</a:t>
                      </a:r>
                      <a:endParaRPr lang="en-US" altLang="ja-JP" sz="2000" b="0" i="0" u="none" strike="noStrike" dirty="0">
                        <a:solidFill>
                          <a:srgbClr val="000000"/>
                        </a:solidFill>
                        <a:effectLst/>
                        <a:latin typeface="ＭＳ Ｐゴシック"/>
                      </a:endParaRPr>
                    </a:p>
                  </a:txBody>
                  <a:tcPr marL="9525" marR="9525" marT="9525" marB="0" anchor="ctr"/>
                </a:tc>
              </a:tr>
              <a:tr h="640432">
                <a:tc>
                  <a:txBody>
                    <a:bodyPr/>
                    <a:lstStyle/>
                    <a:p>
                      <a:pPr algn="l" fontAlgn="ctr"/>
                      <a:r>
                        <a:rPr lang="ja-JP" altLang="en-US" sz="2000" u="none" strike="noStrike" dirty="0">
                          <a:effectLst/>
                        </a:rPr>
                        <a:t>⑤</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801.8</a:t>
                      </a:r>
                      <a:endParaRPr lang="en-US" altLang="ja-JP"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640</a:t>
                      </a:r>
                      <a:endParaRPr lang="en-US" altLang="ja-JP" sz="2000" b="0" i="0" u="none" strike="noStrike" dirty="0">
                        <a:solidFill>
                          <a:srgbClr val="000000"/>
                        </a:solidFill>
                        <a:effectLst/>
                        <a:latin typeface="ＭＳ Ｐゴシック"/>
                      </a:endParaRPr>
                    </a:p>
                  </a:txBody>
                  <a:tcPr marL="9525" marR="9525" marT="9525" marB="0" anchor="ctr"/>
                </a:tc>
              </a:tr>
            </a:tbl>
          </a:graphicData>
        </a:graphic>
      </p:graphicFrame>
      <p:sp>
        <p:nvSpPr>
          <p:cNvPr id="3" name="テキスト ボックス 2"/>
          <p:cNvSpPr txBox="1"/>
          <p:nvPr/>
        </p:nvSpPr>
        <p:spPr>
          <a:xfrm>
            <a:off x="5591244" y="2083811"/>
            <a:ext cx="2763898" cy="369332"/>
          </a:xfrm>
          <a:prstGeom prst="rect">
            <a:avLst/>
          </a:prstGeom>
          <a:noFill/>
        </p:spPr>
        <p:txBody>
          <a:bodyPr wrap="none" rtlCol="0">
            <a:spAutoFit/>
          </a:bodyPr>
          <a:lstStyle/>
          <a:p>
            <a:r>
              <a:rPr kumimoji="1" lang="ja-JP" altLang="en-US" dirty="0" smtClean="0"/>
              <a:t>ピーク電圧の値にばらつき</a:t>
            </a:r>
            <a:endParaRPr kumimoji="1" lang="ja-JP" altLang="en-US" dirty="0"/>
          </a:p>
        </p:txBody>
      </p:sp>
      <p:sp>
        <p:nvSpPr>
          <p:cNvPr id="4" name="テキスト ボックス 3"/>
          <p:cNvSpPr txBox="1"/>
          <p:nvPr/>
        </p:nvSpPr>
        <p:spPr>
          <a:xfrm>
            <a:off x="6084168" y="2780928"/>
            <a:ext cx="1778051" cy="369332"/>
          </a:xfrm>
          <a:prstGeom prst="rect">
            <a:avLst/>
          </a:prstGeom>
          <a:noFill/>
        </p:spPr>
        <p:txBody>
          <a:bodyPr wrap="none" rtlCol="0">
            <a:spAutoFit/>
          </a:bodyPr>
          <a:lstStyle/>
          <a:p>
            <a:r>
              <a:rPr kumimoji="1" lang="ja-JP" altLang="en-US" dirty="0" smtClean="0"/>
              <a:t>→補正の必要性</a:t>
            </a:r>
            <a:endParaRPr kumimoji="1" lang="ja-JP" altLang="en-US" dirty="0"/>
          </a:p>
        </p:txBody>
      </p:sp>
      <p:sp>
        <p:nvSpPr>
          <p:cNvPr id="5" name="スライド番号プレースホルダー 4"/>
          <p:cNvSpPr>
            <a:spLocks noGrp="1"/>
          </p:cNvSpPr>
          <p:nvPr>
            <p:ph type="sldNum" sz="quarter" idx="12"/>
          </p:nvPr>
        </p:nvSpPr>
        <p:spPr/>
        <p:txBody>
          <a:bodyPr/>
          <a:lstStyle/>
          <a:p>
            <a:fld id="{6E2483BB-E91C-43BD-B26D-DAC2C90C82A8}" type="slidenum">
              <a:rPr kumimoji="1" lang="ja-JP" altLang="en-US" smtClean="0">
                <a:solidFill>
                  <a:srgbClr val="464653"/>
                </a:solidFill>
              </a:rPr>
              <a:pPr/>
              <a:t>28</a:t>
            </a:fld>
            <a:endParaRPr kumimoji="1" lang="ja-JP" altLang="en-US">
              <a:solidFill>
                <a:srgbClr val="464653"/>
              </a:solidFill>
            </a:endParaRPr>
          </a:p>
        </p:txBody>
      </p:sp>
    </p:spTree>
    <p:extLst>
      <p:ext uri="{BB962C8B-B14F-4D97-AF65-F5344CB8AC3E}">
        <p14:creationId xmlns:p14="http://schemas.microsoft.com/office/powerpoint/2010/main" val="311895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現代物理学実験\hoseigraph.0.5.gif"/>
          <p:cNvPicPr>
            <a:picLocks noChangeAspect="1" noChangeArrowheads="1"/>
          </p:cNvPicPr>
          <p:nvPr/>
        </p:nvPicPr>
        <p:blipFill>
          <a:blip r:embed="rId2" cstate="print"/>
          <a:srcRect/>
          <a:stretch>
            <a:fillRect/>
          </a:stretch>
        </p:blipFill>
        <p:spPr bwMode="auto">
          <a:xfrm>
            <a:off x="430501" y="980728"/>
            <a:ext cx="8674452" cy="5328592"/>
          </a:xfrm>
          <a:prstGeom prst="rect">
            <a:avLst/>
          </a:prstGeom>
          <a:noFill/>
        </p:spPr>
      </p:pic>
      <p:sp>
        <p:nvSpPr>
          <p:cNvPr id="5" name="テキスト ボックス 4"/>
          <p:cNvSpPr txBox="1"/>
          <p:nvPr/>
        </p:nvSpPr>
        <p:spPr>
          <a:xfrm>
            <a:off x="2536280" y="550950"/>
            <a:ext cx="3783408" cy="369332"/>
          </a:xfrm>
          <a:prstGeom prst="rect">
            <a:avLst/>
          </a:prstGeom>
          <a:noFill/>
        </p:spPr>
        <p:txBody>
          <a:bodyPr wrap="none" rtlCol="0">
            <a:spAutoFit/>
          </a:bodyPr>
          <a:lstStyle/>
          <a:p>
            <a:pPr algn="ctr"/>
            <a:r>
              <a:rPr lang="ja-JP" altLang="en-US" dirty="0" smtClean="0"/>
              <a:t>観測点③で作成</a:t>
            </a:r>
            <a:r>
              <a:rPr kumimoji="1" lang="ja-JP" altLang="en-US" dirty="0" smtClean="0"/>
              <a:t>した場合の補正曲線</a:t>
            </a:r>
            <a:endParaRPr kumimoji="1" lang="en-US" altLang="ja-JP" dirty="0" smtClean="0"/>
          </a:p>
        </p:txBody>
      </p:sp>
      <p:cxnSp>
        <p:nvCxnSpPr>
          <p:cNvPr id="7" name="直線矢印コネクタ 6"/>
          <p:cNvCxnSpPr/>
          <p:nvPr/>
        </p:nvCxnSpPr>
        <p:spPr>
          <a:xfrm>
            <a:off x="4427984" y="2434765"/>
            <a:ext cx="0" cy="33123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3707904" y="2434765"/>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27984" y="2417687"/>
            <a:ext cx="0" cy="288032"/>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1"/>
          <p:cNvSpPr txBox="1"/>
          <p:nvPr/>
        </p:nvSpPr>
        <p:spPr>
          <a:xfrm>
            <a:off x="4427984" y="2348880"/>
            <a:ext cx="391454"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err="1" smtClean="0"/>
              <a:t>Δ</a:t>
            </a:r>
            <a:r>
              <a:rPr lang="en-US" altLang="ja-JP" dirty="0" err="1"/>
              <a:t>t</a:t>
            </a:r>
            <a:endParaRPr kumimoji="1" lang="ja-JP" altLang="en-US" dirty="0"/>
          </a:p>
        </p:txBody>
      </p:sp>
      <p:sp>
        <p:nvSpPr>
          <p:cNvPr id="24" name="テキスト ボックス 23"/>
          <p:cNvSpPr txBox="1"/>
          <p:nvPr/>
        </p:nvSpPr>
        <p:spPr>
          <a:xfrm>
            <a:off x="7452320" y="6124654"/>
            <a:ext cx="1709122" cy="369332"/>
          </a:xfrm>
          <a:prstGeom prst="rect">
            <a:avLst/>
          </a:prstGeom>
          <a:noFill/>
        </p:spPr>
        <p:txBody>
          <a:bodyPr wrap="none" rtlCol="0">
            <a:spAutoFit/>
          </a:bodyPr>
          <a:lstStyle/>
          <a:p>
            <a:r>
              <a:rPr kumimoji="1" lang="ja-JP" altLang="en-US" dirty="0" smtClean="0"/>
              <a:t>ピーク電圧</a:t>
            </a:r>
            <a:r>
              <a:rPr kumimoji="1" lang="en-US" altLang="ja-JP" dirty="0" smtClean="0"/>
              <a:t>[mV]</a:t>
            </a:r>
          </a:p>
        </p:txBody>
      </p:sp>
      <p:sp>
        <p:nvSpPr>
          <p:cNvPr id="26" name="テキスト ボックス 25"/>
          <p:cNvSpPr txBox="1"/>
          <p:nvPr/>
        </p:nvSpPr>
        <p:spPr>
          <a:xfrm>
            <a:off x="395536" y="1340768"/>
            <a:ext cx="877163" cy="369332"/>
          </a:xfrm>
          <a:prstGeom prst="rect">
            <a:avLst/>
          </a:prstGeom>
          <a:noFill/>
        </p:spPr>
        <p:txBody>
          <a:bodyPr wrap="none" rtlCol="0">
            <a:spAutoFit/>
          </a:bodyPr>
          <a:lstStyle/>
          <a:p>
            <a:r>
              <a:rPr kumimoji="1" lang="ja-JP" altLang="en-US" dirty="0" smtClean="0"/>
              <a:t>時間</a:t>
            </a:r>
            <a:r>
              <a:rPr kumimoji="1" lang="en-US" altLang="ja-JP" dirty="0" smtClean="0"/>
              <a:t>[</a:t>
            </a:r>
            <a:r>
              <a:rPr lang="en-US" altLang="ja-JP" dirty="0" smtClean="0"/>
              <a:t>s]</a:t>
            </a:r>
            <a:endParaRPr kumimoji="1" lang="en-US" altLang="ja-JP" dirty="0" smtClean="0"/>
          </a:p>
        </p:txBody>
      </p:sp>
      <p:sp useBgFill="1">
        <p:nvSpPr>
          <p:cNvPr id="12" name="テキスト ボックス 11"/>
          <p:cNvSpPr txBox="1"/>
          <p:nvPr/>
        </p:nvSpPr>
        <p:spPr>
          <a:xfrm>
            <a:off x="4283968" y="1012086"/>
            <a:ext cx="936104" cy="369332"/>
          </a:xfrm>
          <a:prstGeom prst="rect">
            <a:avLst/>
          </a:prstGeom>
        </p:spPr>
        <p:txBody>
          <a:bodyPr wrap="square" rtlCol="0">
            <a:spAutoFit/>
          </a:bodyPr>
          <a:lstStyle/>
          <a:p>
            <a:r>
              <a:rPr kumimoji="1" lang="ja-JP" altLang="en-US" dirty="0" smtClean="0">
                <a:solidFill>
                  <a:schemeClr val="bg1"/>
                </a:solidFill>
              </a:rPr>
              <a:t>　</a:t>
            </a:r>
            <a:endParaRPr kumimoji="1" lang="ja-JP" altLang="en-US" dirty="0">
              <a:solidFill>
                <a:schemeClr val="bg1"/>
              </a:solidFill>
            </a:endParaRPr>
          </a:p>
        </p:txBody>
      </p:sp>
      <p:sp>
        <p:nvSpPr>
          <p:cNvPr id="13" name="テキスト ボックス 12"/>
          <p:cNvSpPr txBox="1"/>
          <p:nvPr/>
        </p:nvSpPr>
        <p:spPr>
          <a:xfrm>
            <a:off x="1619672" y="4293096"/>
            <a:ext cx="1704313" cy="646331"/>
          </a:xfrm>
          <a:prstGeom prst="rect">
            <a:avLst/>
          </a:prstGeom>
          <a:noFill/>
        </p:spPr>
        <p:txBody>
          <a:bodyPr wrap="none" rtlCol="0">
            <a:spAutoFit/>
          </a:bodyPr>
          <a:lstStyle/>
          <a:p>
            <a:r>
              <a:rPr kumimoji="1" lang="ja-JP" altLang="en-US" dirty="0" smtClean="0"/>
              <a:t>２次曲線で近似</a:t>
            </a:r>
            <a:endParaRPr kumimoji="1" lang="en-US" altLang="ja-JP" dirty="0" smtClean="0"/>
          </a:p>
          <a:p>
            <a:endParaRPr kumimoji="1" lang="ja-JP" altLang="en-US" dirty="0"/>
          </a:p>
        </p:txBody>
      </p:sp>
      <p:sp>
        <p:nvSpPr>
          <p:cNvPr id="2" name="テキスト ボックス 1"/>
          <p:cNvSpPr txBox="1"/>
          <p:nvPr/>
        </p:nvSpPr>
        <p:spPr>
          <a:xfrm>
            <a:off x="1186963" y="6303565"/>
            <a:ext cx="5761962" cy="369332"/>
          </a:xfrm>
          <a:prstGeom prst="rect">
            <a:avLst/>
          </a:prstGeom>
          <a:noFill/>
        </p:spPr>
        <p:txBody>
          <a:bodyPr wrap="none" rtlCol="0">
            <a:spAutoFit/>
          </a:bodyPr>
          <a:lstStyle/>
          <a:p>
            <a:r>
              <a:rPr kumimoji="1" lang="ja-JP" altLang="en-US" dirty="0" smtClean="0"/>
              <a:t>実際のピーク電圧</a:t>
            </a:r>
            <a:r>
              <a:rPr kumimoji="1" lang="en-US" altLang="ja-JP" dirty="0" smtClean="0"/>
              <a:t>: 592mV, 600mV, 592mV, 576mV, 640mV</a:t>
            </a:r>
            <a:endParaRPr kumimoji="1" lang="ja-JP" altLang="en-US" dirty="0"/>
          </a:p>
        </p:txBody>
      </p:sp>
      <p:pic>
        <p:nvPicPr>
          <p:cNvPr id="14" name="Picture 3" descr="F:\図2.png"/>
          <p:cNvPicPr>
            <a:picLocks noChangeAspect="1" noChangeArrowheads="1"/>
          </p:cNvPicPr>
          <p:nvPr/>
        </p:nvPicPr>
        <p:blipFill>
          <a:blip r:embed="rId3" cstate="print"/>
          <a:srcRect/>
          <a:stretch>
            <a:fillRect/>
          </a:stretch>
        </p:blipFill>
        <p:spPr bwMode="auto">
          <a:xfrm>
            <a:off x="5652120" y="-382778"/>
            <a:ext cx="4368409" cy="3816424"/>
          </a:xfrm>
          <a:prstGeom prst="rect">
            <a:avLst/>
          </a:prstGeom>
          <a:noFill/>
        </p:spPr>
      </p:pic>
      <p:sp>
        <p:nvSpPr>
          <p:cNvPr id="3" name="スライド番号プレースホルダー 2"/>
          <p:cNvSpPr>
            <a:spLocks noGrp="1"/>
          </p:cNvSpPr>
          <p:nvPr>
            <p:ph type="sldNum" sz="quarter" idx="12"/>
          </p:nvPr>
        </p:nvSpPr>
        <p:spPr/>
        <p:txBody>
          <a:bodyPr/>
          <a:lstStyle/>
          <a:p>
            <a:fld id="{6E2483BB-E91C-43BD-B26D-DAC2C90C82A8}" type="slidenum">
              <a:rPr kumimoji="1" lang="ja-JP" altLang="en-US" smtClean="0">
                <a:solidFill>
                  <a:srgbClr val="464653"/>
                </a:solidFill>
              </a:rPr>
              <a:pPr/>
              <a:t>29</a:t>
            </a:fld>
            <a:endParaRPr kumimoji="1" lang="ja-JP" altLang="en-US">
              <a:solidFill>
                <a:srgbClr val="464653"/>
              </a:solidFill>
            </a:endParaRPr>
          </a:p>
        </p:txBody>
      </p:sp>
    </p:spTree>
    <p:extLst>
      <p:ext uri="{BB962C8B-B14F-4D97-AF65-F5344CB8AC3E}">
        <p14:creationId xmlns:p14="http://schemas.microsoft.com/office/powerpoint/2010/main" val="1007837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614623" y="476672"/>
            <a:ext cx="1980029" cy="523220"/>
          </a:xfrm>
          <a:prstGeom prst="rect">
            <a:avLst/>
          </a:prstGeom>
          <a:noFill/>
        </p:spPr>
        <p:txBody>
          <a:bodyPr wrap="none" rtlCol="0">
            <a:spAutoFit/>
          </a:bodyPr>
          <a:lstStyle/>
          <a:p>
            <a:r>
              <a:rPr lang="ja-JP" altLang="en-US" sz="2800" u="sng" dirty="0">
                <a:solidFill>
                  <a:srgbClr val="FFC000"/>
                </a:solidFill>
                <a:latin typeface="HGP明朝E" pitchFamily="18" charset="-128"/>
              </a:rPr>
              <a:t>実験概要②</a:t>
            </a:r>
            <a:endParaRPr lang="en-US" altLang="ja-JP" sz="2800" u="sng" dirty="0">
              <a:solidFill>
                <a:srgbClr val="FFC000"/>
              </a:solidFill>
              <a:latin typeface="HGP明朝E" pitchFamily="18"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240193"/>
            <a:ext cx="4925113" cy="4143954"/>
          </a:xfrm>
          <a:prstGeom prst="rect">
            <a:avLst/>
          </a:prstGeom>
        </p:spPr>
      </p:pic>
      <p:sp>
        <p:nvSpPr>
          <p:cNvPr id="5" name="正方形/長方形 4"/>
          <p:cNvSpPr/>
          <p:nvPr/>
        </p:nvSpPr>
        <p:spPr>
          <a:xfrm>
            <a:off x="1732877" y="5435181"/>
            <a:ext cx="1723549" cy="461665"/>
          </a:xfrm>
          <a:prstGeom prst="rect">
            <a:avLst/>
          </a:prstGeom>
        </p:spPr>
        <p:txBody>
          <a:bodyPr wrap="none">
            <a:spAutoFit/>
          </a:bodyPr>
          <a:lstStyle/>
          <a:p>
            <a:r>
              <a:rPr lang="ja-JP" altLang="en-US" sz="2400" dirty="0">
                <a:solidFill>
                  <a:srgbClr val="000000"/>
                </a:solidFill>
              </a:rPr>
              <a:t>装置概念図</a:t>
            </a:r>
            <a:endParaRPr lang="en-US" altLang="ja-JP" sz="2400" dirty="0">
              <a:solidFill>
                <a:srgbClr val="000000"/>
              </a:solidFill>
            </a:endParaRPr>
          </a:p>
        </p:txBody>
      </p:sp>
      <p:sp>
        <p:nvSpPr>
          <p:cNvPr id="6" name="テキスト ボックス 5"/>
          <p:cNvSpPr txBox="1"/>
          <p:nvPr/>
        </p:nvSpPr>
        <p:spPr>
          <a:xfrm>
            <a:off x="5171127" y="828109"/>
            <a:ext cx="4092787" cy="830997"/>
          </a:xfrm>
          <a:prstGeom prst="rect">
            <a:avLst/>
          </a:prstGeom>
          <a:noFill/>
        </p:spPr>
        <p:txBody>
          <a:bodyPr wrap="none" rtlCol="0">
            <a:spAutoFit/>
          </a:bodyPr>
          <a:lstStyle/>
          <a:p>
            <a:r>
              <a:rPr lang="ja-JP" altLang="en-US" sz="2400" dirty="0">
                <a:solidFill>
                  <a:srgbClr val="000000"/>
                </a:solidFill>
              </a:rPr>
              <a:t>①</a:t>
            </a:r>
            <a:r>
              <a:rPr lang="en-US" altLang="ja-JP" sz="2400" dirty="0">
                <a:solidFill>
                  <a:srgbClr val="000000"/>
                </a:solidFill>
                <a:latin typeface="HGP明朝E" pitchFamily="18" charset="-128"/>
              </a:rPr>
              <a:t>clock generator</a:t>
            </a:r>
            <a:r>
              <a:rPr lang="ja-JP" altLang="en-US" sz="2400" dirty="0">
                <a:solidFill>
                  <a:srgbClr val="000000"/>
                </a:solidFill>
              </a:rPr>
              <a:t>からの</a:t>
            </a:r>
            <a:endParaRPr lang="en-US" altLang="ja-JP" sz="2400" dirty="0">
              <a:solidFill>
                <a:srgbClr val="000000"/>
              </a:solidFill>
            </a:endParaRPr>
          </a:p>
          <a:p>
            <a:r>
              <a:rPr lang="ja-JP" altLang="en-US" sz="2400" dirty="0">
                <a:solidFill>
                  <a:srgbClr val="000000"/>
                </a:solidFill>
              </a:rPr>
              <a:t>出力により、ＬＥＤが発光する。</a:t>
            </a:r>
          </a:p>
        </p:txBody>
      </p:sp>
      <p:sp>
        <p:nvSpPr>
          <p:cNvPr id="7" name="テキスト ボックス 6"/>
          <p:cNvSpPr txBox="1"/>
          <p:nvPr/>
        </p:nvSpPr>
        <p:spPr>
          <a:xfrm>
            <a:off x="5171127" y="1860688"/>
            <a:ext cx="3948517" cy="1200329"/>
          </a:xfrm>
          <a:prstGeom prst="rect">
            <a:avLst/>
          </a:prstGeom>
          <a:noFill/>
        </p:spPr>
        <p:txBody>
          <a:bodyPr wrap="none" rtlCol="0">
            <a:spAutoFit/>
          </a:bodyPr>
          <a:lstStyle/>
          <a:p>
            <a:r>
              <a:rPr lang="ja-JP" altLang="en-US" sz="2400" dirty="0">
                <a:solidFill>
                  <a:srgbClr val="000000"/>
                </a:solidFill>
              </a:rPr>
              <a:t>②同時にオシロスコープにも</a:t>
            </a:r>
            <a:endParaRPr lang="en-US" altLang="ja-JP" sz="2400" dirty="0">
              <a:solidFill>
                <a:srgbClr val="000000"/>
              </a:solidFill>
            </a:endParaRPr>
          </a:p>
          <a:p>
            <a:r>
              <a:rPr lang="ja-JP" altLang="en-US" sz="2400" dirty="0">
                <a:solidFill>
                  <a:srgbClr val="000000"/>
                </a:solidFill>
              </a:rPr>
              <a:t>信号が送られ、画面上に波が</a:t>
            </a:r>
            <a:endParaRPr lang="en-US" altLang="ja-JP" sz="2400" dirty="0">
              <a:solidFill>
                <a:srgbClr val="000000"/>
              </a:solidFill>
            </a:endParaRPr>
          </a:p>
          <a:p>
            <a:r>
              <a:rPr lang="ja-JP" altLang="en-US" sz="2400" dirty="0">
                <a:solidFill>
                  <a:srgbClr val="000000"/>
                </a:solidFill>
              </a:rPr>
              <a:t>表示される。</a:t>
            </a:r>
          </a:p>
        </p:txBody>
      </p:sp>
      <p:sp>
        <p:nvSpPr>
          <p:cNvPr id="8" name="テキスト ボックス 7"/>
          <p:cNvSpPr txBox="1"/>
          <p:nvPr/>
        </p:nvSpPr>
        <p:spPr>
          <a:xfrm>
            <a:off x="5171127" y="4255262"/>
            <a:ext cx="3669594" cy="1569660"/>
          </a:xfrm>
          <a:prstGeom prst="rect">
            <a:avLst/>
          </a:prstGeom>
          <a:noFill/>
        </p:spPr>
        <p:txBody>
          <a:bodyPr wrap="none" rtlCol="0">
            <a:spAutoFit/>
          </a:bodyPr>
          <a:lstStyle/>
          <a:p>
            <a:r>
              <a:rPr lang="ja-JP" altLang="en-US" sz="2400" dirty="0">
                <a:solidFill>
                  <a:srgbClr val="000000"/>
                </a:solidFill>
              </a:rPr>
              <a:t>④</a:t>
            </a:r>
            <a:r>
              <a:rPr lang="en-US" altLang="ja-JP" sz="2400" dirty="0">
                <a:solidFill>
                  <a:srgbClr val="000000"/>
                </a:solidFill>
                <a:latin typeface="HGP明朝E"/>
              </a:rPr>
              <a:t>LED</a:t>
            </a:r>
            <a:r>
              <a:rPr lang="ja-JP" altLang="en-US" sz="2400" dirty="0">
                <a:solidFill>
                  <a:srgbClr val="000000"/>
                </a:solidFill>
                <a:latin typeface="HGP明朝E"/>
              </a:rPr>
              <a:t>からの光を感知し、</a:t>
            </a:r>
            <a:endParaRPr lang="en-US" altLang="ja-JP" sz="2400" dirty="0">
              <a:solidFill>
                <a:srgbClr val="000000"/>
              </a:solidFill>
              <a:latin typeface="HGP明朝E"/>
            </a:endParaRPr>
          </a:p>
          <a:p>
            <a:r>
              <a:rPr lang="en-US" altLang="ja-JP" sz="2400" dirty="0">
                <a:solidFill>
                  <a:srgbClr val="000000"/>
                </a:solidFill>
                <a:latin typeface="HGP明朝E"/>
              </a:rPr>
              <a:t>MPPC</a:t>
            </a:r>
            <a:r>
              <a:rPr lang="ja-JP" altLang="en-US" sz="2400" dirty="0">
                <a:solidFill>
                  <a:srgbClr val="000000"/>
                </a:solidFill>
                <a:latin typeface="HGP明朝E"/>
              </a:rPr>
              <a:t>からオシロスコープへ</a:t>
            </a:r>
            <a:endParaRPr lang="en-US" altLang="ja-JP" sz="2400" dirty="0">
              <a:solidFill>
                <a:srgbClr val="000000"/>
              </a:solidFill>
              <a:latin typeface="HGP明朝E"/>
            </a:endParaRPr>
          </a:p>
          <a:p>
            <a:r>
              <a:rPr lang="ja-JP" altLang="en-US" sz="2400" dirty="0">
                <a:solidFill>
                  <a:srgbClr val="000000"/>
                </a:solidFill>
                <a:latin typeface="HGP明朝E"/>
              </a:rPr>
              <a:t>信号が送られ、もう一つの</a:t>
            </a:r>
            <a:endParaRPr lang="en-US" altLang="ja-JP" sz="2400" dirty="0">
              <a:solidFill>
                <a:srgbClr val="000000"/>
              </a:solidFill>
              <a:latin typeface="HGP明朝E"/>
            </a:endParaRPr>
          </a:p>
          <a:p>
            <a:r>
              <a:rPr lang="ja-JP" altLang="en-US" sz="2400" dirty="0">
                <a:solidFill>
                  <a:srgbClr val="000000"/>
                </a:solidFill>
                <a:latin typeface="HGP明朝E"/>
              </a:rPr>
              <a:t>波が画面上に表示される。</a:t>
            </a:r>
          </a:p>
        </p:txBody>
      </p:sp>
      <p:sp>
        <p:nvSpPr>
          <p:cNvPr id="9" name="テキスト ボックス 8"/>
          <p:cNvSpPr txBox="1"/>
          <p:nvPr/>
        </p:nvSpPr>
        <p:spPr>
          <a:xfrm>
            <a:off x="5190827" y="3312170"/>
            <a:ext cx="3674404" cy="830997"/>
          </a:xfrm>
          <a:prstGeom prst="rect">
            <a:avLst/>
          </a:prstGeom>
          <a:noFill/>
        </p:spPr>
        <p:txBody>
          <a:bodyPr wrap="none" rtlCol="0">
            <a:spAutoFit/>
          </a:bodyPr>
          <a:lstStyle/>
          <a:p>
            <a:r>
              <a:rPr lang="ja-JP" altLang="en-US" sz="2400" dirty="0">
                <a:solidFill>
                  <a:srgbClr val="000000"/>
                </a:solidFill>
              </a:rPr>
              <a:t>③</a:t>
            </a:r>
            <a:r>
              <a:rPr lang="en-US" altLang="ja-JP" sz="2400" dirty="0">
                <a:solidFill>
                  <a:srgbClr val="000000"/>
                </a:solidFill>
                <a:latin typeface="HGP明朝E"/>
              </a:rPr>
              <a:t>LED</a:t>
            </a:r>
            <a:r>
              <a:rPr lang="ja-JP" altLang="en-US" sz="2400" dirty="0">
                <a:solidFill>
                  <a:srgbClr val="000000"/>
                </a:solidFill>
                <a:latin typeface="HGP明朝E"/>
              </a:rPr>
              <a:t>からの光が空気中</a:t>
            </a:r>
            <a:r>
              <a:rPr lang="ja-JP" altLang="en-US" sz="2400" dirty="0">
                <a:solidFill>
                  <a:srgbClr val="000000"/>
                </a:solidFill>
              </a:rPr>
              <a:t>を</a:t>
            </a:r>
            <a:endParaRPr lang="en-US" altLang="ja-JP" sz="2400" dirty="0">
              <a:solidFill>
                <a:srgbClr val="000000"/>
              </a:solidFill>
            </a:endParaRPr>
          </a:p>
          <a:p>
            <a:r>
              <a:rPr lang="ja-JP" altLang="en-US" sz="2400" dirty="0">
                <a:solidFill>
                  <a:srgbClr val="000000"/>
                </a:solidFill>
              </a:rPr>
              <a:t>伝播する。</a:t>
            </a:r>
          </a:p>
        </p:txBody>
      </p:sp>
      <p:sp>
        <p:nvSpPr>
          <p:cNvPr id="10" name="テキスト ボックス 9"/>
          <p:cNvSpPr txBox="1"/>
          <p:nvPr/>
        </p:nvSpPr>
        <p:spPr>
          <a:xfrm>
            <a:off x="1194252" y="2450965"/>
            <a:ext cx="954107" cy="400110"/>
          </a:xfrm>
          <a:prstGeom prst="rect">
            <a:avLst/>
          </a:prstGeom>
          <a:noFill/>
        </p:spPr>
        <p:txBody>
          <a:bodyPr wrap="none" rtlCol="0">
            <a:spAutoFit/>
          </a:bodyPr>
          <a:lstStyle/>
          <a:p>
            <a:r>
              <a:rPr lang="ja-JP" altLang="en-US" sz="2000" dirty="0">
                <a:solidFill>
                  <a:srgbClr val="FF0000"/>
                </a:solidFill>
              </a:rPr>
              <a:t>①出力</a:t>
            </a:r>
          </a:p>
        </p:txBody>
      </p:sp>
      <p:sp>
        <p:nvSpPr>
          <p:cNvPr id="11" name="テキスト ボックス 10"/>
          <p:cNvSpPr txBox="1"/>
          <p:nvPr/>
        </p:nvSpPr>
        <p:spPr>
          <a:xfrm>
            <a:off x="2958546" y="1240192"/>
            <a:ext cx="954107" cy="400110"/>
          </a:xfrm>
          <a:prstGeom prst="rect">
            <a:avLst/>
          </a:prstGeom>
          <a:noFill/>
        </p:spPr>
        <p:txBody>
          <a:bodyPr wrap="none" rtlCol="0">
            <a:spAutoFit/>
          </a:bodyPr>
          <a:lstStyle/>
          <a:p>
            <a:r>
              <a:rPr lang="ja-JP" altLang="en-US" sz="2000" dirty="0">
                <a:solidFill>
                  <a:srgbClr val="FF0000"/>
                </a:solidFill>
                <a:latin typeface="HGP明朝E"/>
              </a:rPr>
              <a:t>②出力</a:t>
            </a:r>
          </a:p>
        </p:txBody>
      </p:sp>
      <p:sp>
        <p:nvSpPr>
          <p:cNvPr id="12" name="テキスト ボックス 11"/>
          <p:cNvSpPr txBox="1"/>
          <p:nvPr/>
        </p:nvSpPr>
        <p:spPr>
          <a:xfrm>
            <a:off x="1237375" y="3993678"/>
            <a:ext cx="954107" cy="400110"/>
          </a:xfrm>
          <a:prstGeom prst="rect">
            <a:avLst/>
          </a:prstGeom>
          <a:noFill/>
        </p:spPr>
        <p:txBody>
          <a:bodyPr wrap="none" rtlCol="0">
            <a:spAutoFit/>
          </a:bodyPr>
          <a:lstStyle/>
          <a:p>
            <a:r>
              <a:rPr lang="ja-JP" altLang="en-US" sz="2000" dirty="0">
                <a:solidFill>
                  <a:srgbClr val="FF0000"/>
                </a:solidFill>
              </a:rPr>
              <a:t>③伝播</a:t>
            </a:r>
          </a:p>
        </p:txBody>
      </p:sp>
      <p:sp>
        <p:nvSpPr>
          <p:cNvPr id="13" name="テキスト ボックス 12"/>
          <p:cNvSpPr txBox="1"/>
          <p:nvPr/>
        </p:nvSpPr>
        <p:spPr>
          <a:xfrm>
            <a:off x="2339752" y="4598983"/>
            <a:ext cx="1723549" cy="400110"/>
          </a:xfrm>
          <a:prstGeom prst="rect">
            <a:avLst/>
          </a:prstGeom>
          <a:noFill/>
        </p:spPr>
        <p:txBody>
          <a:bodyPr wrap="none" rtlCol="0">
            <a:spAutoFit/>
          </a:bodyPr>
          <a:lstStyle/>
          <a:p>
            <a:r>
              <a:rPr lang="ja-JP" altLang="en-US" sz="2000" dirty="0">
                <a:solidFill>
                  <a:srgbClr val="FF0000"/>
                </a:solidFill>
              </a:rPr>
              <a:t>④感知→出力</a:t>
            </a:r>
          </a:p>
        </p:txBody>
      </p:sp>
      <p:cxnSp>
        <p:nvCxnSpPr>
          <p:cNvPr id="14" name="直線矢印コネクタ 13"/>
          <p:cNvCxnSpPr/>
          <p:nvPr/>
        </p:nvCxnSpPr>
        <p:spPr>
          <a:xfrm>
            <a:off x="899592" y="1988840"/>
            <a:ext cx="0" cy="862235"/>
          </a:xfrm>
          <a:prstGeom prst="straightConnector1">
            <a:avLst/>
          </a:prstGeom>
          <a:ln w="28575">
            <a:solidFill>
              <a:srgbClr val="00B050"/>
            </a:solidFill>
            <a:tailEnd type="arrow"/>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2856887" y="1860688"/>
            <a:ext cx="1067041"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3923928" y="1860688"/>
            <a:ext cx="0" cy="990387"/>
          </a:xfrm>
          <a:prstGeom prst="straightConnector1">
            <a:avLst/>
          </a:prstGeom>
          <a:ln w="28575">
            <a:solidFill>
              <a:srgbClr val="00B050"/>
            </a:solidFill>
            <a:tailEnd type="arrow"/>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1732877" y="5229200"/>
            <a:ext cx="2623099"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flipV="1">
            <a:off x="4355976" y="3727668"/>
            <a:ext cx="0" cy="1501532"/>
          </a:xfrm>
          <a:prstGeom prst="straightConnector1">
            <a:avLst/>
          </a:prstGeom>
          <a:ln w="28575">
            <a:solidFill>
              <a:srgbClr val="00B050"/>
            </a:solidFill>
            <a:tailEnd type="arrow"/>
          </a:ln>
        </p:spPr>
        <p:style>
          <a:lnRef idx="1">
            <a:schemeClr val="dk1"/>
          </a:lnRef>
          <a:fillRef idx="0">
            <a:schemeClr val="dk1"/>
          </a:fillRef>
          <a:effectRef idx="0">
            <a:schemeClr val="dk1"/>
          </a:effectRef>
          <a:fontRef idx="minor">
            <a:schemeClr val="tx1"/>
          </a:fontRef>
        </p:style>
      </p:cxnSp>
      <p:sp>
        <p:nvSpPr>
          <p:cNvPr id="15" name="スライド番号プレースホルダー 14"/>
          <p:cNvSpPr>
            <a:spLocks noGrp="1"/>
          </p:cNvSpPr>
          <p:nvPr>
            <p:ph type="sldNum" sz="quarter" idx="12"/>
          </p:nvPr>
        </p:nvSpPr>
        <p:spPr/>
        <p:txBody>
          <a:bodyPr/>
          <a:lstStyle/>
          <a:p>
            <a:fld id="{42BBAC36-329A-41C5-8CCB-28F75455D963}" type="slidenum">
              <a:rPr lang="ja-JP" altLang="en-US" smtClean="0">
                <a:solidFill>
                  <a:schemeClr val="tx1"/>
                </a:solidFill>
              </a:rPr>
              <a:pPr/>
              <a:t>3</a:t>
            </a:fld>
            <a:endParaRPr lang="ja-JP" altLang="en-US" dirty="0">
              <a:solidFill>
                <a:schemeClr val="tx1"/>
              </a:solidFill>
            </a:endParaRPr>
          </a:p>
        </p:txBody>
      </p:sp>
    </p:spTree>
    <p:extLst>
      <p:ext uri="{BB962C8B-B14F-4D97-AF65-F5344CB8AC3E}">
        <p14:creationId xmlns:p14="http://schemas.microsoft.com/office/powerpoint/2010/main" val="4060488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現代物理学実験\600mV_hosei.gif"/>
          <p:cNvPicPr>
            <a:picLocks noChangeAspect="1" noChangeArrowheads="1"/>
          </p:cNvPicPr>
          <p:nvPr/>
        </p:nvPicPr>
        <p:blipFill>
          <a:blip r:embed="rId2" cstate="print"/>
          <a:srcRect/>
          <a:stretch>
            <a:fillRect/>
          </a:stretch>
        </p:blipFill>
        <p:spPr bwMode="auto">
          <a:xfrm>
            <a:off x="4463480" y="1700808"/>
            <a:ext cx="4680520" cy="3174145"/>
          </a:xfrm>
          <a:prstGeom prst="rect">
            <a:avLst/>
          </a:prstGeom>
          <a:noFill/>
        </p:spPr>
      </p:pic>
      <p:pic>
        <p:nvPicPr>
          <p:cNvPr id="2051" name="Picture 3" descr="F:\現代物理学実験\600mv_mae.gif"/>
          <p:cNvPicPr>
            <a:picLocks noChangeAspect="1" noChangeArrowheads="1"/>
          </p:cNvPicPr>
          <p:nvPr/>
        </p:nvPicPr>
        <p:blipFill>
          <a:blip r:embed="rId3" cstate="print"/>
          <a:srcRect/>
          <a:stretch>
            <a:fillRect/>
          </a:stretch>
        </p:blipFill>
        <p:spPr bwMode="auto">
          <a:xfrm>
            <a:off x="0" y="1700808"/>
            <a:ext cx="4754867" cy="3224564"/>
          </a:xfrm>
          <a:prstGeom prst="rect">
            <a:avLst/>
          </a:prstGeom>
          <a:noFill/>
        </p:spPr>
      </p:pic>
      <p:sp useBgFill="1">
        <p:nvSpPr>
          <p:cNvPr id="4" name="テキスト ボックス 3"/>
          <p:cNvSpPr txBox="1"/>
          <p:nvPr/>
        </p:nvSpPr>
        <p:spPr>
          <a:xfrm>
            <a:off x="1902388" y="1469974"/>
            <a:ext cx="1107996" cy="461665"/>
          </a:xfrm>
          <a:prstGeom prst="rect">
            <a:avLst/>
          </a:prstGeom>
        </p:spPr>
        <p:txBody>
          <a:bodyPr wrap="none" rtlCol="0">
            <a:spAutoFit/>
          </a:bodyPr>
          <a:lstStyle/>
          <a:p>
            <a:r>
              <a:rPr lang="ja-JP" altLang="en-US" sz="2400" dirty="0" smtClean="0"/>
              <a:t>補正前</a:t>
            </a:r>
            <a:endParaRPr kumimoji="1" lang="ja-JP" altLang="en-US" sz="2400" dirty="0"/>
          </a:p>
        </p:txBody>
      </p:sp>
      <p:sp useBgFill="1">
        <p:nvSpPr>
          <p:cNvPr id="5" name="テキスト ボックス 4"/>
          <p:cNvSpPr txBox="1"/>
          <p:nvPr/>
        </p:nvSpPr>
        <p:spPr>
          <a:xfrm>
            <a:off x="6362236" y="1438830"/>
            <a:ext cx="1107996" cy="461665"/>
          </a:xfrm>
          <a:prstGeom prst="rect">
            <a:avLst/>
          </a:prstGeom>
        </p:spPr>
        <p:txBody>
          <a:bodyPr wrap="none" rtlCol="0">
            <a:spAutoFit/>
          </a:bodyPr>
          <a:lstStyle/>
          <a:p>
            <a:r>
              <a:rPr kumimoji="1" lang="ja-JP" altLang="en-US" sz="2400" dirty="0" smtClean="0"/>
              <a:t>補正後</a:t>
            </a:r>
            <a:endParaRPr kumimoji="1" lang="ja-JP" altLang="en-US" sz="2400" dirty="0"/>
          </a:p>
        </p:txBody>
      </p:sp>
      <mc:AlternateContent xmlns:mc="http://schemas.openxmlformats.org/markup-compatibility/2006">
        <mc:Choice xmlns:a14="http://schemas.microsoft.com/office/drawing/2010/main" Requires="a14">
          <p:sp>
            <p:nvSpPr>
              <p:cNvPr id="7" name="テキスト ボックス 6"/>
              <p:cNvSpPr txBox="1"/>
              <p:nvPr/>
            </p:nvSpPr>
            <p:spPr>
              <a:xfrm>
                <a:off x="1241406" y="5038437"/>
                <a:ext cx="2429961" cy="400110"/>
              </a:xfrm>
              <a:prstGeom prst="rect">
                <a:avLst/>
              </a:prstGeom>
              <a:noFill/>
            </p:spPr>
            <p:txBody>
              <a:bodyPr wrap="none" rtlCol="0">
                <a:spAutoFit/>
              </a:bodyPr>
              <a:lstStyle/>
              <a:p>
                <a14:m>
                  <m:oMath xmlns:m="http://schemas.openxmlformats.org/officeDocument/2006/math">
                    <m:r>
                      <a:rPr kumimoji="1" lang="en-US" altLang="ja-JP" sz="2000" b="0" i="1" smtClean="0">
                        <a:latin typeface="Cambria Math"/>
                      </a:rPr>
                      <m:t>𝑐</m:t>
                    </m:r>
                    <m:r>
                      <a:rPr kumimoji="1" lang="en-US" altLang="ja-JP" sz="2000" b="0" i="1" smtClean="0">
                        <a:latin typeface="Cambria Math"/>
                      </a:rPr>
                      <m:t>=3.207×</m:t>
                    </m:r>
                    <m:sSup>
                      <m:sSupPr>
                        <m:ctrlPr>
                          <a:rPr kumimoji="1" lang="en-US" altLang="ja-JP" sz="2000" b="0" i="1" smtClean="0">
                            <a:latin typeface="Cambria Math"/>
                          </a:rPr>
                        </m:ctrlPr>
                      </m:sSupPr>
                      <m:e>
                        <m:r>
                          <a:rPr kumimoji="1" lang="en-US" altLang="ja-JP" sz="2000" b="0" i="1" smtClean="0">
                            <a:latin typeface="Cambria Math"/>
                          </a:rPr>
                          <m:t>10</m:t>
                        </m:r>
                      </m:e>
                      <m:sup>
                        <m:r>
                          <a:rPr kumimoji="1" lang="en-US" altLang="ja-JP" sz="2000" b="0" i="1" smtClean="0">
                            <a:latin typeface="Cambria Math"/>
                          </a:rPr>
                          <m:t>8</m:t>
                        </m:r>
                      </m:sup>
                    </m:sSup>
                  </m:oMath>
                </a14:m>
                <a:r>
                  <a:rPr kumimoji="1" lang="en-US" altLang="ja-JP" sz="2000" dirty="0" smtClean="0"/>
                  <a:t> m/s</a:t>
                </a:r>
                <a:endParaRPr kumimoji="1" lang="ja-JP" altLang="en-US" sz="2000" dirty="0"/>
              </a:p>
            </p:txBody>
          </p:sp>
        </mc:Choice>
        <mc:Fallback>
          <p:sp>
            <p:nvSpPr>
              <p:cNvPr id="7" name="テキスト ボックス 6"/>
              <p:cNvSpPr txBox="1">
                <a:spLocks noRot="1" noChangeAspect="1" noMove="1" noResize="1" noEditPoints="1" noAdjustHandles="1" noChangeArrowheads="1" noChangeShapeType="1" noTextEdit="1"/>
              </p:cNvSpPr>
              <p:nvPr/>
            </p:nvSpPr>
            <p:spPr>
              <a:xfrm>
                <a:off x="1241406" y="5038437"/>
                <a:ext cx="2429961" cy="400110"/>
              </a:xfrm>
              <a:prstGeom prst="rect">
                <a:avLst/>
              </a:prstGeom>
              <a:blipFill rotWithShape="1">
                <a:blip r:embed="rId4"/>
                <a:stretch>
                  <a:fillRect t="-7692" r="-754" b="-2769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8" name="テキスト ボックス 7"/>
              <p:cNvSpPr txBox="1"/>
              <p:nvPr/>
            </p:nvSpPr>
            <p:spPr>
              <a:xfrm>
                <a:off x="5650395" y="5027353"/>
                <a:ext cx="2531678" cy="400110"/>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a:rPr>
                      <m:t>𝑐</m:t>
                    </m:r>
                    <m:r>
                      <a:rPr kumimoji="1" lang="en-US" altLang="ja-JP" sz="2000" b="0" i="1" smtClean="0">
                        <a:latin typeface="Cambria Math"/>
                      </a:rPr>
                      <m:t>=3.225×</m:t>
                    </m:r>
                    <m:sSup>
                      <m:sSupPr>
                        <m:ctrlPr>
                          <a:rPr kumimoji="1" lang="en-US" altLang="ja-JP" sz="2000" b="0" i="1" smtClean="0">
                            <a:latin typeface="Cambria Math"/>
                          </a:rPr>
                        </m:ctrlPr>
                      </m:sSupPr>
                      <m:e>
                        <m:r>
                          <a:rPr kumimoji="1" lang="en-US" altLang="ja-JP" sz="2000" b="0" i="1" smtClean="0">
                            <a:latin typeface="Cambria Math"/>
                          </a:rPr>
                          <m:t>10</m:t>
                        </m:r>
                      </m:e>
                      <m:sup>
                        <m:r>
                          <a:rPr kumimoji="1" lang="en-US" altLang="ja-JP" sz="2000" b="0" i="1" smtClean="0">
                            <a:latin typeface="Cambria Math"/>
                          </a:rPr>
                          <m:t>8</m:t>
                        </m:r>
                      </m:sup>
                    </m:sSup>
                  </m:oMath>
                </a14:m>
                <a:r>
                  <a:rPr kumimoji="1" lang="en-US" altLang="ja-JP" sz="2000" dirty="0" smtClean="0"/>
                  <a:t> m/s</a:t>
                </a:r>
                <a:endParaRPr kumimoji="1" lang="en-US" altLang="ja-JP" sz="2000" dirty="0" smtClean="0"/>
              </a:p>
            </p:txBody>
          </p:sp>
        </mc:Choice>
        <mc:Fallback>
          <p:sp>
            <p:nvSpPr>
              <p:cNvPr id="8" name="テキスト ボックス 7"/>
              <p:cNvSpPr txBox="1">
                <a:spLocks noRot="1" noChangeAspect="1" noMove="1" noResize="1" noEditPoints="1" noAdjustHandles="1" noChangeArrowheads="1" noChangeShapeType="1" noTextEdit="1"/>
              </p:cNvSpPr>
              <p:nvPr/>
            </p:nvSpPr>
            <p:spPr>
              <a:xfrm>
                <a:off x="5650395" y="5027353"/>
                <a:ext cx="2531678" cy="400110"/>
              </a:xfrm>
              <a:prstGeom prst="rect">
                <a:avLst/>
              </a:prstGeom>
              <a:blipFill rotWithShape="1">
                <a:blip r:embed="rId5"/>
                <a:stretch>
                  <a:fillRect t="-7692" b="-2769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9" name="テキスト ボックス 8"/>
              <p:cNvSpPr txBox="1"/>
              <p:nvPr/>
            </p:nvSpPr>
            <p:spPr>
              <a:xfrm>
                <a:off x="1259632" y="5517232"/>
                <a:ext cx="2570191" cy="707886"/>
              </a:xfrm>
              <a:prstGeom prst="rect">
                <a:avLst/>
              </a:prstGeom>
              <a:noFill/>
            </p:spPr>
            <p:txBody>
              <a:bodyPr wrap="none" rtlCol="0">
                <a:spAutoFit/>
              </a:bodyPr>
              <a:lstStyle/>
              <a:p>
                <a:r>
                  <a:rPr kumimoji="1" lang="ja-JP" altLang="en-US" sz="2000" dirty="0" smtClean="0"/>
                  <a:t>誤差：</a:t>
                </a:r>
                <a:r>
                  <a:rPr kumimoji="1" lang="en-US" altLang="ja-JP" sz="2000" dirty="0" smtClean="0"/>
                  <a:t>6.486</a:t>
                </a:r>
                <a14:m>
                  <m:oMath xmlns:m="http://schemas.openxmlformats.org/officeDocument/2006/math">
                    <m:sSup>
                      <m:sSupPr>
                        <m:ctrlPr>
                          <a:rPr kumimoji="1" lang="en-US" altLang="ja-JP" sz="2000" b="0" i="1" smtClean="0">
                            <a:latin typeface="Cambria Math"/>
                          </a:rPr>
                        </m:ctrlPr>
                      </m:sSupPr>
                      <m:e>
                        <m:r>
                          <a:rPr kumimoji="1" lang="en-US" altLang="ja-JP" sz="2000" b="0" i="1" smtClean="0">
                            <a:latin typeface="Cambria Math"/>
                          </a:rPr>
                          <m:t>×10</m:t>
                        </m:r>
                      </m:e>
                      <m:sup>
                        <m:r>
                          <a:rPr kumimoji="1" lang="en-US" altLang="ja-JP" sz="2000" b="0" i="1" smtClean="0">
                            <a:latin typeface="Cambria Math"/>
                          </a:rPr>
                          <m:t>6</m:t>
                        </m:r>
                      </m:sup>
                    </m:sSup>
                  </m:oMath>
                </a14:m>
                <a:r>
                  <a:rPr kumimoji="1" lang="ja-JP" altLang="en-US" sz="2000" dirty="0" smtClean="0"/>
                  <a:t>  </a:t>
                </a:r>
                <a:r>
                  <a:rPr kumimoji="1" lang="en-US" altLang="ja-JP" sz="2000" dirty="0" smtClean="0"/>
                  <a:t>m/s</a:t>
                </a:r>
              </a:p>
              <a:p>
                <a14:m>
                  <m:oMath xmlns:m="http://schemas.openxmlformats.org/officeDocument/2006/math">
                    <m:sSup>
                      <m:sSupPr>
                        <m:ctrlPr>
                          <a:rPr lang="en-US" altLang="ja-JP" sz="2000" b="0" i="1" smtClean="0">
                            <a:latin typeface="Cambria Math"/>
                          </a:rPr>
                        </m:ctrlPr>
                      </m:sSupPr>
                      <m:e>
                        <m:r>
                          <a:rPr lang="en-US" altLang="ja-JP" sz="2000" b="0" i="1" smtClean="0">
                            <a:latin typeface="Cambria Math"/>
                          </a:rPr>
                          <m:t>𝜒</m:t>
                        </m:r>
                      </m:e>
                      <m:sup>
                        <m:r>
                          <a:rPr lang="en-US" altLang="ja-JP" sz="2000" b="0" i="1" smtClean="0">
                            <a:latin typeface="Cambria Math"/>
                          </a:rPr>
                          <m:t>2</m:t>
                        </m:r>
                      </m:sup>
                    </m:sSup>
                    <m:r>
                      <a:rPr lang="en-US" altLang="ja-JP" sz="2000" b="0" i="1" smtClean="0">
                        <a:latin typeface="Cambria Math"/>
                      </a:rPr>
                      <m:t>/</m:t>
                    </m:r>
                    <m:r>
                      <a:rPr lang="en-US" altLang="ja-JP" sz="2000" b="0" i="1" smtClean="0">
                        <a:latin typeface="Cambria Math"/>
                      </a:rPr>
                      <m:t>𝑛𝑑𝑓</m:t>
                    </m:r>
                    <m:r>
                      <a:rPr lang="en-US" altLang="ja-JP" sz="2000" b="0" i="1" smtClean="0">
                        <a:latin typeface="Cambria Math"/>
                      </a:rPr>
                      <m:t>=</m:t>
                    </m:r>
                  </m:oMath>
                </a14:m>
                <a:r>
                  <a:rPr lang="en-US" altLang="ja-JP" sz="2000" dirty="0" smtClean="0"/>
                  <a:t>5.990/3</a:t>
                </a:r>
                <a:endParaRPr kumimoji="1" lang="ja-JP" altLang="en-US" sz="2000" dirty="0"/>
              </a:p>
            </p:txBody>
          </p:sp>
        </mc:Choice>
        <mc:Fallback>
          <p:sp>
            <p:nvSpPr>
              <p:cNvPr id="9" name="テキスト ボックス 8"/>
              <p:cNvSpPr txBox="1">
                <a:spLocks noRot="1" noChangeAspect="1" noMove="1" noResize="1" noEditPoints="1" noAdjustHandles="1" noChangeArrowheads="1" noChangeShapeType="1" noTextEdit="1"/>
              </p:cNvSpPr>
              <p:nvPr/>
            </p:nvSpPr>
            <p:spPr>
              <a:xfrm>
                <a:off x="1259632" y="5517232"/>
                <a:ext cx="2570191" cy="707886"/>
              </a:xfrm>
              <a:prstGeom prst="rect">
                <a:avLst/>
              </a:prstGeom>
              <a:blipFill rotWithShape="1">
                <a:blip r:embed="rId6"/>
                <a:stretch>
                  <a:fillRect l="-2613" t="-6034" r="-950" b="-14655"/>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0" name="テキスト ボックス 9"/>
              <p:cNvSpPr txBox="1"/>
              <p:nvPr/>
            </p:nvSpPr>
            <p:spPr>
              <a:xfrm>
                <a:off x="5725876" y="5517232"/>
                <a:ext cx="2512483" cy="707886"/>
              </a:xfrm>
              <a:prstGeom prst="rect">
                <a:avLst/>
              </a:prstGeom>
              <a:noFill/>
            </p:spPr>
            <p:txBody>
              <a:bodyPr wrap="none" rtlCol="0">
                <a:spAutoFit/>
              </a:bodyPr>
              <a:lstStyle/>
              <a:p>
                <a:r>
                  <a:rPr lang="ja-JP" altLang="en-US" sz="2000" dirty="0" smtClean="0"/>
                  <a:t>誤差：</a:t>
                </a:r>
                <a:r>
                  <a:rPr lang="en-US" altLang="ja-JP" sz="2000" dirty="0" smtClean="0"/>
                  <a:t>6.557</a:t>
                </a:r>
                <a14:m>
                  <m:oMath xmlns:m="http://schemas.openxmlformats.org/officeDocument/2006/math">
                    <m:r>
                      <a:rPr lang="en-US" altLang="ja-JP" sz="2000" b="0" i="1" smtClean="0">
                        <a:latin typeface="Cambria Math"/>
                      </a:rPr>
                      <m:t>×</m:t>
                    </m:r>
                    <m:sSup>
                      <m:sSupPr>
                        <m:ctrlPr>
                          <a:rPr lang="en-US" altLang="ja-JP" sz="2000" b="0" i="1" smtClean="0">
                            <a:latin typeface="Cambria Math"/>
                          </a:rPr>
                        </m:ctrlPr>
                      </m:sSupPr>
                      <m:e>
                        <m:r>
                          <a:rPr lang="en-US" altLang="ja-JP" sz="2000" b="0" i="1" smtClean="0">
                            <a:latin typeface="Cambria Math"/>
                          </a:rPr>
                          <m:t>10</m:t>
                        </m:r>
                      </m:e>
                      <m:sup>
                        <m:r>
                          <a:rPr lang="en-US" altLang="ja-JP" sz="2000" b="0" i="1" smtClean="0">
                            <a:latin typeface="Cambria Math"/>
                          </a:rPr>
                          <m:t>6</m:t>
                        </m:r>
                      </m:sup>
                    </m:sSup>
                  </m:oMath>
                </a14:m>
                <a:r>
                  <a:rPr lang="ja-JP" altLang="en-US" sz="2000" dirty="0" smtClean="0"/>
                  <a:t> </a:t>
                </a:r>
                <a:r>
                  <a:rPr lang="en-US" altLang="ja-JP" sz="2000" dirty="0" smtClean="0"/>
                  <a:t>m/s</a:t>
                </a:r>
              </a:p>
              <a:p>
                <a14:m>
                  <m:oMath xmlns:m="http://schemas.openxmlformats.org/officeDocument/2006/math">
                    <m:sSup>
                      <m:sSupPr>
                        <m:ctrlPr>
                          <a:rPr lang="en-US" altLang="ja-JP" sz="2000" i="1">
                            <a:latin typeface="Cambria Math"/>
                          </a:rPr>
                        </m:ctrlPr>
                      </m:sSupPr>
                      <m:e>
                        <m:r>
                          <a:rPr lang="en-US" altLang="ja-JP" sz="2000" i="1">
                            <a:latin typeface="Cambria Math"/>
                          </a:rPr>
                          <m:t>𝜒</m:t>
                        </m:r>
                      </m:e>
                      <m:sup>
                        <m:r>
                          <a:rPr lang="en-US" altLang="ja-JP" sz="2000" i="1">
                            <a:latin typeface="Cambria Math"/>
                          </a:rPr>
                          <m:t>2</m:t>
                        </m:r>
                      </m:sup>
                    </m:sSup>
                    <m:r>
                      <a:rPr lang="en-US" altLang="ja-JP" sz="2000" i="1">
                        <a:latin typeface="Cambria Math"/>
                      </a:rPr>
                      <m:t>/</m:t>
                    </m:r>
                    <m:r>
                      <a:rPr lang="en-US" altLang="ja-JP" sz="2000" i="1">
                        <a:latin typeface="Cambria Math"/>
                      </a:rPr>
                      <m:t>𝑛𝑑𝑓</m:t>
                    </m:r>
                    <m:r>
                      <a:rPr lang="en-US" altLang="ja-JP" sz="2000" i="1">
                        <a:latin typeface="Cambria Math"/>
                      </a:rPr>
                      <m:t>= </m:t>
                    </m:r>
                  </m:oMath>
                </a14:m>
                <a:r>
                  <a:rPr kumimoji="1" lang="en-US" altLang="ja-JP" sz="2000" dirty="0" smtClean="0"/>
                  <a:t>3.978/3</a:t>
                </a:r>
                <a:endParaRPr kumimoji="1" lang="ja-JP" altLang="en-US" sz="2000" dirty="0"/>
              </a:p>
            </p:txBody>
          </p:sp>
        </mc:Choice>
        <mc:Fallback>
          <p:sp>
            <p:nvSpPr>
              <p:cNvPr id="10" name="テキスト ボックス 9"/>
              <p:cNvSpPr txBox="1">
                <a:spLocks noRot="1" noChangeAspect="1" noMove="1" noResize="1" noEditPoints="1" noAdjustHandles="1" noChangeArrowheads="1" noChangeShapeType="1" noTextEdit="1"/>
              </p:cNvSpPr>
              <p:nvPr/>
            </p:nvSpPr>
            <p:spPr>
              <a:xfrm>
                <a:off x="5725876" y="5517232"/>
                <a:ext cx="2512483" cy="707886"/>
              </a:xfrm>
              <a:prstGeom prst="rect">
                <a:avLst/>
              </a:prstGeom>
              <a:blipFill rotWithShape="1">
                <a:blip r:embed="rId7"/>
                <a:stretch>
                  <a:fillRect l="-2427" t="-6034" r="-485" b="-14655"/>
                </a:stretch>
              </a:blipFill>
            </p:spPr>
            <p:txBody>
              <a:bodyPr/>
              <a:lstStyle/>
              <a:p>
                <a:r>
                  <a:rPr lang="ja-JP" altLang="en-US">
                    <a:noFill/>
                  </a:rPr>
                  <a:t> </a:t>
                </a:r>
              </a:p>
            </p:txBody>
          </p:sp>
        </mc:Fallback>
      </mc:AlternateContent>
      <p:sp>
        <p:nvSpPr>
          <p:cNvPr id="2" name="テキスト ボックス 1"/>
          <p:cNvSpPr txBox="1"/>
          <p:nvPr/>
        </p:nvSpPr>
        <p:spPr>
          <a:xfrm>
            <a:off x="3635896" y="4740706"/>
            <a:ext cx="1156086" cy="369332"/>
          </a:xfrm>
          <a:prstGeom prst="rect">
            <a:avLst/>
          </a:prstGeom>
          <a:noFill/>
        </p:spPr>
        <p:txBody>
          <a:bodyPr wrap="none" rtlCol="0">
            <a:spAutoFit/>
          </a:bodyPr>
          <a:lstStyle/>
          <a:p>
            <a:r>
              <a:rPr lang="ja-JP" altLang="en-US" dirty="0" smtClean="0"/>
              <a:t>距離</a:t>
            </a:r>
            <a:r>
              <a:rPr lang="en-US" altLang="ja-JP" dirty="0" smtClean="0"/>
              <a:t>[mm]</a:t>
            </a:r>
            <a:endParaRPr kumimoji="1" lang="ja-JP" altLang="en-US" dirty="0"/>
          </a:p>
        </p:txBody>
      </p:sp>
      <p:sp>
        <p:nvSpPr>
          <p:cNvPr id="3" name="テキスト ボックス 2"/>
          <p:cNvSpPr txBox="1"/>
          <p:nvPr/>
        </p:nvSpPr>
        <p:spPr>
          <a:xfrm>
            <a:off x="251520" y="1516142"/>
            <a:ext cx="877163" cy="369332"/>
          </a:xfrm>
          <a:prstGeom prst="rect">
            <a:avLst/>
          </a:prstGeom>
          <a:noFill/>
        </p:spPr>
        <p:txBody>
          <a:bodyPr wrap="none" rtlCol="0">
            <a:spAutoFit/>
          </a:bodyPr>
          <a:lstStyle/>
          <a:p>
            <a:r>
              <a:rPr kumimoji="1" lang="ja-JP" altLang="en-US" dirty="0" smtClean="0"/>
              <a:t>時間</a:t>
            </a:r>
            <a:r>
              <a:rPr kumimoji="1" lang="en-US" altLang="ja-JP" dirty="0" smtClean="0"/>
              <a:t>[s]</a:t>
            </a:r>
            <a:endParaRPr kumimoji="1" lang="ja-JP" altLang="en-US" dirty="0"/>
          </a:p>
        </p:txBody>
      </p:sp>
      <p:sp>
        <p:nvSpPr>
          <p:cNvPr id="12" name="テキスト ボックス 11"/>
          <p:cNvSpPr txBox="1"/>
          <p:nvPr/>
        </p:nvSpPr>
        <p:spPr>
          <a:xfrm>
            <a:off x="7867953" y="4658021"/>
            <a:ext cx="1156086" cy="369332"/>
          </a:xfrm>
          <a:prstGeom prst="rect">
            <a:avLst/>
          </a:prstGeom>
          <a:noFill/>
        </p:spPr>
        <p:txBody>
          <a:bodyPr wrap="none" rtlCol="0">
            <a:spAutoFit/>
          </a:bodyPr>
          <a:lstStyle/>
          <a:p>
            <a:r>
              <a:rPr lang="ja-JP" altLang="en-US" dirty="0" smtClean="0"/>
              <a:t>距離</a:t>
            </a:r>
            <a:r>
              <a:rPr lang="en-US" altLang="ja-JP" dirty="0" smtClean="0"/>
              <a:t>[mm]</a:t>
            </a:r>
            <a:endParaRPr kumimoji="1" lang="ja-JP" altLang="en-US" dirty="0"/>
          </a:p>
        </p:txBody>
      </p:sp>
      <p:sp>
        <p:nvSpPr>
          <p:cNvPr id="13" name="テキスト ボックス 12"/>
          <p:cNvSpPr txBox="1"/>
          <p:nvPr/>
        </p:nvSpPr>
        <p:spPr>
          <a:xfrm>
            <a:off x="4569168" y="1484997"/>
            <a:ext cx="877163" cy="369332"/>
          </a:xfrm>
          <a:prstGeom prst="rect">
            <a:avLst/>
          </a:prstGeom>
          <a:noFill/>
        </p:spPr>
        <p:txBody>
          <a:bodyPr wrap="none" rtlCol="0">
            <a:spAutoFit/>
          </a:bodyPr>
          <a:lstStyle/>
          <a:p>
            <a:r>
              <a:rPr kumimoji="1" lang="ja-JP" altLang="en-US" dirty="0" smtClean="0"/>
              <a:t>時間</a:t>
            </a:r>
            <a:r>
              <a:rPr kumimoji="1" lang="en-US" altLang="ja-JP" dirty="0" smtClean="0"/>
              <a:t>[s]</a:t>
            </a:r>
            <a:endParaRPr kumimoji="1" lang="ja-JP" altLang="en-US" dirty="0"/>
          </a:p>
        </p:txBody>
      </p:sp>
      <p:sp>
        <p:nvSpPr>
          <p:cNvPr id="6" name="スライド番号プレースホルダー 5"/>
          <p:cNvSpPr>
            <a:spLocks noGrp="1"/>
          </p:cNvSpPr>
          <p:nvPr>
            <p:ph type="sldNum" sz="quarter" idx="12"/>
          </p:nvPr>
        </p:nvSpPr>
        <p:spPr/>
        <p:txBody>
          <a:bodyPr/>
          <a:lstStyle/>
          <a:p>
            <a:fld id="{6E2483BB-E91C-43BD-B26D-DAC2C90C82A8}" type="slidenum">
              <a:rPr kumimoji="1" lang="ja-JP" altLang="en-US" smtClean="0">
                <a:solidFill>
                  <a:srgbClr val="464653"/>
                </a:solidFill>
              </a:rPr>
              <a:pPr/>
              <a:t>30</a:t>
            </a:fld>
            <a:endParaRPr kumimoji="1" lang="ja-JP" altLang="en-US">
              <a:solidFill>
                <a:srgbClr val="464653"/>
              </a:solidFill>
            </a:endParaRPr>
          </a:p>
        </p:txBody>
      </p:sp>
    </p:spTree>
    <p:extLst>
      <p:ext uri="{BB962C8B-B14F-4D97-AF65-F5344CB8AC3E}">
        <p14:creationId xmlns:p14="http://schemas.microsoft.com/office/powerpoint/2010/main" val="1829217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t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32" y="1556792"/>
            <a:ext cx="5826328" cy="395118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6655086" y="2276394"/>
            <a:ext cx="1915909" cy="369332"/>
          </a:xfrm>
          <a:prstGeom prst="rect">
            <a:avLst/>
          </a:prstGeom>
          <a:noFill/>
        </p:spPr>
        <p:txBody>
          <a:bodyPr wrap="none" rtlCol="0">
            <a:spAutoFit/>
          </a:bodyPr>
          <a:lstStyle/>
          <a:p>
            <a:r>
              <a:rPr lang="ja-JP" altLang="en-US" dirty="0" smtClean="0"/>
              <a:t>赤</a:t>
            </a:r>
            <a:r>
              <a:rPr lang="en-US" altLang="ja-JP" dirty="0" smtClean="0"/>
              <a:t>: </a:t>
            </a:r>
            <a:r>
              <a:rPr lang="ja-JP" altLang="en-US" dirty="0" smtClean="0"/>
              <a:t>補正後の結果</a:t>
            </a:r>
            <a:endParaRPr kumimoji="1" lang="ja-JP" altLang="en-US" dirty="0"/>
          </a:p>
        </p:txBody>
      </p:sp>
      <p:sp>
        <p:nvSpPr>
          <p:cNvPr id="3" name="テキスト ボックス 2"/>
          <p:cNvSpPr txBox="1"/>
          <p:nvPr/>
        </p:nvSpPr>
        <p:spPr>
          <a:xfrm>
            <a:off x="6660838" y="3347720"/>
            <a:ext cx="1617751" cy="369332"/>
          </a:xfrm>
          <a:prstGeom prst="rect">
            <a:avLst/>
          </a:prstGeom>
          <a:noFill/>
        </p:spPr>
        <p:txBody>
          <a:bodyPr wrap="none" rtlCol="0">
            <a:spAutoFit/>
          </a:bodyPr>
          <a:lstStyle/>
          <a:p>
            <a:r>
              <a:rPr kumimoji="1" lang="ja-JP" altLang="en-US" dirty="0" smtClean="0"/>
              <a:t>青</a:t>
            </a:r>
            <a:r>
              <a:rPr kumimoji="1" lang="en-US" altLang="ja-JP" dirty="0" smtClean="0"/>
              <a:t>: </a:t>
            </a:r>
            <a:r>
              <a:rPr kumimoji="1" lang="ja-JP" altLang="en-US" dirty="0" smtClean="0"/>
              <a:t>正しい光速</a:t>
            </a:r>
            <a:endParaRPr kumimoji="1" lang="ja-JP" altLang="en-US" dirty="0"/>
          </a:p>
        </p:txBody>
      </p:sp>
      <p:sp>
        <p:nvSpPr>
          <p:cNvPr id="4" name="スライド番号プレースホルダー 3"/>
          <p:cNvSpPr>
            <a:spLocks noGrp="1"/>
          </p:cNvSpPr>
          <p:nvPr>
            <p:ph type="sldNum" sz="quarter" idx="12"/>
          </p:nvPr>
        </p:nvSpPr>
        <p:spPr/>
        <p:txBody>
          <a:bodyPr/>
          <a:lstStyle/>
          <a:p>
            <a:fld id="{6E2483BB-E91C-43BD-B26D-DAC2C90C82A8}" type="slidenum">
              <a:rPr kumimoji="1" lang="ja-JP" altLang="en-US" smtClean="0">
                <a:solidFill>
                  <a:srgbClr val="464653"/>
                </a:solidFill>
              </a:rPr>
              <a:pPr/>
              <a:t>31</a:t>
            </a:fld>
            <a:endParaRPr kumimoji="1" lang="ja-JP" altLang="en-US">
              <a:solidFill>
                <a:srgbClr val="464653"/>
              </a:solidFill>
            </a:endParaRPr>
          </a:p>
        </p:txBody>
      </p:sp>
    </p:spTree>
    <p:extLst>
      <p:ext uri="{BB962C8B-B14F-4D97-AF65-F5344CB8AC3E}">
        <p14:creationId xmlns:p14="http://schemas.microsoft.com/office/powerpoint/2010/main" val="417185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表 2"/>
              <p:cNvGraphicFramePr>
                <a:graphicFrameLocks noGrp="1"/>
              </p:cNvGraphicFramePr>
              <p:nvPr>
                <p:extLst>
                  <p:ext uri="{D42A27DB-BD31-4B8C-83A1-F6EECF244321}">
                    <p14:modId xmlns:p14="http://schemas.microsoft.com/office/powerpoint/2010/main" val="1083535346"/>
                  </p:ext>
                </p:extLst>
              </p:nvPr>
            </p:nvGraphicFramePr>
            <p:xfrm>
              <a:off x="1547664" y="1556792"/>
              <a:ext cx="5760641" cy="3537931"/>
            </p:xfrm>
            <a:graphic>
              <a:graphicData uri="http://schemas.openxmlformats.org/drawingml/2006/table">
                <a:tbl>
                  <a:tblPr/>
                  <a:tblGrid>
                    <a:gridCol w="2230836"/>
                    <a:gridCol w="1976691"/>
                    <a:gridCol w="1553114"/>
                  </a:tblGrid>
                  <a:tr h="841959">
                    <a:tc>
                      <a:txBody>
                        <a:bodyPr/>
                        <a:lstStyle/>
                        <a:p>
                          <a:pPr algn="ctr" fontAlgn="ctr"/>
                          <a:r>
                            <a:rPr lang="ja-JP" altLang="en-US" sz="2400" b="0" i="0" u="none" strike="noStrike" dirty="0">
                              <a:solidFill>
                                <a:srgbClr val="000000"/>
                              </a:solidFill>
                              <a:latin typeface="ＭＳ Ｐゴシック"/>
                            </a:rPr>
                            <a:t>ピーク電圧</a:t>
                          </a:r>
                          <a:r>
                            <a:rPr lang="en-US" altLang="ja-JP" sz="2400" b="0" i="0" u="none" strike="noStrike" dirty="0">
                              <a:solidFill>
                                <a:srgbClr val="000000"/>
                              </a:solidFill>
                              <a:latin typeface="ＭＳ Ｐゴシック"/>
                            </a:rPr>
                            <a:t>[</a:t>
                          </a:r>
                          <a:r>
                            <a:rPr lang="en-US" sz="2400" b="0" i="0" u="none" strike="noStrike" dirty="0">
                              <a:solidFill>
                                <a:srgbClr val="000000"/>
                              </a:solidFill>
                              <a:latin typeface="ＭＳ Ｐゴシック"/>
                            </a:rPr>
                            <a:t>mV]</a:t>
                          </a:r>
                        </a:p>
                      </a:txBody>
                      <a:tcPr marL="7620" marR="7620" marT="7620" marB="0" anchor="ctr">
                        <a:lnL>
                          <a:noFill/>
                        </a:lnL>
                        <a:lnR>
                          <a:noFill/>
                        </a:lnR>
                        <a:lnT>
                          <a:noFill/>
                        </a:lnT>
                        <a:lnB>
                          <a:noFill/>
                        </a:lnB>
                      </a:tcPr>
                    </a:tc>
                    <a:tc>
                      <a:txBody>
                        <a:bodyPr/>
                        <a:lstStyle/>
                        <a:p>
                          <a:pPr algn="ctr" fontAlgn="ctr"/>
                          <a:r>
                            <a:rPr lang="ja-JP" altLang="en-US" sz="2400" b="0" i="0" u="none" strike="noStrike">
                              <a:solidFill>
                                <a:srgbClr val="000000"/>
                              </a:solidFill>
                              <a:latin typeface="ＭＳ Ｐゴシック"/>
                            </a:rPr>
                            <a:t>光速</a:t>
                          </a:r>
                          <a:r>
                            <a:rPr lang="en-US" altLang="ja-JP" sz="2400" b="0" i="0" u="none" strike="noStrike">
                              <a:solidFill>
                                <a:srgbClr val="000000"/>
                              </a:solidFill>
                              <a:latin typeface="ＭＳ Ｐゴシック"/>
                            </a:rPr>
                            <a:t>[</a:t>
                          </a:r>
                          <a:r>
                            <a:rPr lang="en-US" sz="2400" b="0" i="0" u="none" strike="noStrike">
                              <a:solidFill>
                                <a:srgbClr val="000000"/>
                              </a:solidFill>
                              <a:latin typeface="ＭＳ Ｐゴシック"/>
                            </a:rPr>
                            <a:t>m/s]</a:t>
                          </a:r>
                        </a:p>
                      </a:txBody>
                      <a:tcPr marL="7620" marR="7620" marT="7620" marB="0" anchor="ctr">
                        <a:lnL>
                          <a:noFill/>
                        </a:lnL>
                        <a:lnR>
                          <a:noFill/>
                        </a:lnR>
                        <a:lnT>
                          <a:noFill/>
                        </a:lnT>
                        <a:lnB>
                          <a:noFill/>
                        </a:lnB>
                      </a:tcPr>
                    </a:tc>
                    <a:tc>
                      <a:txBody>
                        <a:bodyPr/>
                        <a:lstStyle/>
                        <a:p>
                          <a:pPr algn="ctr" fontAlgn="ctr"/>
                          <a:r>
                            <a:rPr lang="ja-JP" altLang="en-US" sz="2400" b="0" i="0" u="none" strike="noStrike">
                              <a:solidFill>
                                <a:srgbClr val="000000"/>
                              </a:solidFill>
                              <a:latin typeface="ＭＳ Ｐゴシック"/>
                            </a:rPr>
                            <a:t>誤差</a:t>
                          </a:r>
                          <a:r>
                            <a:rPr lang="en-US" altLang="ja-JP" sz="2400" b="0" i="0" u="none" strike="noStrike">
                              <a:solidFill>
                                <a:srgbClr val="000000"/>
                              </a:solidFill>
                              <a:latin typeface="ＭＳ Ｐゴシック"/>
                            </a:rPr>
                            <a:t>[</a:t>
                          </a:r>
                          <a:r>
                            <a:rPr lang="en-US" sz="2400" b="0" i="0" u="none" strike="noStrike">
                              <a:solidFill>
                                <a:srgbClr val="000000"/>
                              </a:solidFill>
                              <a:latin typeface="ＭＳ Ｐゴシック"/>
                            </a:rPr>
                            <a:t>m/s]</a:t>
                          </a:r>
                        </a:p>
                      </a:txBody>
                      <a:tcPr marL="7620" marR="7620" marT="7620" marB="0" anchor="ctr">
                        <a:lnL>
                          <a:noFill/>
                        </a:lnL>
                        <a:lnR>
                          <a:noFill/>
                        </a:lnR>
                        <a:lnT>
                          <a:noFill/>
                        </a:lnT>
                        <a:lnB>
                          <a:noFill/>
                        </a:lnB>
                      </a:tcPr>
                    </a:tc>
                  </a:tr>
                  <a:tr h="673993">
                    <a:tc>
                      <a:txBody>
                        <a:bodyPr/>
                        <a:lstStyle/>
                        <a:p>
                          <a:pPr algn="ctr" fontAlgn="ctr"/>
                          <a:r>
                            <a:rPr lang="en-US" altLang="ja-JP" sz="2400" b="0" i="0" u="none" strike="noStrike" dirty="0">
                              <a:solidFill>
                                <a:srgbClr val="000000"/>
                              </a:solidFill>
                              <a:latin typeface="Cambria Math" pitchFamily="18" charset="0"/>
                              <a:ea typeface="Cambria Math" pitchFamily="18" charset="0"/>
                            </a:rPr>
                            <a:t>300</a:t>
                          </a:r>
                        </a:p>
                      </a:txBody>
                      <a:tcPr marL="7620" marR="7620" marT="7620" marB="0" anchor="ctr">
                        <a:lnL>
                          <a:noFill/>
                        </a:lnL>
                        <a:lnR>
                          <a:noFill/>
                        </a:lnR>
                        <a:lnT>
                          <a:noFill/>
                        </a:lnT>
                        <a:lnB>
                          <a:noFill/>
                        </a:lnB>
                      </a:tcPr>
                    </a:tc>
                    <a:tc>
                      <a:txBody>
                        <a:bodyPr/>
                        <a:lstStyle/>
                        <a:p>
                          <a:pPr algn="ctr" fontAlgn="ctr"/>
                          <a:r>
                            <a:rPr lang="en-US" sz="2400" b="0" i="0" u="none" strike="noStrike" dirty="0" smtClean="0">
                              <a:solidFill>
                                <a:srgbClr val="000000"/>
                              </a:solidFill>
                              <a:latin typeface="Cambria Math" pitchFamily="18" charset="0"/>
                              <a:ea typeface="Cambria Math" pitchFamily="18" charset="0"/>
                            </a:rPr>
                            <a:t>2.939</a:t>
                          </a:r>
                          <a14:m>
                            <m:oMath xmlns:m="http://schemas.openxmlformats.org/officeDocument/2006/math">
                              <m:r>
                                <a:rPr lang="en-US" sz="2400" b="0" i="1" u="none" strike="noStrike" smtClean="0">
                                  <a:solidFill>
                                    <a:srgbClr val="000000"/>
                                  </a:solidFill>
                                  <a:latin typeface="Cambria Math" pitchFamily="18" charset="0"/>
                                  <a:ea typeface="Cambria Math" pitchFamily="18" charset="0"/>
                                </a:rPr>
                                <m:t>×</m:t>
                              </m:r>
                              <m:sSup>
                                <m:sSupPr>
                                  <m:ctrlPr>
                                    <a:rPr lang="en-US" sz="2400" b="0" i="1" u="none" strike="noStrike" smtClean="0">
                                      <a:solidFill>
                                        <a:srgbClr val="000000"/>
                                      </a:solidFill>
                                      <a:latin typeface="Cambria Math" pitchFamily="18" charset="0"/>
                                      <a:ea typeface="Cambria Math" pitchFamily="18" charset="0"/>
                                    </a:rPr>
                                  </m:ctrlPr>
                                </m:sSupPr>
                                <m:e>
                                  <m:r>
                                    <a:rPr lang="en-US" sz="2400" b="0" i="1" u="none" strike="noStrike" smtClean="0">
                                      <a:solidFill>
                                        <a:srgbClr val="000000"/>
                                      </a:solidFill>
                                      <a:latin typeface="Cambria Math" pitchFamily="18" charset="0"/>
                                      <a:ea typeface="Cambria Math" pitchFamily="18" charset="0"/>
                                    </a:rPr>
                                    <m:t>10</m:t>
                                  </m:r>
                                </m:e>
                                <m:sup>
                                  <m:r>
                                    <a:rPr lang="en-US" sz="2400" b="0" i="1" u="none" strike="noStrike" smtClean="0">
                                      <a:solidFill>
                                        <a:srgbClr val="000000"/>
                                      </a:solidFill>
                                      <a:latin typeface="Cambria Math" pitchFamily="18" charset="0"/>
                                      <a:ea typeface="Cambria Math" pitchFamily="18" charset="0"/>
                                    </a:rPr>
                                    <m:t>8</m:t>
                                  </m:r>
                                </m:sup>
                              </m:sSup>
                            </m:oMath>
                          </a14:m>
                          <a:endParaRPr lang="en-US" sz="2400" b="0" i="0" u="none" strike="noStrike" dirty="0">
                            <a:solidFill>
                              <a:srgbClr val="000000"/>
                            </a:solidFill>
                            <a:latin typeface="Cambria Math" pitchFamily="18" charset="0"/>
                            <a:ea typeface="Cambria Math" pitchFamily="18" charset="0"/>
                          </a:endParaRPr>
                        </a:p>
                      </a:txBody>
                      <a:tcPr marL="7620" marR="7620" marT="7620" marB="0" anchor="ctr">
                        <a:lnL>
                          <a:noFill/>
                        </a:lnL>
                        <a:lnR>
                          <a:noFill/>
                        </a:lnR>
                        <a:lnT>
                          <a:noFill/>
                        </a:lnT>
                        <a:lnB>
                          <a:noFill/>
                        </a:lnB>
                      </a:tcPr>
                    </a:tc>
                    <a:tc>
                      <a:txBody>
                        <a:bodyPr/>
                        <a:lstStyle/>
                        <a:p>
                          <a:pPr algn="ctr" fontAlgn="ctr"/>
                          <a:r>
                            <a:rPr lang="en-US" sz="2400" b="0" i="0" u="none" strike="noStrike" dirty="0" smtClean="0">
                              <a:solidFill>
                                <a:srgbClr val="000000"/>
                              </a:solidFill>
                              <a:latin typeface="Cambria Math" pitchFamily="18" charset="0"/>
                              <a:ea typeface="Cambria Math" pitchFamily="18" charset="0"/>
                            </a:rPr>
                            <a:t>7.349</a:t>
                          </a:r>
                          <a14:m>
                            <m:oMath xmlns:m="http://schemas.openxmlformats.org/officeDocument/2006/math">
                              <m:r>
                                <a:rPr lang="en-US" altLang="ja-JP" sz="2400" b="0" i="1" u="none" strike="noStrike" smtClean="0">
                                  <a:solidFill>
                                    <a:srgbClr val="000000"/>
                                  </a:solidFill>
                                  <a:latin typeface="Cambria Math" pitchFamily="18" charset="0"/>
                                  <a:ea typeface="Cambria Math" pitchFamily="18" charset="0"/>
                                </a:rPr>
                                <m:t>×</m:t>
                              </m:r>
                              <m:sSup>
                                <m:sSupPr>
                                  <m:ctrlPr>
                                    <a:rPr lang="en-US" altLang="ja-JP" sz="2400" b="0" i="1" u="none" strike="noStrike" smtClean="0">
                                      <a:solidFill>
                                        <a:srgbClr val="000000"/>
                                      </a:solidFill>
                                      <a:latin typeface="Cambria Math" pitchFamily="18" charset="0"/>
                                      <a:ea typeface="Cambria Math" pitchFamily="18" charset="0"/>
                                    </a:rPr>
                                  </m:ctrlPr>
                                </m:sSupPr>
                                <m:e>
                                  <m:r>
                                    <a:rPr lang="en-US" altLang="ja-JP" sz="2400" b="0" i="1" u="none" strike="noStrike" smtClean="0">
                                      <a:solidFill>
                                        <a:srgbClr val="000000"/>
                                      </a:solidFill>
                                      <a:latin typeface="Cambria Math" pitchFamily="18" charset="0"/>
                                      <a:ea typeface="Cambria Math" pitchFamily="18" charset="0"/>
                                    </a:rPr>
                                    <m:t>10</m:t>
                                  </m:r>
                                </m:e>
                                <m:sup>
                                  <m:r>
                                    <a:rPr lang="en-US" altLang="ja-JP" sz="2400" b="0" i="1" u="none" strike="noStrike" smtClean="0">
                                      <a:solidFill>
                                        <a:srgbClr val="000000"/>
                                      </a:solidFill>
                                      <a:latin typeface="Cambria Math" pitchFamily="18" charset="0"/>
                                      <a:ea typeface="Cambria Math" pitchFamily="18" charset="0"/>
                                    </a:rPr>
                                    <m:t>6</m:t>
                                  </m:r>
                                </m:sup>
                              </m:sSup>
                            </m:oMath>
                          </a14:m>
                          <a:endParaRPr lang="en-US" sz="2400" b="0" i="0" u="none" strike="noStrike" dirty="0">
                            <a:solidFill>
                              <a:srgbClr val="000000"/>
                            </a:solidFill>
                            <a:latin typeface="Cambria Math" pitchFamily="18" charset="0"/>
                            <a:ea typeface="Cambria Math" pitchFamily="18" charset="0"/>
                          </a:endParaRPr>
                        </a:p>
                      </a:txBody>
                      <a:tcPr marL="7620" marR="7620" marT="7620" marB="0" anchor="ctr">
                        <a:lnL>
                          <a:noFill/>
                        </a:lnL>
                        <a:lnR>
                          <a:noFill/>
                        </a:lnR>
                        <a:lnT>
                          <a:noFill/>
                        </a:lnT>
                        <a:lnB>
                          <a:noFill/>
                        </a:lnB>
                      </a:tcPr>
                    </a:tc>
                  </a:tr>
                  <a:tr h="673993">
                    <a:tc>
                      <a:txBody>
                        <a:bodyPr/>
                        <a:lstStyle/>
                        <a:p>
                          <a:pPr algn="ctr" fontAlgn="ctr"/>
                          <a:r>
                            <a:rPr lang="en-US" altLang="ja-JP" sz="2400" b="0" i="0" u="none" strike="noStrike" dirty="0">
                              <a:solidFill>
                                <a:srgbClr val="000000"/>
                              </a:solidFill>
                              <a:latin typeface="Cambria Math" pitchFamily="18" charset="0"/>
                              <a:ea typeface="Cambria Math" pitchFamily="18" charset="0"/>
                            </a:rPr>
                            <a:t>600</a:t>
                          </a:r>
                        </a:p>
                      </a:txBody>
                      <a:tcPr marL="7620" marR="7620" marT="7620" marB="0" anchor="ctr">
                        <a:lnL>
                          <a:noFill/>
                        </a:lnL>
                        <a:lnR>
                          <a:noFill/>
                        </a:lnR>
                        <a:lnT>
                          <a:noFill/>
                        </a:lnT>
                        <a:lnB>
                          <a:noFill/>
                        </a:lnB>
                      </a:tcPr>
                    </a:tc>
                    <a:tc>
                      <a:txBody>
                        <a:bodyPr/>
                        <a:lstStyle/>
                        <a:p>
                          <a:pPr algn="ctr" fontAlgn="ctr"/>
                          <a:r>
                            <a:rPr lang="en-US" sz="2400" b="0" i="0" u="none" strike="noStrike" dirty="0">
                              <a:solidFill>
                                <a:srgbClr val="000000"/>
                              </a:solidFill>
                              <a:latin typeface="Cambria Math" pitchFamily="18" charset="0"/>
                              <a:ea typeface="Cambria Math" pitchFamily="18" charset="0"/>
                            </a:rPr>
                            <a:t>3.225</a:t>
                          </a:r>
                          <a14:m>
                            <m:oMath xmlns:m="http://schemas.openxmlformats.org/officeDocument/2006/math">
                              <m:r>
                                <a:rPr lang="en-US" altLang="ja-JP" sz="2400" b="0" i="1" u="none" strike="noStrike" smtClean="0">
                                  <a:solidFill>
                                    <a:srgbClr val="000000"/>
                                  </a:solidFill>
                                  <a:latin typeface="Cambria Math" pitchFamily="18" charset="0"/>
                                  <a:ea typeface="Cambria Math" pitchFamily="18" charset="0"/>
                                </a:rPr>
                                <m:t>×</m:t>
                              </m:r>
                              <m:sSup>
                                <m:sSupPr>
                                  <m:ctrlPr>
                                    <a:rPr lang="en-US" altLang="ja-JP" sz="2400" b="0" i="1" u="none" strike="noStrike" smtClean="0">
                                      <a:solidFill>
                                        <a:srgbClr val="000000"/>
                                      </a:solidFill>
                                      <a:latin typeface="Cambria Math" pitchFamily="18" charset="0"/>
                                      <a:ea typeface="Cambria Math" pitchFamily="18" charset="0"/>
                                    </a:rPr>
                                  </m:ctrlPr>
                                </m:sSupPr>
                                <m:e>
                                  <m:r>
                                    <a:rPr lang="en-US" altLang="ja-JP" sz="2400" b="0" i="1" u="none" strike="noStrike" smtClean="0">
                                      <a:solidFill>
                                        <a:srgbClr val="000000"/>
                                      </a:solidFill>
                                      <a:latin typeface="Cambria Math" pitchFamily="18" charset="0"/>
                                      <a:ea typeface="Cambria Math" pitchFamily="18" charset="0"/>
                                    </a:rPr>
                                    <m:t>10</m:t>
                                  </m:r>
                                </m:e>
                                <m:sup>
                                  <m:r>
                                    <a:rPr lang="en-US" altLang="ja-JP" sz="2400" b="0" i="1" u="none" strike="noStrike" smtClean="0">
                                      <a:solidFill>
                                        <a:srgbClr val="000000"/>
                                      </a:solidFill>
                                      <a:latin typeface="Cambria Math" pitchFamily="18" charset="0"/>
                                      <a:ea typeface="Cambria Math" pitchFamily="18" charset="0"/>
                                    </a:rPr>
                                    <m:t>8</m:t>
                                  </m:r>
                                </m:sup>
                              </m:sSup>
                            </m:oMath>
                          </a14:m>
                          <a:endParaRPr lang="en-US" sz="2400" b="0" i="0" u="none" strike="noStrike" dirty="0">
                            <a:solidFill>
                              <a:srgbClr val="000000"/>
                            </a:solidFill>
                            <a:latin typeface="Cambria Math" pitchFamily="18" charset="0"/>
                            <a:ea typeface="Cambria Math" pitchFamily="18" charset="0"/>
                          </a:endParaRPr>
                        </a:p>
                      </a:txBody>
                      <a:tcPr marL="7620" marR="7620" marT="7620" marB="0" anchor="ctr">
                        <a:lnL>
                          <a:noFill/>
                        </a:lnL>
                        <a:lnR>
                          <a:noFill/>
                        </a:lnR>
                        <a:lnT>
                          <a:noFill/>
                        </a:lnT>
                        <a:lnB>
                          <a:noFill/>
                        </a:lnB>
                      </a:tcPr>
                    </a:tc>
                    <a:tc>
                      <a:txBody>
                        <a:bodyPr/>
                        <a:lstStyle/>
                        <a:p>
                          <a:pPr algn="ctr" fontAlgn="ctr"/>
                          <a:r>
                            <a:rPr lang="en-US" sz="2400" b="0" i="0" u="none" strike="noStrike" dirty="0">
                              <a:solidFill>
                                <a:srgbClr val="000000"/>
                              </a:solidFill>
                              <a:latin typeface="Cambria Math" pitchFamily="18" charset="0"/>
                              <a:ea typeface="Cambria Math" pitchFamily="18" charset="0"/>
                            </a:rPr>
                            <a:t>6.557</a:t>
                          </a:r>
                          <a14:m>
                            <m:oMath xmlns:m="http://schemas.openxmlformats.org/officeDocument/2006/math">
                              <m:r>
                                <a:rPr lang="en-US" altLang="ja-JP" sz="2400" b="0" i="1" u="none" strike="noStrike" smtClean="0">
                                  <a:solidFill>
                                    <a:srgbClr val="000000"/>
                                  </a:solidFill>
                                  <a:latin typeface="Cambria Math" pitchFamily="18" charset="0"/>
                                  <a:ea typeface="Cambria Math" pitchFamily="18" charset="0"/>
                                </a:rPr>
                                <m:t>×</m:t>
                              </m:r>
                              <m:sSup>
                                <m:sSupPr>
                                  <m:ctrlPr>
                                    <a:rPr lang="en-US" altLang="ja-JP" sz="2400" b="0" i="1" u="none" strike="noStrike" smtClean="0">
                                      <a:solidFill>
                                        <a:srgbClr val="000000"/>
                                      </a:solidFill>
                                      <a:latin typeface="Cambria Math" pitchFamily="18" charset="0"/>
                                      <a:ea typeface="Cambria Math" pitchFamily="18" charset="0"/>
                                    </a:rPr>
                                  </m:ctrlPr>
                                </m:sSupPr>
                                <m:e>
                                  <m:r>
                                    <a:rPr lang="en-US" altLang="ja-JP" sz="2400" b="0" i="1" u="none" strike="noStrike" smtClean="0">
                                      <a:solidFill>
                                        <a:srgbClr val="000000"/>
                                      </a:solidFill>
                                      <a:latin typeface="Cambria Math" pitchFamily="18" charset="0"/>
                                      <a:ea typeface="Cambria Math" pitchFamily="18" charset="0"/>
                                    </a:rPr>
                                    <m:t>10</m:t>
                                  </m:r>
                                </m:e>
                                <m:sup>
                                  <m:r>
                                    <a:rPr lang="en-US" altLang="ja-JP" sz="2400" b="0" i="1" u="none" strike="noStrike" smtClean="0">
                                      <a:solidFill>
                                        <a:srgbClr val="000000"/>
                                      </a:solidFill>
                                      <a:latin typeface="Cambria Math" pitchFamily="18" charset="0"/>
                                      <a:ea typeface="Cambria Math" pitchFamily="18" charset="0"/>
                                    </a:rPr>
                                    <m:t>6</m:t>
                                  </m:r>
                                </m:sup>
                              </m:sSup>
                            </m:oMath>
                          </a14:m>
                          <a:endParaRPr lang="en-US" sz="2400" b="0" i="0" u="none" strike="noStrike" dirty="0">
                            <a:solidFill>
                              <a:srgbClr val="000000"/>
                            </a:solidFill>
                            <a:latin typeface="Cambria Math" pitchFamily="18" charset="0"/>
                            <a:ea typeface="Cambria Math" pitchFamily="18" charset="0"/>
                          </a:endParaRPr>
                        </a:p>
                      </a:txBody>
                      <a:tcPr marL="7620" marR="7620" marT="7620" marB="0" anchor="ctr">
                        <a:lnL>
                          <a:noFill/>
                        </a:lnL>
                        <a:lnR>
                          <a:noFill/>
                        </a:lnR>
                        <a:lnT>
                          <a:noFill/>
                        </a:lnT>
                        <a:lnB>
                          <a:noFill/>
                        </a:lnB>
                      </a:tcPr>
                    </a:tc>
                  </a:tr>
                  <a:tr h="673993">
                    <a:tc>
                      <a:txBody>
                        <a:bodyPr/>
                        <a:lstStyle/>
                        <a:p>
                          <a:pPr algn="ctr" fontAlgn="ctr"/>
                          <a:r>
                            <a:rPr lang="en-US" altLang="ja-JP" sz="2400" b="0" i="0" u="none" strike="noStrike">
                              <a:solidFill>
                                <a:srgbClr val="000000"/>
                              </a:solidFill>
                              <a:latin typeface="Cambria Math" pitchFamily="18" charset="0"/>
                              <a:ea typeface="Cambria Math" pitchFamily="18" charset="0"/>
                            </a:rPr>
                            <a:t>900</a:t>
                          </a:r>
                        </a:p>
                      </a:txBody>
                      <a:tcPr marL="7620" marR="7620" marT="7620" marB="0" anchor="ctr">
                        <a:lnL>
                          <a:noFill/>
                        </a:lnL>
                        <a:lnR>
                          <a:noFill/>
                        </a:lnR>
                        <a:lnT>
                          <a:noFill/>
                        </a:lnT>
                        <a:lnB>
                          <a:noFill/>
                        </a:lnB>
                      </a:tcPr>
                    </a:tc>
                    <a:tc>
                      <a:txBody>
                        <a:bodyPr/>
                        <a:lstStyle/>
                        <a:p>
                          <a:pPr algn="ctr" fontAlgn="ctr"/>
                          <a:r>
                            <a:rPr lang="en-US" sz="2400" b="0" i="0" u="none" strike="noStrike" dirty="0">
                              <a:solidFill>
                                <a:srgbClr val="000000"/>
                              </a:solidFill>
                              <a:latin typeface="Cambria Math" pitchFamily="18" charset="0"/>
                              <a:ea typeface="Cambria Math" pitchFamily="18" charset="0"/>
                            </a:rPr>
                            <a:t>2.888</a:t>
                          </a:r>
                          <a14:m>
                            <m:oMath xmlns:m="http://schemas.openxmlformats.org/officeDocument/2006/math">
                              <m:r>
                                <a:rPr lang="en-US" altLang="ja-JP" sz="2400" b="0" i="1" u="none" strike="noStrike" smtClean="0">
                                  <a:solidFill>
                                    <a:srgbClr val="000000"/>
                                  </a:solidFill>
                                  <a:latin typeface="Cambria Math" pitchFamily="18" charset="0"/>
                                  <a:ea typeface="Cambria Math" pitchFamily="18" charset="0"/>
                                </a:rPr>
                                <m:t>×</m:t>
                              </m:r>
                              <m:sSup>
                                <m:sSupPr>
                                  <m:ctrlPr>
                                    <a:rPr lang="en-US" altLang="ja-JP" sz="2400" b="0" i="1" u="none" strike="noStrike" smtClean="0">
                                      <a:solidFill>
                                        <a:srgbClr val="000000"/>
                                      </a:solidFill>
                                      <a:latin typeface="Cambria Math" pitchFamily="18" charset="0"/>
                                      <a:ea typeface="Cambria Math" pitchFamily="18" charset="0"/>
                                    </a:rPr>
                                  </m:ctrlPr>
                                </m:sSupPr>
                                <m:e>
                                  <m:r>
                                    <a:rPr lang="en-US" altLang="ja-JP" sz="2400" b="0" i="1" u="none" strike="noStrike" smtClean="0">
                                      <a:solidFill>
                                        <a:srgbClr val="000000"/>
                                      </a:solidFill>
                                      <a:latin typeface="Cambria Math" pitchFamily="18" charset="0"/>
                                      <a:ea typeface="Cambria Math" pitchFamily="18" charset="0"/>
                                    </a:rPr>
                                    <m:t>10</m:t>
                                  </m:r>
                                </m:e>
                                <m:sup>
                                  <m:r>
                                    <a:rPr lang="en-US" altLang="ja-JP" sz="2400" b="0" i="1" u="none" strike="noStrike" smtClean="0">
                                      <a:solidFill>
                                        <a:srgbClr val="000000"/>
                                      </a:solidFill>
                                      <a:latin typeface="Cambria Math" pitchFamily="18" charset="0"/>
                                      <a:ea typeface="Cambria Math" pitchFamily="18" charset="0"/>
                                    </a:rPr>
                                    <m:t>8</m:t>
                                  </m:r>
                                </m:sup>
                              </m:sSup>
                            </m:oMath>
                          </a14:m>
                          <a:endParaRPr lang="en-US" sz="2400" b="0" i="0" u="none" strike="noStrike" dirty="0">
                            <a:solidFill>
                              <a:srgbClr val="000000"/>
                            </a:solidFill>
                            <a:latin typeface="Cambria Math" pitchFamily="18" charset="0"/>
                            <a:ea typeface="Cambria Math" pitchFamily="18" charset="0"/>
                          </a:endParaRPr>
                        </a:p>
                      </a:txBody>
                      <a:tcPr marL="7620" marR="7620" marT="7620" marB="0" anchor="ctr">
                        <a:lnL>
                          <a:noFill/>
                        </a:lnL>
                        <a:lnR>
                          <a:noFill/>
                        </a:lnR>
                        <a:lnT>
                          <a:noFill/>
                        </a:lnT>
                        <a:lnB>
                          <a:noFill/>
                        </a:lnB>
                      </a:tcPr>
                    </a:tc>
                    <a:tc>
                      <a:txBody>
                        <a:bodyPr/>
                        <a:lstStyle/>
                        <a:p>
                          <a:pPr algn="ctr" fontAlgn="ctr"/>
                          <a:r>
                            <a:rPr lang="en-US" sz="2400" b="0" i="0" u="none" strike="noStrike" dirty="0" smtClean="0">
                              <a:solidFill>
                                <a:srgbClr val="000000"/>
                              </a:solidFill>
                              <a:latin typeface="Cambria Math" pitchFamily="18" charset="0"/>
                              <a:ea typeface="Cambria Math" pitchFamily="18" charset="0"/>
                            </a:rPr>
                            <a:t>5.258</a:t>
                          </a:r>
                          <a14:m>
                            <m:oMath xmlns:m="http://schemas.openxmlformats.org/officeDocument/2006/math">
                              <m:r>
                                <a:rPr lang="en-US" altLang="ja-JP" sz="2400" b="0" i="1" u="none" strike="noStrike" smtClean="0">
                                  <a:solidFill>
                                    <a:srgbClr val="000000"/>
                                  </a:solidFill>
                                  <a:latin typeface="Cambria Math" pitchFamily="18" charset="0"/>
                                  <a:ea typeface="Cambria Math" pitchFamily="18" charset="0"/>
                                </a:rPr>
                                <m:t>×</m:t>
                              </m:r>
                              <m:sSup>
                                <m:sSupPr>
                                  <m:ctrlPr>
                                    <a:rPr lang="en-US" altLang="ja-JP" sz="2400" b="0" i="1" u="none" strike="noStrike" smtClean="0">
                                      <a:solidFill>
                                        <a:srgbClr val="000000"/>
                                      </a:solidFill>
                                      <a:latin typeface="Cambria Math" pitchFamily="18" charset="0"/>
                                      <a:ea typeface="Cambria Math" pitchFamily="18" charset="0"/>
                                    </a:rPr>
                                  </m:ctrlPr>
                                </m:sSupPr>
                                <m:e>
                                  <m:r>
                                    <a:rPr lang="en-US" altLang="ja-JP" sz="2400" b="0" i="1" u="none" strike="noStrike" smtClean="0">
                                      <a:solidFill>
                                        <a:srgbClr val="000000"/>
                                      </a:solidFill>
                                      <a:latin typeface="Cambria Math" pitchFamily="18" charset="0"/>
                                      <a:ea typeface="Cambria Math" pitchFamily="18" charset="0"/>
                                    </a:rPr>
                                    <m:t>10</m:t>
                                  </m:r>
                                </m:e>
                                <m:sup>
                                  <m:r>
                                    <a:rPr lang="en-US" altLang="ja-JP" sz="2400" b="0" i="1" u="none" strike="noStrike" smtClean="0">
                                      <a:solidFill>
                                        <a:srgbClr val="000000"/>
                                      </a:solidFill>
                                      <a:latin typeface="Cambria Math" pitchFamily="18" charset="0"/>
                                      <a:ea typeface="Cambria Math" pitchFamily="18" charset="0"/>
                                    </a:rPr>
                                    <m:t>6</m:t>
                                  </m:r>
                                </m:sup>
                              </m:sSup>
                            </m:oMath>
                          </a14:m>
                          <a:endParaRPr lang="en-US" sz="2400" b="0" i="0" u="none" strike="noStrike" dirty="0">
                            <a:solidFill>
                              <a:srgbClr val="000000"/>
                            </a:solidFill>
                            <a:latin typeface="Cambria Math" pitchFamily="18" charset="0"/>
                            <a:ea typeface="Cambria Math" pitchFamily="18" charset="0"/>
                          </a:endParaRPr>
                        </a:p>
                      </a:txBody>
                      <a:tcPr marL="7620" marR="7620" marT="7620" marB="0" anchor="ctr">
                        <a:lnL>
                          <a:noFill/>
                        </a:lnL>
                        <a:lnR>
                          <a:noFill/>
                        </a:lnR>
                        <a:lnT>
                          <a:noFill/>
                        </a:lnT>
                        <a:lnB>
                          <a:noFill/>
                        </a:lnB>
                      </a:tcPr>
                    </a:tc>
                  </a:tr>
                  <a:tr h="673993">
                    <a:tc>
                      <a:txBody>
                        <a:bodyPr/>
                        <a:lstStyle/>
                        <a:p>
                          <a:pPr algn="ctr" fontAlgn="ctr"/>
                          <a:r>
                            <a:rPr lang="en-US" altLang="ja-JP" sz="2400" b="0" i="0" u="none" strike="noStrike" dirty="0">
                              <a:solidFill>
                                <a:srgbClr val="000000"/>
                              </a:solidFill>
                              <a:latin typeface="Cambria Math" pitchFamily="18" charset="0"/>
                              <a:ea typeface="Cambria Math" pitchFamily="18" charset="0"/>
                            </a:rPr>
                            <a:t>1200</a:t>
                          </a:r>
                        </a:p>
                      </a:txBody>
                      <a:tcPr marL="7620" marR="7620" marT="7620" marB="0" anchor="ctr">
                        <a:lnL>
                          <a:noFill/>
                        </a:lnL>
                        <a:lnR>
                          <a:noFill/>
                        </a:lnR>
                        <a:lnT>
                          <a:noFill/>
                        </a:lnT>
                        <a:lnB>
                          <a:noFill/>
                        </a:lnB>
                      </a:tcPr>
                    </a:tc>
                    <a:tc>
                      <a:txBody>
                        <a:bodyPr/>
                        <a:lstStyle/>
                        <a:p>
                          <a:pPr algn="ctr" fontAlgn="ctr"/>
                          <a:r>
                            <a:rPr lang="en-US" sz="2400" b="0" i="0" u="none" strike="noStrike" dirty="0">
                              <a:solidFill>
                                <a:srgbClr val="000000"/>
                              </a:solidFill>
                              <a:latin typeface="Cambria Math" pitchFamily="18" charset="0"/>
                              <a:ea typeface="Cambria Math" pitchFamily="18" charset="0"/>
                            </a:rPr>
                            <a:t>3.034</a:t>
                          </a:r>
                          <a14:m>
                            <m:oMath xmlns:m="http://schemas.openxmlformats.org/officeDocument/2006/math">
                              <m:r>
                                <a:rPr lang="en-US" altLang="ja-JP" sz="2400" b="0" i="1" u="none" strike="noStrike" smtClean="0">
                                  <a:solidFill>
                                    <a:srgbClr val="000000"/>
                                  </a:solidFill>
                                  <a:latin typeface="Cambria Math" pitchFamily="18" charset="0"/>
                                  <a:ea typeface="Cambria Math" pitchFamily="18" charset="0"/>
                                </a:rPr>
                                <m:t>×</m:t>
                              </m:r>
                              <m:sSup>
                                <m:sSupPr>
                                  <m:ctrlPr>
                                    <a:rPr lang="en-US" altLang="ja-JP" sz="2400" b="0" i="1" u="none" strike="noStrike" smtClean="0">
                                      <a:solidFill>
                                        <a:srgbClr val="000000"/>
                                      </a:solidFill>
                                      <a:latin typeface="Cambria Math" pitchFamily="18" charset="0"/>
                                      <a:ea typeface="Cambria Math" pitchFamily="18" charset="0"/>
                                    </a:rPr>
                                  </m:ctrlPr>
                                </m:sSupPr>
                                <m:e>
                                  <m:r>
                                    <a:rPr lang="en-US" altLang="ja-JP" sz="2400" b="0" i="1" u="none" strike="noStrike" smtClean="0">
                                      <a:solidFill>
                                        <a:srgbClr val="000000"/>
                                      </a:solidFill>
                                      <a:latin typeface="Cambria Math" pitchFamily="18" charset="0"/>
                                      <a:ea typeface="Cambria Math" pitchFamily="18" charset="0"/>
                                    </a:rPr>
                                    <m:t>10</m:t>
                                  </m:r>
                                </m:e>
                                <m:sup>
                                  <m:r>
                                    <a:rPr lang="en-US" altLang="ja-JP" sz="2400" b="0" i="1" u="none" strike="noStrike" smtClean="0">
                                      <a:solidFill>
                                        <a:srgbClr val="000000"/>
                                      </a:solidFill>
                                      <a:latin typeface="Cambria Math" pitchFamily="18" charset="0"/>
                                      <a:ea typeface="Cambria Math" pitchFamily="18" charset="0"/>
                                    </a:rPr>
                                    <m:t>8</m:t>
                                  </m:r>
                                </m:sup>
                              </m:sSup>
                            </m:oMath>
                          </a14:m>
                          <a:endParaRPr lang="en-US" sz="2400" b="0" i="0" u="none" strike="noStrike" dirty="0">
                            <a:solidFill>
                              <a:srgbClr val="000000"/>
                            </a:solidFill>
                            <a:latin typeface="Cambria Math" pitchFamily="18" charset="0"/>
                            <a:ea typeface="Cambria Math" pitchFamily="18" charset="0"/>
                          </a:endParaRPr>
                        </a:p>
                      </a:txBody>
                      <a:tcPr marL="7620" marR="7620" marT="7620" marB="0" anchor="ctr">
                        <a:lnL>
                          <a:noFill/>
                        </a:lnL>
                        <a:lnR>
                          <a:noFill/>
                        </a:lnR>
                        <a:lnT>
                          <a:noFill/>
                        </a:lnT>
                        <a:lnB>
                          <a:noFill/>
                        </a:lnB>
                      </a:tcPr>
                    </a:tc>
                    <a:tc>
                      <a:txBody>
                        <a:bodyPr/>
                        <a:lstStyle/>
                        <a:p>
                          <a:pPr algn="ctr" fontAlgn="ctr"/>
                          <a:r>
                            <a:rPr lang="en-US" sz="2400" b="0" i="0" u="none" strike="noStrike" dirty="0" smtClean="0">
                              <a:solidFill>
                                <a:srgbClr val="000000"/>
                              </a:solidFill>
                              <a:latin typeface="Cambria Math" pitchFamily="18" charset="0"/>
                              <a:ea typeface="Cambria Math" pitchFamily="18" charset="0"/>
                            </a:rPr>
                            <a:t>3.759</a:t>
                          </a:r>
                          <a14:m>
                            <m:oMath xmlns:m="http://schemas.openxmlformats.org/officeDocument/2006/math">
                              <m:r>
                                <a:rPr lang="en-US" altLang="ja-JP" sz="2400" b="0" i="1" u="none" strike="noStrike" smtClean="0">
                                  <a:solidFill>
                                    <a:srgbClr val="000000"/>
                                  </a:solidFill>
                                  <a:latin typeface="Cambria Math" pitchFamily="18" charset="0"/>
                                  <a:ea typeface="Cambria Math" pitchFamily="18" charset="0"/>
                                </a:rPr>
                                <m:t>×</m:t>
                              </m:r>
                              <m:sSup>
                                <m:sSupPr>
                                  <m:ctrlPr>
                                    <a:rPr lang="en-US" altLang="ja-JP" sz="2400" b="0" i="1" u="none" strike="noStrike" smtClean="0">
                                      <a:solidFill>
                                        <a:srgbClr val="000000"/>
                                      </a:solidFill>
                                      <a:latin typeface="Cambria Math" pitchFamily="18" charset="0"/>
                                      <a:ea typeface="Cambria Math" pitchFamily="18" charset="0"/>
                                    </a:rPr>
                                  </m:ctrlPr>
                                </m:sSupPr>
                                <m:e>
                                  <m:r>
                                    <a:rPr lang="en-US" altLang="ja-JP" sz="2400" b="0" i="1" u="none" strike="noStrike" smtClean="0">
                                      <a:solidFill>
                                        <a:srgbClr val="000000"/>
                                      </a:solidFill>
                                      <a:latin typeface="Cambria Math" pitchFamily="18" charset="0"/>
                                      <a:ea typeface="Cambria Math" pitchFamily="18" charset="0"/>
                                    </a:rPr>
                                    <m:t>10</m:t>
                                  </m:r>
                                </m:e>
                                <m:sup>
                                  <m:r>
                                    <a:rPr lang="en-US" altLang="ja-JP" sz="2400" b="0" i="1" u="none" strike="noStrike" smtClean="0">
                                      <a:solidFill>
                                        <a:srgbClr val="000000"/>
                                      </a:solidFill>
                                      <a:latin typeface="Cambria Math" pitchFamily="18" charset="0"/>
                                      <a:ea typeface="Cambria Math" pitchFamily="18" charset="0"/>
                                    </a:rPr>
                                    <m:t>6</m:t>
                                  </m:r>
                                </m:sup>
                              </m:sSup>
                            </m:oMath>
                          </a14:m>
                          <a:endParaRPr lang="en-US" sz="2400" b="0" i="0" u="none" strike="noStrike" dirty="0">
                            <a:solidFill>
                              <a:srgbClr val="000000"/>
                            </a:solidFill>
                            <a:latin typeface="Cambria Math" pitchFamily="18" charset="0"/>
                            <a:ea typeface="Cambria Math" pitchFamily="18" charset="0"/>
                          </a:endParaRPr>
                        </a:p>
                      </a:txBody>
                      <a:tcPr marL="7620" marR="7620" marT="7620" marB="0" anchor="ctr">
                        <a:lnL>
                          <a:noFill/>
                        </a:lnL>
                        <a:lnR>
                          <a:noFill/>
                        </a:lnR>
                        <a:lnT>
                          <a:noFill/>
                        </a:lnT>
                        <a:lnB>
                          <a:noFill/>
                        </a:lnB>
                      </a:tcPr>
                    </a:tc>
                  </a:tr>
                </a:tbl>
              </a:graphicData>
            </a:graphic>
          </p:graphicFrame>
        </mc:Choice>
        <mc:Fallback>
          <p:graphicFrame>
            <p:nvGraphicFramePr>
              <p:cNvPr id="3" name="表 2"/>
              <p:cNvGraphicFramePr>
                <a:graphicFrameLocks noGrp="1"/>
              </p:cNvGraphicFramePr>
              <p:nvPr>
                <p:extLst>
                  <p:ext uri="{D42A27DB-BD31-4B8C-83A1-F6EECF244321}">
                    <p14:modId xmlns:p14="http://schemas.microsoft.com/office/powerpoint/2010/main" val="1083535346"/>
                  </p:ext>
                </p:extLst>
              </p:nvPr>
            </p:nvGraphicFramePr>
            <p:xfrm>
              <a:off x="1547664" y="1556792"/>
              <a:ext cx="5760641" cy="3537931"/>
            </p:xfrm>
            <a:graphic>
              <a:graphicData uri="http://schemas.openxmlformats.org/drawingml/2006/table">
                <a:tbl>
                  <a:tblPr/>
                  <a:tblGrid>
                    <a:gridCol w="2230836"/>
                    <a:gridCol w="1976691"/>
                    <a:gridCol w="1553114"/>
                  </a:tblGrid>
                  <a:tr h="841959">
                    <a:tc>
                      <a:txBody>
                        <a:bodyPr/>
                        <a:lstStyle/>
                        <a:p>
                          <a:pPr algn="ctr" fontAlgn="ctr"/>
                          <a:r>
                            <a:rPr lang="ja-JP" altLang="en-US" sz="2400" b="0" i="0" u="none" strike="noStrike" dirty="0">
                              <a:solidFill>
                                <a:srgbClr val="000000"/>
                              </a:solidFill>
                              <a:latin typeface="ＭＳ Ｐゴシック"/>
                            </a:rPr>
                            <a:t>ピーク電圧</a:t>
                          </a:r>
                          <a:r>
                            <a:rPr lang="en-US" altLang="ja-JP" sz="2400" b="0" i="0" u="none" strike="noStrike" dirty="0">
                              <a:solidFill>
                                <a:srgbClr val="000000"/>
                              </a:solidFill>
                              <a:latin typeface="ＭＳ Ｐゴシック"/>
                            </a:rPr>
                            <a:t>[</a:t>
                          </a:r>
                          <a:r>
                            <a:rPr lang="en-US" sz="2400" b="0" i="0" u="none" strike="noStrike" dirty="0">
                              <a:solidFill>
                                <a:srgbClr val="000000"/>
                              </a:solidFill>
                              <a:latin typeface="ＭＳ Ｐゴシック"/>
                            </a:rPr>
                            <a:t>mV]</a:t>
                          </a:r>
                        </a:p>
                      </a:txBody>
                      <a:tcPr marL="7620" marR="7620" marT="7620" marB="0" anchor="ctr">
                        <a:lnL>
                          <a:noFill/>
                        </a:lnL>
                        <a:lnR>
                          <a:noFill/>
                        </a:lnR>
                        <a:lnT>
                          <a:noFill/>
                        </a:lnT>
                        <a:lnB>
                          <a:noFill/>
                        </a:lnB>
                      </a:tcPr>
                    </a:tc>
                    <a:tc>
                      <a:txBody>
                        <a:bodyPr/>
                        <a:lstStyle/>
                        <a:p>
                          <a:pPr algn="ctr" fontAlgn="ctr"/>
                          <a:r>
                            <a:rPr lang="ja-JP" altLang="en-US" sz="2400" b="0" i="0" u="none" strike="noStrike">
                              <a:solidFill>
                                <a:srgbClr val="000000"/>
                              </a:solidFill>
                              <a:latin typeface="ＭＳ Ｐゴシック"/>
                            </a:rPr>
                            <a:t>光速</a:t>
                          </a:r>
                          <a:r>
                            <a:rPr lang="en-US" altLang="ja-JP" sz="2400" b="0" i="0" u="none" strike="noStrike">
                              <a:solidFill>
                                <a:srgbClr val="000000"/>
                              </a:solidFill>
                              <a:latin typeface="ＭＳ Ｐゴシック"/>
                            </a:rPr>
                            <a:t>[</a:t>
                          </a:r>
                          <a:r>
                            <a:rPr lang="en-US" sz="2400" b="0" i="0" u="none" strike="noStrike">
                              <a:solidFill>
                                <a:srgbClr val="000000"/>
                              </a:solidFill>
                              <a:latin typeface="ＭＳ Ｐゴシック"/>
                            </a:rPr>
                            <a:t>m/s]</a:t>
                          </a:r>
                        </a:p>
                      </a:txBody>
                      <a:tcPr marL="7620" marR="7620" marT="7620" marB="0" anchor="ctr">
                        <a:lnL>
                          <a:noFill/>
                        </a:lnL>
                        <a:lnR>
                          <a:noFill/>
                        </a:lnR>
                        <a:lnT>
                          <a:noFill/>
                        </a:lnT>
                        <a:lnB>
                          <a:noFill/>
                        </a:lnB>
                      </a:tcPr>
                    </a:tc>
                    <a:tc>
                      <a:txBody>
                        <a:bodyPr/>
                        <a:lstStyle/>
                        <a:p>
                          <a:pPr algn="ctr" fontAlgn="ctr"/>
                          <a:r>
                            <a:rPr lang="ja-JP" altLang="en-US" sz="2400" b="0" i="0" u="none" strike="noStrike">
                              <a:solidFill>
                                <a:srgbClr val="000000"/>
                              </a:solidFill>
                              <a:latin typeface="ＭＳ Ｐゴシック"/>
                            </a:rPr>
                            <a:t>誤差</a:t>
                          </a:r>
                          <a:r>
                            <a:rPr lang="en-US" altLang="ja-JP" sz="2400" b="0" i="0" u="none" strike="noStrike">
                              <a:solidFill>
                                <a:srgbClr val="000000"/>
                              </a:solidFill>
                              <a:latin typeface="ＭＳ Ｐゴシック"/>
                            </a:rPr>
                            <a:t>[</a:t>
                          </a:r>
                          <a:r>
                            <a:rPr lang="en-US" sz="2400" b="0" i="0" u="none" strike="noStrike">
                              <a:solidFill>
                                <a:srgbClr val="000000"/>
                              </a:solidFill>
                              <a:latin typeface="ＭＳ Ｐゴシック"/>
                            </a:rPr>
                            <a:t>m/s]</a:t>
                          </a:r>
                        </a:p>
                      </a:txBody>
                      <a:tcPr marL="7620" marR="7620" marT="7620" marB="0" anchor="ctr">
                        <a:lnL>
                          <a:noFill/>
                        </a:lnL>
                        <a:lnR>
                          <a:noFill/>
                        </a:lnR>
                        <a:lnT>
                          <a:noFill/>
                        </a:lnT>
                        <a:lnB>
                          <a:noFill/>
                        </a:lnB>
                      </a:tcPr>
                    </a:tc>
                  </a:tr>
                  <a:tr h="673993">
                    <a:tc>
                      <a:txBody>
                        <a:bodyPr/>
                        <a:lstStyle/>
                        <a:p>
                          <a:pPr algn="ctr" fontAlgn="ctr"/>
                          <a:r>
                            <a:rPr lang="en-US" altLang="ja-JP" sz="2400" b="0" i="0" u="none" strike="noStrike" dirty="0">
                              <a:solidFill>
                                <a:srgbClr val="000000"/>
                              </a:solidFill>
                              <a:latin typeface="Cambria Math" pitchFamily="18" charset="0"/>
                              <a:ea typeface="Cambria Math" pitchFamily="18" charset="0"/>
                            </a:rPr>
                            <a:t>300</a:t>
                          </a:r>
                        </a:p>
                      </a:txBody>
                      <a:tcPr marL="7620" marR="7620" marT="7620" marB="0" anchor="ctr">
                        <a:lnL>
                          <a:noFill/>
                        </a:lnL>
                        <a:lnR>
                          <a:noFill/>
                        </a:lnR>
                        <a:lnT>
                          <a:noFill/>
                        </a:lnT>
                        <a:lnB>
                          <a:noFill/>
                        </a:lnB>
                      </a:tcPr>
                    </a:tc>
                    <a:tc>
                      <a:txBody>
                        <a:bodyPr/>
                        <a:lstStyle/>
                        <a:p>
                          <a:endParaRPr lang="ja-JP"/>
                        </a:p>
                      </a:txBody>
                      <a:tcPr marL="7620" marR="7620" marT="7620" marB="0" anchor="ctr">
                        <a:lnL>
                          <a:noFill/>
                        </a:lnL>
                        <a:lnR>
                          <a:noFill/>
                        </a:lnR>
                        <a:lnT>
                          <a:noFill/>
                        </a:lnT>
                        <a:lnB>
                          <a:noFill/>
                        </a:lnB>
                        <a:blipFill rotWithShape="1">
                          <a:blip r:embed="rId2"/>
                          <a:stretch>
                            <a:fillRect l="-113272" t="-124324" r="-78704" b="-303604"/>
                          </a:stretch>
                        </a:blipFill>
                      </a:tcPr>
                    </a:tc>
                    <a:tc>
                      <a:txBody>
                        <a:bodyPr/>
                        <a:lstStyle/>
                        <a:p>
                          <a:endParaRPr lang="ja-JP"/>
                        </a:p>
                      </a:txBody>
                      <a:tcPr marL="7620" marR="7620" marT="7620" marB="0" anchor="ctr">
                        <a:lnL>
                          <a:noFill/>
                        </a:lnL>
                        <a:lnR>
                          <a:noFill/>
                        </a:lnR>
                        <a:lnT>
                          <a:noFill/>
                        </a:lnT>
                        <a:lnB>
                          <a:noFill/>
                        </a:lnB>
                        <a:blipFill rotWithShape="1">
                          <a:blip r:embed="rId2"/>
                          <a:stretch>
                            <a:fillRect l="-270980" t="-124324" b="-303604"/>
                          </a:stretch>
                        </a:blipFill>
                      </a:tcPr>
                    </a:tc>
                  </a:tr>
                  <a:tr h="673993">
                    <a:tc>
                      <a:txBody>
                        <a:bodyPr/>
                        <a:lstStyle/>
                        <a:p>
                          <a:pPr algn="ctr" fontAlgn="ctr"/>
                          <a:r>
                            <a:rPr lang="en-US" altLang="ja-JP" sz="2400" b="0" i="0" u="none" strike="noStrike" dirty="0">
                              <a:solidFill>
                                <a:srgbClr val="000000"/>
                              </a:solidFill>
                              <a:latin typeface="Cambria Math" pitchFamily="18" charset="0"/>
                              <a:ea typeface="Cambria Math" pitchFamily="18" charset="0"/>
                            </a:rPr>
                            <a:t>600</a:t>
                          </a:r>
                        </a:p>
                      </a:txBody>
                      <a:tcPr marL="7620" marR="7620" marT="7620" marB="0" anchor="ctr">
                        <a:lnL>
                          <a:noFill/>
                        </a:lnL>
                        <a:lnR>
                          <a:noFill/>
                        </a:lnR>
                        <a:lnT>
                          <a:noFill/>
                        </a:lnT>
                        <a:lnB>
                          <a:noFill/>
                        </a:lnB>
                      </a:tcPr>
                    </a:tc>
                    <a:tc>
                      <a:txBody>
                        <a:bodyPr/>
                        <a:lstStyle/>
                        <a:p>
                          <a:endParaRPr lang="ja-JP"/>
                        </a:p>
                      </a:txBody>
                      <a:tcPr marL="7620" marR="7620" marT="7620" marB="0" anchor="ctr">
                        <a:lnL>
                          <a:noFill/>
                        </a:lnL>
                        <a:lnR>
                          <a:noFill/>
                        </a:lnR>
                        <a:lnT>
                          <a:noFill/>
                        </a:lnT>
                        <a:lnB>
                          <a:noFill/>
                        </a:lnB>
                        <a:blipFill rotWithShape="1">
                          <a:blip r:embed="rId2"/>
                          <a:stretch>
                            <a:fillRect l="-113272" t="-224324" r="-78704" b="-203604"/>
                          </a:stretch>
                        </a:blipFill>
                      </a:tcPr>
                    </a:tc>
                    <a:tc>
                      <a:txBody>
                        <a:bodyPr/>
                        <a:lstStyle/>
                        <a:p>
                          <a:endParaRPr lang="ja-JP"/>
                        </a:p>
                      </a:txBody>
                      <a:tcPr marL="7620" marR="7620" marT="7620" marB="0" anchor="ctr">
                        <a:lnL>
                          <a:noFill/>
                        </a:lnL>
                        <a:lnR>
                          <a:noFill/>
                        </a:lnR>
                        <a:lnT>
                          <a:noFill/>
                        </a:lnT>
                        <a:lnB>
                          <a:noFill/>
                        </a:lnB>
                        <a:blipFill rotWithShape="1">
                          <a:blip r:embed="rId2"/>
                          <a:stretch>
                            <a:fillRect l="-270980" t="-224324" b="-203604"/>
                          </a:stretch>
                        </a:blipFill>
                      </a:tcPr>
                    </a:tc>
                  </a:tr>
                  <a:tr h="673993">
                    <a:tc>
                      <a:txBody>
                        <a:bodyPr/>
                        <a:lstStyle/>
                        <a:p>
                          <a:pPr algn="ctr" fontAlgn="ctr"/>
                          <a:r>
                            <a:rPr lang="en-US" altLang="ja-JP" sz="2400" b="0" i="0" u="none" strike="noStrike">
                              <a:solidFill>
                                <a:srgbClr val="000000"/>
                              </a:solidFill>
                              <a:latin typeface="Cambria Math" pitchFamily="18" charset="0"/>
                              <a:ea typeface="Cambria Math" pitchFamily="18" charset="0"/>
                            </a:rPr>
                            <a:t>900</a:t>
                          </a:r>
                        </a:p>
                      </a:txBody>
                      <a:tcPr marL="7620" marR="7620" marT="7620" marB="0" anchor="ctr">
                        <a:lnL>
                          <a:noFill/>
                        </a:lnL>
                        <a:lnR>
                          <a:noFill/>
                        </a:lnR>
                        <a:lnT>
                          <a:noFill/>
                        </a:lnT>
                        <a:lnB>
                          <a:noFill/>
                        </a:lnB>
                      </a:tcPr>
                    </a:tc>
                    <a:tc>
                      <a:txBody>
                        <a:bodyPr/>
                        <a:lstStyle/>
                        <a:p>
                          <a:endParaRPr lang="ja-JP"/>
                        </a:p>
                      </a:txBody>
                      <a:tcPr marL="7620" marR="7620" marT="7620" marB="0" anchor="ctr">
                        <a:lnL>
                          <a:noFill/>
                        </a:lnL>
                        <a:lnR>
                          <a:noFill/>
                        </a:lnR>
                        <a:lnT>
                          <a:noFill/>
                        </a:lnT>
                        <a:lnB>
                          <a:noFill/>
                        </a:lnB>
                        <a:blipFill rotWithShape="1">
                          <a:blip r:embed="rId2"/>
                          <a:stretch>
                            <a:fillRect l="-113272" t="-327273" r="-78704" b="-105455"/>
                          </a:stretch>
                        </a:blipFill>
                      </a:tcPr>
                    </a:tc>
                    <a:tc>
                      <a:txBody>
                        <a:bodyPr/>
                        <a:lstStyle/>
                        <a:p>
                          <a:endParaRPr lang="ja-JP"/>
                        </a:p>
                      </a:txBody>
                      <a:tcPr marL="7620" marR="7620" marT="7620" marB="0" anchor="ctr">
                        <a:lnL>
                          <a:noFill/>
                        </a:lnL>
                        <a:lnR>
                          <a:noFill/>
                        </a:lnR>
                        <a:lnT>
                          <a:noFill/>
                        </a:lnT>
                        <a:lnB>
                          <a:noFill/>
                        </a:lnB>
                        <a:blipFill rotWithShape="1">
                          <a:blip r:embed="rId2"/>
                          <a:stretch>
                            <a:fillRect l="-270980" t="-327273" b="-105455"/>
                          </a:stretch>
                        </a:blipFill>
                      </a:tcPr>
                    </a:tc>
                  </a:tr>
                  <a:tr h="673993">
                    <a:tc>
                      <a:txBody>
                        <a:bodyPr/>
                        <a:lstStyle/>
                        <a:p>
                          <a:pPr algn="ctr" fontAlgn="ctr"/>
                          <a:r>
                            <a:rPr lang="en-US" altLang="ja-JP" sz="2400" b="0" i="0" u="none" strike="noStrike" dirty="0">
                              <a:solidFill>
                                <a:srgbClr val="000000"/>
                              </a:solidFill>
                              <a:latin typeface="Cambria Math" pitchFamily="18" charset="0"/>
                              <a:ea typeface="Cambria Math" pitchFamily="18" charset="0"/>
                            </a:rPr>
                            <a:t>1200</a:t>
                          </a:r>
                        </a:p>
                      </a:txBody>
                      <a:tcPr marL="7620" marR="7620" marT="7620" marB="0" anchor="ctr">
                        <a:lnL>
                          <a:noFill/>
                        </a:lnL>
                        <a:lnR>
                          <a:noFill/>
                        </a:lnR>
                        <a:lnT>
                          <a:noFill/>
                        </a:lnT>
                        <a:lnB>
                          <a:noFill/>
                        </a:lnB>
                      </a:tcPr>
                    </a:tc>
                    <a:tc>
                      <a:txBody>
                        <a:bodyPr/>
                        <a:lstStyle/>
                        <a:p>
                          <a:endParaRPr lang="ja-JP"/>
                        </a:p>
                      </a:txBody>
                      <a:tcPr marL="7620" marR="7620" marT="7620" marB="0" anchor="ctr">
                        <a:lnL>
                          <a:noFill/>
                        </a:lnL>
                        <a:lnR>
                          <a:noFill/>
                        </a:lnR>
                        <a:lnT>
                          <a:noFill/>
                        </a:lnT>
                        <a:lnB>
                          <a:noFill/>
                        </a:lnB>
                        <a:blipFill rotWithShape="1">
                          <a:blip r:embed="rId2"/>
                          <a:stretch>
                            <a:fillRect l="-113272" t="-423423" r="-78704" b="-4505"/>
                          </a:stretch>
                        </a:blipFill>
                      </a:tcPr>
                    </a:tc>
                    <a:tc>
                      <a:txBody>
                        <a:bodyPr/>
                        <a:lstStyle/>
                        <a:p>
                          <a:endParaRPr lang="ja-JP"/>
                        </a:p>
                      </a:txBody>
                      <a:tcPr marL="7620" marR="7620" marT="7620" marB="0" anchor="ctr">
                        <a:lnL>
                          <a:noFill/>
                        </a:lnL>
                        <a:lnR>
                          <a:noFill/>
                        </a:lnR>
                        <a:lnT>
                          <a:noFill/>
                        </a:lnT>
                        <a:lnB>
                          <a:noFill/>
                        </a:lnB>
                        <a:blipFill rotWithShape="1">
                          <a:blip r:embed="rId2"/>
                          <a:stretch>
                            <a:fillRect l="-270980" t="-423423" b="-4505"/>
                          </a:stretch>
                        </a:blipFill>
                      </a:tcPr>
                    </a:tc>
                  </a:tr>
                </a:tbl>
              </a:graphicData>
            </a:graphic>
          </p:graphicFrame>
        </mc:Fallback>
      </mc:AlternateContent>
      <p:sp>
        <p:nvSpPr>
          <p:cNvPr id="2" name="スライド番号プレースホルダー 1"/>
          <p:cNvSpPr>
            <a:spLocks noGrp="1"/>
          </p:cNvSpPr>
          <p:nvPr>
            <p:ph type="sldNum" sz="quarter" idx="12"/>
          </p:nvPr>
        </p:nvSpPr>
        <p:spPr/>
        <p:txBody>
          <a:bodyPr/>
          <a:lstStyle/>
          <a:p>
            <a:fld id="{6E2483BB-E91C-43BD-B26D-DAC2C90C82A8}" type="slidenum">
              <a:rPr kumimoji="1" lang="ja-JP" altLang="en-US" smtClean="0">
                <a:solidFill>
                  <a:srgbClr val="464653"/>
                </a:solidFill>
              </a:rPr>
              <a:pPr/>
              <a:t>32</a:t>
            </a:fld>
            <a:endParaRPr kumimoji="1" lang="ja-JP" altLang="en-US">
              <a:solidFill>
                <a:srgbClr val="464653"/>
              </a:solidFill>
            </a:endParaRPr>
          </a:p>
        </p:txBody>
      </p:sp>
    </p:spTree>
    <p:extLst>
      <p:ext uri="{BB962C8B-B14F-4D97-AF65-F5344CB8AC3E}">
        <p14:creationId xmlns:p14="http://schemas.microsoft.com/office/powerpoint/2010/main" val="2864650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現代物理学実験\300mv_hose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673" y="1033934"/>
            <a:ext cx="3849688" cy="2610707"/>
          </a:xfrm>
          <a:prstGeom prst="rect">
            <a:avLst/>
          </a:prstGeom>
          <a:noFill/>
          <a:extLst>
            <a:ext uri="{909E8E84-426E-40DD-AFC4-6F175D3DCCD1}">
              <a14:hiddenFill xmlns:a14="http://schemas.microsoft.com/office/drawing/2010/main">
                <a:solidFill>
                  <a:srgbClr val="FFFFFF"/>
                </a:solidFill>
              </a14:hiddenFill>
            </a:ext>
          </a:extLst>
        </p:spPr>
      </p:pic>
      <p:sp useBgFill="1">
        <p:nvSpPr>
          <p:cNvPr id="2" name="テキスト ボックス 1"/>
          <p:cNvSpPr txBox="1"/>
          <p:nvPr/>
        </p:nvSpPr>
        <p:spPr>
          <a:xfrm>
            <a:off x="2411760" y="836712"/>
            <a:ext cx="851515" cy="369332"/>
          </a:xfrm>
          <a:prstGeom prst="rect">
            <a:avLst/>
          </a:prstGeom>
        </p:spPr>
        <p:txBody>
          <a:bodyPr wrap="none" rtlCol="0">
            <a:spAutoFit/>
          </a:bodyPr>
          <a:lstStyle/>
          <a:p>
            <a:r>
              <a:rPr lang="en-US" altLang="ja-JP" dirty="0" smtClean="0"/>
              <a:t>300mV</a:t>
            </a:r>
            <a:endParaRPr kumimoji="1" lang="ja-JP" altLang="en-US" dirty="0"/>
          </a:p>
        </p:txBody>
      </p:sp>
      <p:pic>
        <p:nvPicPr>
          <p:cNvPr id="1027" name="Picture 3" descr="D:\現代物理学実験\600mV_hose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329" y="1206045"/>
            <a:ext cx="4047062" cy="236697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p:cNvCxnSpPr/>
          <p:nvPr/>
        </p:nvCxnSpPr>
        <p:spPr>
          <a:xfrm>
            <a:off x="755576" y="2780928"/>
            <a:ext cx="806281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67544" y="1584555"/>
            <a:ext cx="806281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useBgFill="1">
        <p:nvSpPr>
          <p:cNvPr id="12" name="テキスト ボックス 11"/>
          <p:cNvSpPr txBox="1"/>
          <p:nvPr/>
        </p:nvSpPr>
        <p:spPr>
          <a:xfrm>
            <a:off x="6288945" y="849268"/>
            <a:ext cx="1011830" cy="369332"/>
          </a:xfrm>
          <a:prstGeom prst="rect">
            <a:avLst/>
          </a:prstGeom>
        </p:spPr>
        <p:txBody>
          <a:bodyPr wrap="square" rtlCol="0">
            <a:spAutoFit/>
          </a:bodyPr>
          <a:lstStyle/>
          <a:p>
            <a:r>
              <a:rPr lang="en-US" altLang="ja-JP" dirty="0" smtClean="0"/>
              <a:t>600mV</a:t>
            </a:r>
          </a:p>
        </p:txBody>
      </p:sp>
      <p:sp>
        <p:nvSpPr>
          <p:cNvPr id="9" name="テキスト ボックス 8"/>
          <p:cNvSpPr txBox="1"/>
          <p:nvPr/>
        </p:nvSpPr>
        <p:spPr>
          <a:xfrm>
            <a:off x="4323779" y="436022"/>
            <a:ext cx="877163" cy="369332"/>
          </a:xfrm>
          <a:prstGeom prst="rect">
            <a:avLst/>
          </a:prstGeom>
          <a:noFill/>
        </p:spPr>
        <p:txBody>
          <a:bodyPr wrap="none" rtlCol="0">
            <a:spAutoFit/>
          </a:bodyPr>
          <a:lstStyle/>
          <a:p>
            <a:r>
              <a:rPr kumimoji="1" lang="ja-JP" altLang="en-US" dirty="0" smtClean="0"/>
              <a:t>補正後</a:t>
            </a:r>
            <a:endParaRPr kumimoji="1" lang="ja-JP" altLang="en-US" dirty="0"/>
          </a:p>
        </p:txBody>
      </p:sp>
      <p:pic>
        <p:nvPicPr>
          <p:cNvPr id="1028" name="Picture 4" descr="D:\現代物理学実験\900mv_hose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781" y="4135839"/>
            <a:ext cx="3393528" cy="2301358"/>
          </a:xfrm>
          <a:prstGeom prst="rect">
            <a:avLst/>
          </a:prstGeom>
          <a:noFill/>
          <a:extLst>
            <a:ext uri="{909E8E84-426E-40DD-AFC4-6F175D3DCCD1}">
              <a14:hiddenFill xmlns:a14="http://schemas.microsoft.com/office/drawing/2010/main">
                <a:solidFill>
                  <a:srgbClr val="FFFFFF"/>
                </a:solidFill>
              </a14:hiddenFill>
            </a:ext>
          </a:extLst>
        </p:spPr>
      </p:pic>
      <p:sp useBgFill="1">
        <p:nvSpPr>
          <p:cNvPr id="16" name="テキスト ボックス 15"/>
          <p:cNvSpPr txBox="1"/>
          <p:nvPr/>
        </p:nvSpPr>
        <p:spPr>
          <a:xfrm>
            <a:off x="2446060" y="3923764"/>
            <a:ext cx="851515" cy="369332"/>
          </a:xfrm>
          <a:prstGeom prst="rect">
            <a:avLst/>
          </a:prstGeom>
        </p:spPr>
        <p:txBody>
          <a:bodyPr wrap="none" rtlCol="0">
            <a:spAutoFit/>
          </a:bodyPr>
          <a:lstStyle/>
          <a:p>
            <a:r>
              <a:rPr lang="en-US" altLang="ja-JP" dirty="0" smtClean="0"/>
              <a:t>900mV</a:t>
            </a:r>
            <a:endParaRPr kumimoji="1" lang="ja-JP" altLang="en-US" dirty="0"/>
          </a:p>
        </p:txBody>
      </p:sp>
      <p:pic>
        <p:nvPicPr>
          <p:cNvPr id="1029" name="Picture 5" descr="D:\現代物理学実験\1200mv_hosei.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477414"/>
            <a:ext cx="3203254" cy="217232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線コネクタ 19"/>
          <p:cNvCxnSpPr/>
          <p:nvPr/>
        </p:nvCxnSpPr>
        <p:spPr>
          <a:xfrm>
            <a:off x="907975" y="5517232"/>
            <a:ext cx="806281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30952" y="4941168"/>
            <a:ext cx="806281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useBgFill="1">
        <p:nvSpPr>
          <p:cNvPr id="22" name="テキスト ボックス 21"/>
          <p:cNvSpPr txBox="1"/>
          <p:nvPr/>
        </p:nvSpPr>
        <p:spPr>
          <a:xfrm>
            <a:off x="6251925" y="4265056"/>
            <a:ext cx="968535" cy="369332"/>
          </a:xfrm>
          <a:prstGeom prst="rect">
            <a:avLst/>
          </a:prstGeom>
        </p:spPr>
        <p:txBody>
          <a:bodyPr wrap="none" rtlCol="0">
            <a:spAutoFit/>
          </a:bodyPr>
          <a:lstStyle/>
          <a:p>
            <a:r>
              <a:rPr lang="en-US" altLang="ja-JP" dirty="0" smtClean="0"/>
              <a:t>1200mV</a:t>
            </a:r>
            <a:endParaRPr kumimoji="1" lang="ja-JP" altLang="en-US" dirty="0"/>
          </a:p>
        </p:txBody>
      </p:sp>
      <mc:AlternateContent xmlns:mc="http://schemas.openxmlformats.org/markup-compatibility/2006">
        <mc:Choice xmlns:a14="http://schemas.microsoft.com/office/drawing/2010/main" Requires="a14">
          <p:sp>
            <p:nvSpPr>
              <p:cNvPr id="15" name="正方形/長方形 14"/>
              <p:cNvSpPr/>
              <p:nvPr/>
            </p:nvSpPr>
            <p:spPr>
              <a:xfrm>
                <a:off x="2584173" y="2843658"/>
                <a:ext cx="2265685" cy="400110"/>
              </a:xfrm>
              <a:prstGeom prst="rect">
                <a:avLst/>
              </a:prstGeom>
            </p:spPr>
            <p:txBody>
              <a:bodyPr wrap="none">
                <a:spAutoFit/>
              </a:bodyPr>
              <a:lstStyle/>
              <a:p>
                <a:r>
                  <a:rPr lang="en-US" altLang="ja-JP" sz="2000" dirty="0" smtClean="0">
                    <a:solidFill>
                      <a:srgbClr val="000000"/>
                    </a:solidFill>
                    <a:latin typeface="Cambria Math" pitchFamily="18" charset="0"/>
                    <a:ea typeface="Cambria Math" pitchFamily="18" charset="0"/>
                  </a:rPr>
                  <a:t>c=2.939</a:t>
                </a:r>
                <a14:m>
                  <m:oMath xmlns:m="http://schemas.openxmlformats.org/officeDocument/2006/math">
                    <m:r>
                      <a:rPr lang="en-US" altLang="ja-JP" sz="2000" i="1">
                        <a:solidFill>
                          <a:srgbClr val="000000"/>
                        </a:solidFill>
                        <a:latin typeface="Cambria Math" pitchFamily="18" charset="0"/>
                        <a:ea typeface="Cambria Math" pitchFamily="18" charset="0"/>
                      </a:rPr>
                      <m:t>×</m:t>
                    </m:r>
                    <m:sSup>
                      <m:sSupPr>
                        <m:ctrlPr>
                          <a:rPr lang="en-US" altLang="ja-JP" sz="2000" i="1">
                            <a:solidFill>
                              <a:srgbClr val="000000"/>
                            </a:solidFill>
                            <a:latin typeface="Cambria Math"/>
                            <a:ea typeface="Cambria Math" pitchFamily="18" charset="0"/>
                          </a:rPr>
                        </m:ctrlPr>
                      </m:sSupPr>
                      <m:e>
                        <m:r>
                          <a:rPr lang="en-US" altLang="ja-JP" sz="2000" i="1">
                            <a:solidFill>
                              <a:srgbClr val="000000"/>
                            </a:solidFill>
                            <a:latin typeface="Cambria Math" pitchFamily="18" charset="0"/>
                            <a:ea typeface="Cambria Math" pitchFamily="18" charset="0"/>
                          </a:rPr>
                          <m:t>10</m:t>
                        </m:r>
                      </m:e>
                      <m:sup>
                        <m:r>
                          <a:rPr lang="en-US" altLang="ja-JP" sz="2000" i="1">
                            <a:solidFill>
                              <a:srgbClr val="000000"/>
                            </a:solidFill>
                            <a:latin typeface="Cambria Math" pitchFamily="18" charset="0"/>
                            <a:ea typeface="Cambria Math" pitchFamily="18" charset="0"/>
                          </a:rPr>
                          <m:t>8</m:t>
                        </m:r>
                      </m:sup>
                    </m:sSup>
                  </m:oMath>
                </a14:m>
                <a:r>
                  <a:rPr lang="ja-JP" altLang="en-US" sz="2000" dirty="0" smtClean="0"/>
                  <a:t> </a:t>
                </a:r>
                <a:r>
                  <a:rPr lang="en-US" altLang="ja-JP" sz="2000" dirty="0" smtClean="0">
                    <a:latin typeface="Cambria Math" pitchFamily="18" charset="0"/>
                    <a:ea typeface="Cambria Math" pitchFamily="18" charset="0"/>
                  </a:rPr>
                  <a:t>m/s</a:t>
                </a:r>
                <a:endParaRPr lang="ja-JP" altLang="en-US" sz="2000" dirty="0">
                  <a:latin typeface="Cambria Math" pitchFamily="18" charset="0"/>
                </a:endParaRPr>
              </a:p>
            </p:txBody>
          </p:sp>
        </mc:Choice>
        <mc:Fallback>
          <p:sp>
            <p:nvSpPr>
              <p:cNvPr id="15" name="正方形/長方形 14"/>
              <p:cNvSpPr>
                <a:spLocks noRot="1" noChangeAspect="1" noMove="1" noResize="1" noEditPoints="1" noAdjustHandles="1" noChangeArrowheads="1" noChangeShapeType="1" noTextEdit="1"/>
              </p:cNvSpPr>
              <p:nvPr/>
            </p:nvSpPr>
            <p:spPr>
              <a:xfrm>
                <a:off x="2584173" y="2843658"/>
                <a:ext cx="2265685" cy="400110"/>
              </a:xfrm>
              <a:prstGeom prst="rect">
                <a:avLst/>
              </a:prstGeom>
              <a:blipFill rotWithShape="1">
                <a:blip r:embed="rId6"/>
                <a:stretch>
                  <a:fillRect l="-2957" t="-9091" r="-2419" b="-24242"/>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7" name="正方形/長方形 16"/>
              <p:cNvSpPr/>
              <p:nvPr/>
            </p:nvSpPr>
            <p:spPr>
              <a:xfrm>
                <a:off x="6484300" y="2844163"/>
                <a:ext cx="2264082" cy="400110"/>
              </a:xfrm>
              <a:prstGeom prst="rect">
                <a:avLst/>
              </a:prstGeom>
            </p:spPr>
            <p:txBody>
              <a:bodyPr wrap="none">
                <a:spAutoFit/>
              </a:bodyPr>
              <a:lstStyle/>
              <a:p>
                <a:pPr algn="ctr" fontAlgn="ctr"/>
                <a:r>
                  <a:rPr lang="en-US" altLang="ja-JP" sz="2000" dirty="0">
                    <a:solidFill>
                      <a:srgbClr val="000000"/>
                    </a:solidFill>
                    <a:latin typeface="Cambria Math" pitchFamily="18" charset="0"/>
                    <a:ea typeface="Cambria Math" pitchFamily="18" charset="0"/>
                  </a:rPr>
                  <a:t>c</a:t>
                </a:r>
                <a:r>
                  <a:rPr lang="en-US" altLang="ja-JP" sz="2000" dirty="0" smtClean="0">
                    <a:solidFill>
                      <a:srgbClr val="000000"/>
                    </a:solidFill>
                    <a:latin typeface="Cambria Math" pitchFamily="18" charset="0"/>
                    <a:ea typeface="Cambria Math" pitchFamily="18" charset="0"/>
                  </a:rPr>
                  <a:t>=3.225</a:t>
                </a:r>
                <a14:m>
                  <m:oMath xmlns:m="http://schemas.openxmlformats.org/officeDocument/2006/math">
                    <m:r>
                      <a:rPr lang="en-US" altLang="ja-JP" sz="2000" i="1">
                        <a:solidFill>
                          <a:srgbClr val="000000"/>
                        </a:solidFill>
                        <a:latin typeface="Cambria Math" pitchFamily="18" charset="0"/>
                        <a:ea typeface="Cambria Math" pitchFamily="18" charset="0"/>
                      </a:rPr>
                      <m:t>×</m:t>
                    </m:r>
                    <m:sSup>
                      <m:sSupPr>
                        <m:ctrlPr>
                          <a:rPr lang="en-US" altLang="ja-JP" sz="2000" i="1">
                            <a:solidFill>
                              <a:srgbClr val="000000"/>
                            </a:solidFill>
                            <a:latin typeface="Cambria Math"/>
                            <a:ea typeface="Cambria Math" pitchFamily="18" charset="0"/>
                          </a:rPr>
                        </m:ctrlPr>
                      </m:sSupPr>
                      <m:e>
                        <m:r>
                          <a:rPr lang="en-US" altLang="ja-JP" sz="2000" i="1">
                            <a:solidFill>
                              <a:srgbClr val="000000"/>
                            </a:solidFill>
                            <a:latin typeface="Cambria Math" pitchFamily="18" charset="0"/>
                            <a:ea typeface="Cambria Math" pitchFamily="18" charset="0"/>
                          </a:rPr>
                          <m:t>10</m:t>
                        </m:r>
                      </m:e>
                      <m:sup>
                        <m:r>
                          <a:rPr lang="en-US" altLang="ja-JP" sz="2000" i="1">
                            <a:solidFill>
                              <a:srgbClr val="000000"/>
                            </a:solidFill>
                            <a:latin typeface="Cambria Math" pitchFamily="18" charset="0"/>
                            <a:ea typeface="Cambria Math" pitchFamily="18" charset="0"/>
                          </a:rPr>
                          <m:t>8</m:t>
                        </m:r>
                      </m:sup>
                    </m:sSup>
                  </m:oMath>
                </a14:m>
                <a:r>
                  <a:rPr lang="en-US" altLang="ja-JP" sz="2000" dirty="0" smtClean="0">
                    <a:solidFill>
                      <a:srgbClr val="000000"/>
                    </a:solidFill>
                    <a:latin typeface="Cambria Math" pitchFamily="18" charset="0"/>
                    <a:ea typeface="Cambria Math" pitchFamily="18" charset="0"/>
                  </a:rPr>
                  <a:t> m/s</a:t>
                </a:r>
                <a:endParaRPr lang="en-US" altLang="ja-JP" dirty="0">
                  <a:solidFill>
                    <a:srgbClr val="000000"/>
                  </a:solidFill>
                  <a:latin typeface="Cambria Math" pitchFamily="18" charset="0"/>
                  <a:ea typeface="Cambria Math" pitchFamily="18" charset="0"/>
                </a:endParaRPr>
              </a:p>
            </p:txBody>
          </p:sp>
        </mc:Choice>
        <mc:Fallback>
          <p:sp>
            <p:nvSpPr>
              <p:cNvPr id="17" name="正方形/長方形 16"/>
              <p:cNvSpPr>
                <a:spLocks noRot="1" noChangeAspect="1" noMove="1" noResize="1" noEditPoints="1" noAdjustHandles="1" noChangeArrowheads="1" noChangeShapeType="1" noTextEdit="1"/>
              </p:cNvSpPr>
              <p:nvPr/>
            </p:nvSpPr>
            <p:spPr>
              <a:xfrm>
                <a:off x="6484300" y="2844163"/>
                <a:ext cx="2264082" cy="400110"/>
              </a:xfrm>
              <a:prstGeom prst="rect">
                <a:avLst/>
              </a:prstGeom>
              <a:blipFill rotWithShape="1">
                <a:blip r:embed="rId7"/>
                <a:stretch>
                  <a:fillRect l="-2695" t="-9231" r="-2426" b="-2615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8" name="正方形/長方形 17"/>
              <p:cNvSpPr/>
              <p:nvPr/>
            </p:nvSpPr>
            <p:spPr>
              <a:xfrm>
                <a:off x="2399779" y="5563575"/>
                <a:ext cx="2264082" cy="400110"/>
              </a:xfrm>
              <a:prstGeom prst="rect">
                <a:avLst/>
              </a:prstGeom>
            </p:spPr>
            <p:txBody>
              <a:bodyPr wrap="none">
                <a:spAutoFit/>
              </a:bodyPr>
              <a:lstStyle/>
              <a:p>
                <a:pPr algn="ctr" fontAlgn="ctr"/>
                <a:r>
                  <a:rPr lang="en-US" altLang="ja-JP" sz="2000" dirty="0">
                    <a:solidFill>
                      <a:srgbClr val="000000"/>
                    </a:solidFill>
                    <a:latin typeface="Cambria Math" pitchFamily="18" charset="0"/>
                    <a:ea typeface="Cambria Math" pitchFamily="18" charset="0"/>
                  </a:rPr>
                  <a:t>c</a:t>
                </a:r>
                <a:r>
                  <a:rPr lang="en-US" altLang="ja-JP" sz="2000" dirty="0" smtClean="0">
                    <a:solidFill>
                      <a:srgbClr val="000000"/>
                    </a:solidFill>
                    <a:latin typeface="Cambria Math" pitchFamily="18" charset="0"/>
                    <a:ea typeface="Cambria Math" pitchFamily="18" charset="0"/>
                  </a:rPr>
                  <a:t>=2.888</a:t>
                </a:r>
                <a14:m>
                  <m:oMath xmlns:m="http://schemas.openxmlformats.org/officeDocument/2006/math">
                    <m:r>
                      <a:rPr lang="en-US" altLang="ja-JP" sz="2000" i="1">
                        <a:solidFill>
                          <a:srgbClr val="000000"/>
                        </a:solidFill>
                        <a:latin typeface="Cambria Math" pitchFamily="18" charset="0"/>
                        <a:ea typeface="Cambria Math" pitchFamily="18" charset="0"/>
                      </a:rPr>
                      <m:t>×</m:t>
                    </m:r>
                    <m:sSup>
                      <m:sSupPr>
                        <m:ctrlPr>
                          <a:rPr lang="en-US" altLang="ja-JP" sz="2000" i="1">
                            <a:solidFill>
                              <a:srgbClr val="000000"/>
                            </a:solidFill>
                            <a:latin typeface="Cambria Math"/>
                            <a:ea typeface="Cambria Math" pitchFamily="18" charset="0"/>
                          </a:rPr>
                        </m:ctrlPr>
                      </m:sSupPr>
                      <m:e>
                        <m:r>
                          <a:rPr lang="en-US" altLang="ja-JP" sz="2000" i="1">
                            <a:solidFill>
                              <a:srgbClr val="000000"/>
                            </a:solidFill>
                            <a:latin typeface="Cambria Math" pitchFamily="18" charset="0"/>
                            <a:ea typeface="Cambria Math" pitchFamily="18" charset="0"/>
                          </a:rPr>
                          <m:t>10</m:t>
                        </m:r>
                      </m:e>
                      <m:sup>
                        <m:r>
                          <a:rPr lang="en-US" altLang="ja-JP" sz="2000" i="1">
                            <a:solidFill>
                              <a:srgbClr val="000000"/>
                            </a:solidFill>
                            <a:latin typeface="Cambria Math" pitchFamily="18" charset="0"/>
                            <a:ea typeface="Cambria Math" pitchFamily="18" charset="0"/>
                          </a:rPr>
                          <m:t>8</m:t>
                        </m:r>
                      </m:sup>
                    </m:sSup>
                  </m:oMath>
                </a14:m>
                <a:r>
                  <a:rPr lang="en-US" altLang="ja-JP" sz="2000" dirty="0" smtClean="0">
                    <a:solidFill>
                      <a:srgbClr val="000000"/>
                    </a:solidFill>
                    <a:latin typeface="Cambria Math" pitchFamily="18" charset="0"/>
                    <a:ea typeface="Cambria Math" pitchFamily="18" charset="0"/>
                  </a:rPr>
                  <a:t> m/s</a:t>
                </a:r>
                <a:endParaRPr lang="en-US" altLang="ja-JP" dirty="0">
                  <a:solidFill>
                    <a:srgbClr val="000000"/>
                  </a:solidFill>
                  <a:latin typeface="Cambria Math" pitchFamily="18" charset="0"/>
                  <a:ea typeface="Cambria Math" pitchFamily="18" charset="0"/>
                </a:endParaRPr>
              </a:p>
            </p:txBody>
          </p:sp>
        </mc:Choice>
        <mc:Fallback>
          <p:sp>
            <p:nvSpPr>
              <p:cNvPr id="18" name="正方形/長方形 17"/>
              <p:cNvSpPr>
                <a:spLocks noRot="1" noChangeAspect="1" noMove="1" noResize="1" noEditPoints="1" noAdjustHandles="1" noChangeArrowheads="1" noChangeShapeType="1" noTextEdit="1"/>
              </p:cNvSpPr>
              <p:nvPr/>
            </p:nvSpPr>
            <p:spPr>
              <a:xfrm>
                <a:off x="2399779" y="5563575"/>
                <a:ext cx="2264082" cy="400110"/>
              </a:xfrm>
              <a:prstGeom prst="rect">
                <a:avLst/>
              </a:prstGeom>
              <a:blipFill rotWithShape="1">
                <a:blip r:embed="rId8"/>
                <a:stretch>
                  <a:fillRect l="-2695" t="-9231" r="-2426" b="-2615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正方形/長方形 18"/>
              <p:cNvSpPr/>
              <p:nvPr/>
            </p:nvSpPr>
            <p:spPr>
              <a:xfrm>
                <a:off x="6736192" y="5763630"/>
                <a:ext cx="2264081" cy="400110"/>
              </a:xfrm>
              <a:prstGeom prst="rect">
                <a:avLst/>
              </a:prstGeom>
            </p:spPr>
            <p:txBody>
              <a:bodyPr wrap="none">
                <a:spAutoFit/>
              </a:bodyPr>
              <a:lstStyle/>
              <a:p>
                <a:r>
                  <a:rPr lang="en-US" altLang="ja-JP" sz="2000" dirty="0">
                    <a:solidFill>
                      <a:srgbClr val="000000"/>
                    </a:solidFill>
                    <a:latin typeface="Cambria Math" pitchFamily="18" charset="0"/>
                    <a:ea typeface="Cambria Math" pitchFamily="18" charset="0"/>
                  </a:rPr>
                  <a:t>c</a:t>
                </a:r>
                <a:r>
                  <a:rPr lang="en-US" altLang="ja-JP" sz="2000" dirty="0" smtClean="0">
                    <a:solidFill>
                      <a:srgbClr val="000000"/>
                    </a:solidFill>
                    <a:latin typeface="Cambria Math" pitchFamily="18" charset="0"/>
                    <a:ea typeface="Cambria Math" pitchFamily="18" charset="0"/>
                  </a:rPr>
                  <a:t>=3.034</a:t>
                </a:r>
                <a14:m>
                  <m:oMath xmlns:m="http://schemas.openxmlformats.org/officeDocument/2006/math">
                    <m:r>
                      <a:rPr lang="en-US" altLang="ja-JP" sz="2000" i="1">
                        <a:solidFill>
                          <a:srgbClr val="000000"/>
                        </a:solidFill>
                        <a:latin typeface="Cambria Math" pitchFamily="18" charset="0"/>
                        <a:ea typeface="Cambria Math" pitchFamily="18" charset="0"/>
                      </a:rPr>
                      <m:t>×</m:t>
                    </m:r>
                    <m:sSup>
                      <m:sSupPr>
                        <m:ctrlPr>
                          <a:rPr lang="en-US" altLang="ja-JP" sz="2000" i="1">
                            <a:solidFill>
                              <a:srgbClr val="000000"/>
                            </a:solidFill>
                            <a:latin typeface="Cambria Math" pitchFamily="18" charset="0"/>
                            <a:ea typeface="Cambria Math" pitchFamily="18" charset="0"/>
                          </a:rPr>
                        </m:ctrlPr>
                      </m:sSupPr>
                      <m:e>
                        <m:r>
                          <a:rPr lang="en-US" altLang="ja-JP" sz="2000" i="1">
                            <a:solidFill>
                              <a:srgbClr val="000000"/>
                            </a:solidFill>
                            <a:latin typeface="Cambria Math" pitchFamily="18" charset="0"/>
                            <a:ea typeface="Cambria Math" pitchFamily="18" charset="0"/>
                          </a:rPr>
                          <m:t>10</m:t>
                        </m:r>
                      </m:e>
                      <m:sup>
                        <m:r>
                          <a:rPr lang="en-US" altLang="ja-JP" sz="2000" i="1">
                            <a:solidFill>
                              <a:srgbClr val="000000"/>
                            </a:solidFill>
                            <a:latin typeface="Cambria Math" pitchFamily="18" charset="0"/>
                            <a:ea typeface="Cambria Math" pitchFamily="18" charset="0"/>
                          </a:rPr>
                          <m:t>8</m:t>
                        </m:r>
                      </m:sup>
                    </m:sSup>
                  </m:oMath>
                </a14:m>
                <a:r>
                  <a:rPr lang="ja-JP" altLang="en-US" sz="2000" dirty="0" smtClean="0">
                    <a:latin typeface="Cambria Math" pitchFamily="18" charset="0"/>
                  </a:rPr>
                  <a:t> </a:t>
                </a:r>
                <a:r>
                  <a:rPr lang="en-US" altLang="ja-JP" sz="2000" dirty="0" smtClean="0">
                    <a:latin typeface="Cambria Math" pitchFamily="18" charset="0"/>
                    <a:ea typeface="Cambria Math" pitchFamily="18" charset="0"/>
                  </a:rPr>
                  <a:t>m/s</a:t>
                </a:r>
                <a:endParaRPr lang="ja-JP" altLang="en-US" dirty="0">
                  <a:latin typeface="Cambria Math" pitchFamily="18" charset="0"/>
                </a:endParaRPr>
              </a:p>
            </p:txBody>
          </p:sp>
        </mc:Choice>
        <mc:Fallback>
          <p:sp>
            <p:nvSpPr>
              <p:cNvPr id="19" name="正方形/長方形 18"/>
              <p:cNvSpPr>
                <a:spLocks noRot="1" noChangeAspect="1" noMove="1" noResize="1" noEditPoints="1" noAdjustHandles="1" noChangeArrowheads="1" noChangeShapeType="1" noTextEdit="1"/>
              </p:cNvSpPr>
              <p:nvPr/>
            </p:nvSpPr>
            <p:spPr>
              <a:xfrm>
                <a:off x="6736192" y="5763630"/>
                <a:ext cx="2264081" cy="400110"/>
              </a:xfrm>
              <a:prstGeom prst="rect">
                <a:avLst/>
              </a:prstGeom>
              <a:blipFill rotWithShape="1">
                <a:blip r:embed="rId9"/>
                <a:stretch>
                  <a:fillRect l="-2695" t="-7576" r="-2426" b="-25758"/>
                </a:stretch>
              </a:blipFill>
            </p:spPr>
            <p:txBody>
              <a:bodyPr/>
              <a:lstStyle/>
              <a:p>
                <a:r>
                  <a:rPr lang="ja-JP" altLang="en-US">
                    <a:noFill/>
                  </a:rPr>
                  <a:t> </a:t>
                </a:r>
              </a:p>
            </p:txBody>
          </p:sp>
        </mc:Fallback>
      </mc:AlternateContent>
      <p:sp>
        <p:nvSpPr>
          <p:cNvPr id="3" name="スライド番号プレースホルダー 2"/>
          <p:cNvSpPr>
            <a:spLocks noGrp="1"/>
          </p:cNvSpPr>
          <p:nvPr>
            <p:ph type="sldNum" sz="quarter" idx="12"/>
          </p:nvPr>
        </p:nvSpPr>
        <p:spPr/>
        <p:txBody>
          <a:bodyPr/>
          <a:lstStyle/>
          <a:p>
            <a:fld id="{6E2483BB-E91C-43BD-B26D-DAC2C90C82A8}" type="slidenum">
              <a:rPr kumimoji="1" lang="ja-JP" altLang="en-US" smtClean="0">
                <a:solidFill>
                  <a:srgbClr val="464653"/>
                </a:solidFill>
              </a:rPr>
              <a:pPr/>
              <a:t>33</a:t>
            </a:fld>
            <a:endParaRPr kumimoji="1" lang="ja-JP" altLang="en-US">
              <a:solidFill>
                <a:srgbClr val="464653"/>
              </a:solidFill>
            </a:endParaRPr>
          </a:p>
        </p:txBody>
      </p:sp>
    </p:spTree>
    <p:extLst>
      <p:ext uri="{BB962C8B-B14F-4D97-AF65-F5344CB8AC3E}">
        <p14:creationId xmlns:p14="http://schemas.microsoft.com/office/powerpoint/2010/main" val="3194048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49347" y="508610"/>
            <a:ext cx="697627" cy="400110"/>
          </a:xfrm>
          <a:prstGeom prst="rect">
            <a:avLst/>
          </a:prstGeom>
          <a:noFill/>
        </p:spPr>
        <p:txBody>
          <a:bodyPr wrap="none" rtlCol="0">
            <a:spAutoFit/>
          </a:bodyPr>
          <a:lstStyle/>
          <a:p>
            <a:r>
              <a:rPr kumimoji="1" lang="ja-JP" altLang="en-US" sz="2000" dirty="0" smtClean="0"/>
              <a:t>考察</a:t>
            </a:r>
            <a:endParaRPr kumimoji="1" lang="ja-JP" altLang="en-US" sz="2000" dirty="0"/>
          </a:p>
        </p:txBody>
      </p:sp>
      <p:sp>
        <p:nvSpPr>
          <p:cNvPr id="4" name="テキスト ボックス 3"/>
          <p:cNvSpPr txBox="1"/>
          <p:nvPr/>
        </p:nvSpPr>
        <p:spPr>
          <a:xfrm>
            <a:off x="1403648" y="1366212"/>
            <a:ext cx="1664238" cy="400110"/>
          </a:xfrm>
          <a:prstGeom prst="rect">
            <a:avLst/>
          </a:prstGeom>
          <a:noFill/>
        </p:spPr>
        <p:txBody>
          <a:bodyPr wrap="none" rtlCol="0">
            <a:spAutoFit/>
          </a:bodyPr>
          <a:lstStyle/>
          <a:p>
            <a:r>
              <a:rPr lang="ja-JP" altLang="en-US" sz="2000" dirty="0" smtClean="0"/>
              <a:t>・</a:t>
            </a:r>
            <a:r>
              <a:rPr lang="en-US" altLang="ja-JP" sz="2000" dirty="0" smtClean="0"/>
              <a:t>Gauss</a:t>
            </a:r>
            <a:r>
              <a:rPr lang="ja-JP" altLang="en-US" sz="2000" dirty="0" smtClean="0"/>
              <a:t>フィット</a:t>
            </a:r>
            <a:endParaRPr kumimoji="1" lang="ja-JP" altLang="en-US" sz="2000" dirty="0"/>
          </a:p>
        </p:txBody>
      </p:sp>
      <p:pic>
        <p:nvPicPr>
          <p:cNvPr id="5" name="Picture 2" descr="C:\Users\Sugiura\Documents\Study\現代物理学実験\0807_5_2\7-5-2_50.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131912"/>
            <a:ext cx="5552960" cy="331721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484978" y="3286835"/>
            <a:ext cx="1922321" cy="369332"/>
          </a:xfrm>
          <a:prstGeom prst="rect">
            <a:avLst/>
          </a:prstGeom>
          <a:noFill/>
        </p:spPr>
        <p:txBody>
          <a:bodyPr wrap="none" rtlCol="0">
            <a:spAutoFit/>
          </a:bodyPr>
          <a:lstStyle/>
          <a:p>
            <a:r>
              <a:rPr lang="ja-JP" altLang="en-US" dirty="0" smtClean="0"/>
              <a:t>データ数が少ない</a:t>
            </a:r>
            <a:endParaRPr kumimoji="1" lang="ja-JP" altLang="en-US" dirty="0"/>
          </a:p>
        </p:txBody>
      </p:sp>
      <p:sp>
        <p:nvSpPr>
          <p:cNvPr id="7" name="テキスト ボックス 6"/>
          <p:cNvSpPr txBox="1"/>
          <p:nvPr/>
        </p:nvSpPr>
        <p:spPr>
          <a:xfrm>
            <a:off x="6452552" y="4113686"/>
            <a:ext cx="2411238" cy="369332"/>
          </a:xfrm>
          <a:prstGeom prst="rect">
            <a:avLst/>
          </a:prstGeom>
          <a:noFill/>
        </p:spPr>
        <p:txBody>
          <a:bodyPr wrap="none" rtlCol="0">
            <a:spAutoFit/>
          </a:bodyPr>
          <a:lstStyle/>
          <a:p>
            <a:r>
              <a:rPr kumimoji="1" lang="en-US" altLang="ja-JP" dirty="0" smtClean="0"/>
              <a:t>Binning</a:t>
            </a:r>
            <a:r>
              <a:rPr kumimoji="1" lang="ja-JP" altLang="en-US" dirty="0" smtClean="0"/>
              <a:t>が</a:t>
            </a:r>
            <a:r>
              <a:rPr lang="ja-JP" altLang="en-US" dirty="0" smtClean="0"/>
              <a:t>適切かどうか</a:t>
            </a:r>
            <a:endParaRPr kumimoji="1" lang="ja-JP" altLang="en-US" dirty="0"/>
          </a:p>
        </p:txBody>
      </p:sp>
      <p:sp>
        <p:nvSpPr>
          <p:cNvPr id="8" name="テキスト ボックス 7"/>
          <p:cNvSpPr txBox="1"/>
          <p:nvPr/>
        </p:nvSpPr>
        <p:spPr>
          <a:xfrm>
            <a:off x="4888662" y="5805264"/>
            <a:ext cx="3127779" cy="369332"/>
          </a:xfrm>
          <a:prstGeom prst="rect">
            <a:avLst/>
          </a:prstGeom>
          <a:noFill/>
        </p:spPr>
        <p:txBody>
          <a:bodyPr wrap="none" rtlCol="0">
            <a:spAutoFit/>
          </a:bodyPr>
          <a:lstStyle/>
          <a:p>
            <a:r>
              <a:rPr kumimoji="1" lang="en-US" altLang="ja-JP" dirty="0" smtClean="0"/>
              <a:t>1</a:t>
            </a:r>
            <a:r>
              <a:rPr kumimoji="1" lang="ja-JP" altLang="en-US" dirty="0" smtClean="0"/>
              <a:t>点でのデータ数を増やすべき</a:t>
            </a:r>
            <a:endParaRPr kumimoji="1" lang="ja-JP" altLang="en-US" dirty="0"/>
          </a:p>
        </p:txBody>
      </p:sp>
      <p:sp>
        <p:nvSpPr>
          <p:cNvPr id="3" name="スライド番号プレースホルダー 2"/>
          <p:cNvSpPr>
            <a:spLocks noGrp="1"/>
          </p:cNvSpPr>
          <p:nvPr>
            <p:ph type="sldNum" sz="quarter" idx="12"/>
          </p:nvPr>
        </p:nvSpPr>
        <p:spPr/>
        <p:txBody>
          <a:bodyPr/>
          <a:lstStyle/>
          <a:p>
            <a:fld id="{6E2483BB-E91C-43BD-B26D-DAC2C90C82A8}" type="slidenum">
              <a:rPr kumimoji="1" lang="ja-JP" altLang="en-US" smtClean="0">
                <a:solidFill>
                  <a:srgbClr val="464653"/>
                </a:solidFill>
              </a:rPr>
              <a:pPr/>
              <a:t>34</a:t>
            </a:fld>
            <a:endParaRPr kumimoji="1" lang="ja-JP" altLang="en-US">
              <a:solidFill>
                <a:srgbClr val="464653"/>
              </a:solidFill>
            </a:endParaRPr>
          </a:p>
        </p:txBody>
      </p:sp>
    </p:spTree>
    <p:extLst>
      <p:ext uri="{BB962C8B-B14F-4D97-AF65-F5344CB8AC3E}">
        <p14:creationId xmlns:p14="http://schemas.microsoft.com/office/powerpoint/2010/main" val="3780864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現代物理学実験\benning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042467"/>
            <a:ext cx="3221774" cy="1819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Sugiura\Documents\Study\現代物理学実験\0807_5_2\7-5-2_5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547" y="509437"/>
            <a:ext cx="3954477" cy="236231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267744" y="3068960"/>
            <a:ext cx="1338828" cy="369332"/>
          </a:xfrm>
          <a:prstGeom prst="rect">
            <a:avLst/>
          </a:prstGeom>
          <a:noFill/>
        </p:spPr>
        <p:txBody>
          <a:bodyPr wrap="none" rtlCol="0">
            <a:spAutoFit/>
          </a:bodyPr>
          <a:lstStyle/>
          <a:p>
            <a:r>
              <a:rPr kumimoji="1" lang="en-US" altLang="ja-JP" dirty="0" smtClean="0"/>
              <a:t>Binning</a:t>
            </a:r>
            <a:r>
              <a:rPr kumimoji="1" lang="ja-JP" altLang="en-US" dirty="0" smtClean="0"/>
              <a:t>粗い</a:t>
            </a:r>
            <a:endParaRPr kumimoji="1" lang="ja-JP" altLang="en-US" dirty="0"/>
          </a:p>
        </p:txBody>
      </p:sp>
      <p:sp>
        <p:nvSpPr>
          <p:cNvPr id="4" name="テキスト ボックス 3"/>
          <p:cNvSpPr txBox="1"/>
          <p:nvPr/>
        </p:nvSpPr>
        <p:spPr>
          <a:xfrm>
            <a:off x="5830105" y="3107898"/>
            <a:ext cx="1569660" cy="369332"/>
          </a:xfrm>
          <a:prstGeom prst="rect">
            <a:avLst/>
          </a:prstGeom>
          <a:noFill/>
        </p:spPr>
        <p:txBody>
          <a:bodyPr wrap="none" rtlCol="0">
            <a:spAutoFit/>
          </a:bodyPr>
          <a:lstStyle/>
          <a:p>
            <a:r>
              <a:rPr kumimoji="1" lang="en-US" altLang="ja-JP" dirty="0" smtClean="0"/>
              <a:t>Binning</a:t>
            </a:r>
            <a:r>
              <a:rPr kumimoji="1" lang="ja-JP" altLang="en-US" dirty="0" smtClean="0"/>
              <a:t>細かい</a:t>
            </a:r>
            <a:endParaRPr kumimoji="1" lang="ja-JP" altLang="en-US" dirty="0"/>
          </a:p>
        </p:txBody>
      </p:sp>
      <p:sp>
        <p:nvSpPr>
          <p:cNvPr id="5" name="テキスト ボックス 4"/>
          <p:cNvSpPr txBox="1"/>
          <p:nvPr/>
        </p:nvSpPr>
        <p:spPr>
          <a:xfrm>
            <a:off x="2123728" y="4478168"/>
            <a:ext cx="5253361" cy="369332"/>
          </a:xfrm>
          <a:prstGeom prst="rect">
            <a:avLst/>
          </a:prstGeom>
          <a:noFill/>
        </p:spPr>
        <p:txBody>
          <a:bodyPr wrap="none" rtlCol="0">
            <a:spAutoFit/>
          </a:bodyPr>
          <a:lstStyle/>
          <a:p>
            <a:r>
              <a:rPr lang="ja-JP" altLang="en-US" dirty="0" smtClean="0"/>
              <a:t>データ数が少ないから</a:t>
            </a:r>
            <a:r>
              <a:rPr lang="en-US" altLang="ja-JP" dirty="0" smtClean="0"/>
              <a:t>, </a:t>
            </a:r>
            <a:r>
              <a:rPr lang="ja-JP" altLang="en-US" dirty="0" smtClean="0"/>
              <a:t>どちらが適当か評価できない</a:t>
            </a:r>
            <a:endParaRPr kumimoji="1" lang="ja-JP" altLang="en-US" dirty="0"/>
          </a:p>
        </p:txBody>
      </p:sp>
      <p:sp>
        <p:nvSpPr>
          <p:cNvPr id="6" name="スライド番号プレースホルダー 5"/>
          <p:cNvSpPr>
            <a:spLocks noGrp="1"/>
          </p:cNvSpPr>
          <p:nvPr>
            <p:ph type="sldNum" sz="quarter" idx="12"/>
          </p:nvPr>
        </p:nvSpPr>
        <p:spPr/>
        <p:txBody>
          <a:bodyPr/>
          <a:lstStyle/>
          <a:p>
            <a:fld id="{6E2483BB-E91C-43BD-B26D-DAC2C90C82A8}" type="slidenum">
              <a:rPr kumimoji="1" lang="ja-JP" altLang="en-US" smtClean="0">
                <a:solidFill>
                  <a:srgbClr val="464653"/>
                </a:solidFill>
              </a:rPr>
              <a:pPr/>
              <a:t>35</a:t>
            </a:fld>
            <a:endParaRPr kumimoji="1" lang="ja-JP" altLang="en-US">
              <a:solidFill>
                <a:srgbClr val="464653"/>
              </a:solidFill>
            </a:endParaRPr>
          </a:p>
        </p:txBody>
      </p:sp>
    </p:spTree>
    <p:extLst>
      <p:ext uri="{BB962C8B-B14F-4D97-AF65-F5344CB8AC3E}">
        <p14:creationId xmlns:p14="http://schemas.microsoft.com/office/powerpoint/2010/main" val="2189644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06525" y="1166157"/>
            <a:ext cx="2364750" cy="400110"/>
          </a:xfrm>
          <a:prstGeom prst="rect">
            <a:avLst/>
          </a:prstGeom>
          <a:noFill/>
        </p:spPr>
        <p:txBody>
          <a:bodyPr wrap="none" rtlCol="0">
            <a:spAutoFit/>
          </a:bodyPr>
          <a:lstStyle/>
          <a:p>
            <a:r>
              <a:rPr lang="ja-JP" altLang="en-US" sz="2000" dirty="0" smtClean="0"/>
              <a:t>・補正曲線の信頼性</a:t>
            </a:r>
            <a:endParaRPr kumimoji="1" lang="ja-JP" altLang="en-US" sz="2000" dirty="0"/>
          </a:p>
        </p:txBody>
      </p:sp>
      <p:sp>
        <p:nvSpPr>
          <p:cNvPr id="3" name="テキスト ボックス 2"/>
          <p:cNvSpPr txBox="1"/>
          <p:nvPr/>
        </p:nvSpPr>
        <p:spPr>
          <a:xfrm>
            <a:off x="2123728" y="2296319"/>
            <a:ext cx="3135795" cy="369332"/>
          </a:xfrm>
          <a:prstGeom prst="rect">
            <a:avLst/>
          </a:prstGeom>
          <a:noFill/>
        </p:spPr>
        <p:txBody>
          <a:bodyPr wrap="none" rtlCol="0">
            <a:spAutoFit/>
          </a:bodyPr>
          <a:lstStyle/>
          <a:p>
            <a:r>
              <a:rPr lang="ja-JP" altLang="en-US" dirty="0"/>
              <a:t>今回</a:t>
            </a:r>
            <a:r>
              <a:rPr lang="ja-JP" altLang="en-US" dirty="0" smtClean="0"/>
              <a:t>は誤差なしとして計算した</a:t>
            </a:r>
            <a:endParaRPr kumimoji="1" lang="ja-JP" altLang="en-US" dirty="0"/>
          </a:p>
        </p:txBody>
      </p:sp>
      <p:sp>
        <p:nvSpPr>
          <p:cNvPr id="5" name="テキスト ボックス 4"/>
          <p:cNvSpPr txBox="1"/>
          <p:nvPr/>
        </p:nvSpPr>
        <p:spPr>
          <a:xfrm>
            <a:off x="2195736" y="3356992"/>
            <a:ext cx="5965095" cy="369332"/>
          </a:xfrm>
          <a:prstGeom prst="rect">
            <a:avLst/>
          </a:prstGeom>
          <a:noFill/>
        </p:spPr>
        <p:txBody>
          <a:bodyPr wrap="none" rtlCol="0">
            <a:spAutoFit/>
          </a:bodyPr>
          <a:lstStyle/>
          <a:p>
            <a:r>
              <a:rPr kumimoji="1" lang="ja-JP" altLang="en-US" dirty="0" smtClean="0"/>
              <a:t>補正曲線を作るのに利用した点ではデータ数を多くするべき</a:t>
            </a:r>
            <a:endParaRPr kumimoji="1" lang="ja-JP" altLang="en-US" dirty="0"/>
          </a:p>
        </p:txBody>
      </p:sp>
      <p:sp>
        <p:nvSpPr>
          <p:cNvPr id="7" name="テキスト ボックス 6"/>
          <p:cNvSpPr txBox="1"/>
          <p:nvPr/>
        </p:nvSpPr>
        <p:spPr>
          <a:xfrm>
            <a:off x="2223170" y="3960256"/>
            <a:ext cx="3185487" cy="369332"/>
          </a:xfrm>
          <a:prstGeom prst="rect">
            <a:avLst/>
          </a:prstGeom>
          <a:noFill/>
        </p:spPr>
        <p:txBody>
          <a:bodyPr wrap="none" rtlCol="0">
            <a:spAutoFit/>
          </a:bodyPr>
          <a:lstStyle/>
          <a:p>
            <a:r>
              <a:rPr kumimoji="1" lang="en-US" altLang="ja-JP" dirty="0" smtClean="0"/>
              <a:t>600mV</a:t>
            </a:r>
            <a:r>
              <a:rPr kumimoji="1" lang="ja-JP" altLang="en-US" dirty="0" smtClean="0"/>
              <a:t>近傍の点を多くするべき</a:t>
            </a:r>
            <a:endParaRPr kumimoji="1" lang="ja-JP" altLang="en-US" dirty="0"/>
          </a:p>
        </p:txBody>
      </p:sp>
      <p:sp>
        <p:nvSpPr>
          <p:cNvPr id="8" name="テキスト ボックス 7"/>
          <p:cNvSpPr txBox="1"/>
          <p:nvPr/>
        </p:nvSpPr>
        <p:spPr>
          <a:xfrm>
            <a:off x="2116435" y="5182889"/>
            <a:ext cx="3089307" cy="369332"/>
          </a:xfrm>
          <a:prstGeom prst="rect">
            <a:avLst/>
          </a:prstGeom>
          <a:noFill/>
        </p:spPr>
        <p:txBody>
          <a:bodyPr wrap="none" rtlCol="0">
            <a:spAutoFit/>
          </a:bodyPr>
          <a:lstStyle/>
          <a:p>
            <a:r>
              <a:rPr kumimoji="1" lang="ja-JP" altLang="en-US" dirty="0" smtClean="0"/>
              <a:t>→ そうすれば信頼度が上がる</a:t>
            </a:r>
            <a:endParaRPr kumimoji="1" lang="ja-JP" altLang="en-US" dirty="0"/>
          </a:p>
        </p:txBody>
      </p:sp>
      <p:sp>
        <p:nvSpPr>
          <p:cNvPr id="9" name="テキスト ボックス 8"/>
          <p:cNvSpPr txBox="1"/>
          <p:nvPr/>
        </p:nvSpPr>
        <p:spPr>
          <a:xfrm>
            <a:off x="3260998" y="4448452"/>
            <a:ext cx="3991798" cy="369332"/>
          </a:xfrm>
          <a:prstGeom prst="rect">
            <a:avLst/>
          </a:prstGeom>
          <a:noFill/>
        </p:spPr>
        <p:txBody>
          <a:bodyPr wrap="none" rtlCol="0">
            <a:spAutoFit/>
          </a:bodyPr>
          <a:lstStyle/>
          <a:p>
            <a:r>
              <a:rPr kumimoji="1" lang="ja-JP" altLang="en-US" dirty="0" smtClean="0"/>
              <a:t>それ以外のピーク電圧は必要性が薄い</a:t>
            </a:r>
            <a:endParaRPr kumimoji="1" lang="ja-JP" altLang="en-US" dirty="0"/>
          </a:p>
        </p:txBody>
      </p:sp>
      <p:sp>
        <p:nvSpPr>
          <p:cNvPr id="4" name="スライド番号プレースホルダー 3"/>
          <p:cNvSpPr>
            <a:spLocks noGrp="1"/>
          </p:cNvSpPr>
          <p:nvPr>
            <p:ph type="sldNum" sz="quarter" idx="12"/>
          </p:nvPr>
        </p:nvSpPr>
        <p:spPr/>
        <p:txBody>
          <a:bodyPr/>
          <a:lstStyle/>
          <a:p>
            <a:fld id="{6E2483BB-E91C-43BD-B26D-DAC2C90C82A8}" type="slidenum">
              <a:rPr kumimoji="1" lang="ja-JP" altLang="en-US" smtClean="0">
                <a:solidFill>
                  <a:srgbClr val="464653"/>
                </a:solidFill>
              </a:rPr>
              <a:pPr/>
              <a:t>36</a:t>
            </a:fld>
            <a:endParaRPr kumimoji="1" lang="ja-JP" altLang="en-US">
              <a:solidFill>
                <a:srgbClr val="464653"/>
              </a:solidFill>
            </a:endParaRPr>
          </a:p>
        </p:txBody>
      </p:sp>
    </p:spTree>
    <p:extLst>
      <p:ext uri="{BB962C8B-B14F-4D97-AF65-F5344CB8AC3E}">
        <p14:creationId xmlns:p14="http://schemas.microsoft.com/office/powerpoint/2010/main" val="3088850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06525" y="1166157"/>
            <a:ext cx="1338828" cy="400110"/>
          </a:xfrm>
          <a:prstGeom prst="rect">
            <a:avLst/>
          </a:prstGeom>
          <a:noFill/>
        </p:spPr>
        <p:txBody>
          <a:bodyPr wrap="none" rtlCol="0">
            <a:spAutoFit/>
          </a:bodyPr>
          <a:lstStyle/>
          <a:p>
            <a:r>
              <a:rPr lang="ja-JP" altLang="en-US" sz="2000" dirty="0" smtClean="0"/>
              <a:t>・測定距離</a:t>
            </a:r>
            <a:endParaRPr kumimoji="1" lang="ja-JP" altLang="en-US" sz="2000" dirty="0"/>
          </a:p>
        </p:txBody>
      </p:sp>
      <p:sp>
        <p:nvSpPr>
          <p:cNvPr id="3" name="テキスト ボックス 2"/>
          <p:cNvSpPr txBox="1"/>
          <p:nvPr/>
        </p:nvSpPr>
        <p:spPr>
          <a:xfrm>
            <a:off x="2075939" y="2204864"/>
            <a:ext cx="5256567" cy="369332"/>
          </a:xfrm>
          <a:prstGeom prst="rect">
            <a:avLst/>
          </a:prstGeom>
          <a:noFill/>
        </p:spPr>
        <p:txBody>
          <a:bodyPr wrap="none" rtlCol="0">
            <a:spAutoFit/>
          </a:bodyPr>
          <a:lstStyle/>
          <a:p>
            <a:r>
              <a:rPr lang="ja-JP" altLang="en-US" dirty="0" smtClean="0"/>
              <a:t>遮光フィルターにより光量を細かくコントロールできた</a:t>
            </a:r>
            <a:endParaRPr kumimoji="1" lang="ja-JP" altLang="en-US" dirty="0"/>
          </a:p>
        </p:txBody>
      </p:sp>
      <p:sp>
        <p:nvSpPr>
          <p:cNvPr id="4" name="テキスト ボックス 3"/>
          <p:cNvSpPr txBox="1"/>
          <p:nvPr/>
        </p:nvSpPr>
        <p:spPr>
          <a:xfrm>
            <a:off x="2094815" y="3028310"/>
            <a:ext cx="3910045" cy="369332"/>
          </a:xfrm>
          <a:prstGeom prst="rect">
            <a:avLst/>
          </a:prstGeom>
          <a:noFill/>
        </p:spPr>
        <p:txBody>
          <a:bodyPr wrap="none" rtlCol="0">
            <a:spAutoFit/>
          </a:bodyPr>
          <a:lstStyle/>
          <a:p>
            <a:r>
              <a:rPr kumimoji="1" lang="ja-JP" altLang="en-US" dirty="0" smtClean="0"/>
              <a:t>→ 測定距離をもっと長くすることも可能</a:t>
            </a:r>
            <a:endParaRPr kumimoji="1" lang="ja-JP" altLang="en-US" dirty="0"/>
          </a:p>
        </p:txBody>
      </p:sp>
      <p:sp>
        <p:nvSpPr>
          <p:cNvPr id="5" name="スライド番号プレースホルダー 4"/>
          <p:cNvSpPr>
            <a:spLocks noGrp="1"/>
          </p:cNvSpPr>
          <p:nvPr>
            <p:ph type="sldNum" sz="quarter" idx="12"/>
          </p:nvPr>
        </p:nvSpPr>
        <p:spPr/>
        <p:txBody>
          <a:bodyPr/>
          <a:lstStyle/>
          <a:p>
            <a:fld id="{6E2483BB-E91C-43BD-B26D-DAC2C90C82A8}" type="slidenum">
              <a:rPr kumimoji="1" lang="ja-JP" altLang="en-US" smtClean="0">
                <a:solidFill>
                  <a:srgbClr val="464653"/>
                </a:solidFill>
              </a:rPr>
              <a:pPr/>
              <a:t>37</a:t>
            </a:fld>
            <a:endParaRPr kumimoji="1" lang="ja-JP" altLang="en-US">
              <a:solidFill>
                <a:srgbClr val="464653"/>
              </a:solidFill>
            </a:endParaRPr>
          </a:p>
        </p:txBody>
      </p:sp>
    </p:spTree>
    <p:extLst>
      <p:ext uri="{BB962C8B-B14F-4D97-AF65-F5344CB8AC3E}">
        <p14:creationId xmlns:p14="http://schemas.microsoft.com/office/powerpoint/2010/main" val="22553182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p:cNvGrpSpPr/>
          <p:nvPr/>
        </p:nvGrpSpPr>
        <p:grpSpPr>
          <a:xfrm>
            <a:off x="755576" y="848178"/>
            <a:ext cx="7776698" cy="5560291"/>
            <a:chOff x="21870" y="380331"/>
            <a:chExt cx="8512472" cy="6201737"/>
          </a:xfrm>
        </p:grpSpPr>
        <p:cxnSp>
          <p:nvCxnSpPr>
            <p:cNvPr id="21" name="直線矢印コネクタ 20"/>
            <p:cNvCxnSpPr/>
            <p:nvPr/>
          </p:nvCxnSpPr>
          <p:spPr>
            <a:xfrm flipV="1">
              <a:off x="3707904" y="5733256"/>
              <a:ext cx="0" cy="36004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5" name="グループ化 34"/>
            <p:cNvGrpSpPr/>
            <p:nvPr/>
          </p:nvGrpSpPr>
          <p:grpSpPr>
            <a:xfrm>
              <a:off x="21870" y="380331"/>
              <a:ext cx="8512472" cy="6201737"/>
              <a:chOff x="21870" y="380331"/>
              <a:chExt cx="8512472" cy="6201737"/>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6548" y="1199838"/>
                <a:ext cx="5210903" cy="4458323"/>
              </a:xfrm>
              <a:prstGeom prst="rect">
                <a:avLst/>
              </a:prstGeom>
            </p:spPr>
          </p:pic>
          <p:grpSp>
            <p:nvGrpSpPr>
              <p:cNvPr id="34" name="グループ化 33"/>
              <p:cNvGrpSpPr/>
              <p:nvPr/>
            </p:nvGrpSpPr>
            <p:grpSpPr>
              <a:xfrm>
                <a:off x="21870" y="380331"/>
                <a:ext cx="8512472" cy="6201737"/>
                <a:chOff x="21870" y="380331"/>
                <a:chExt cx="8512472" cy="6201737"/>
              </a:xfrm>
            </p:grpSpPr>
            <p:cxnSp>
              <p:nvCxnSpPr>
                <p:cNvPr id="6" name="直線矢印コネクタ 5"/>
                <p:cNvCxnSpPr/>
                <p:nvPr/>
              </p:nvCxnSpPr>
              <p:spPr>
                <a:xfrm>
                  <a:off x="1403648" y="5658161"/>
                  <a:ext cx="6624736"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8" name="直線矢印コネクタ 7"/>
                <p:cNvCxnSpPr/>
                <p:nvPr/>
              </p:nvCxnSpPr>
              <p:spPr>
                <a:xfrm flipV="1">
                  <a:off x="1966548" y="545593"/>
                  <a:ext cx="0" cy="554770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flipH="1">
                  <a:off x="1966548" y="3717032"/>
                  <a:ext cx="5210903"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1870" y="3532366"/>
                  <a:ext cx="1776338" cy="411939"/>
                </a:xfrm>
                <a:prstGeom prst="rect">
                  <a:avLst/>
                </a:prstGeom>
                <a:noFill/>
                <a:ln>
                  <a:solidFill>
                    <a:srgbClr val="00B0F0"/>
                  </a:solidFill>
                </a:ln>
              </p:spPr>
              <p:txBody>
                <a:bodyPr wrap="square" rtlCol="0">
                  <a:spAutoFit/>
                </a:bodyPr>
                <a:lstStyle/>
                <a:p>
                  <a:r>
                    <a:rPr kumimoji="1" lang="ja-JP" altLang="en-US" dirty="0" smtClean="0"/>
                    <a:t>立下り　</a:t>
                  </a:r>
                  <a:r>
                    <a:rPr kumimoji="1" lang="en-US" altLang="ja-JP" dirty="0" smtClean="0"/>
                    <a:t>540mV</a:t>
                  </a:r>
                  <a:endParaRPr kumimoji="1" lang="ja-JP" altLang="en-US" dirty="0"/>
                </a:p>
              </p:txBody>
            </p:sp>
            <p:cxnSp>
              <p:nvCxnSpPr>
                <p:cNvPr id="17" name="直線コネクタ 16"/>
                <p:cNvCxnSpPr/>
                <p:nvPr/>
              </p:nvCxnSpPr>
              <p:spPr>
                <a:xfrm>
                  <a:off x="3707904" y="1303204"/>
                  <a:ext cx="0" cy="435495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923073" y="6170129"/>
                  <a:ext cx="1792943" cy="411939"/>
                </a:xfrm>
                <a:prstGeom prst="rect">
                  <a:avLst/>
                </a:prstGeom>
                <a:noFill/>
                <a:ln>
                  <a:solidFill>
                    <a:srgbClr val="FF0000"/>
                  </a:solidFill>
                </a:ln>
              </p:spPr>
              <p:txBody>
                <a:bodyPr wrap="square" rtlCol="0">
                  <a:spAutoFit/>
                </a:bodyPr>
                <a:lstStyle/>
                <a:p>
                  <a:r>
                    <a:rPr lang="ja-JP" altLang="en-US" dirty="0"/>
                    <a:t>基準</a:t>
                  </a:r>
                  <a:r>
                    <a:rPr lang="ja-JP" altLang="en-US" dirty="0" smtClean="0"/>
                    <a:t>時間原点</a:t>
                  </a:r>
                  <a:endParaRPr kumimoji="1" lang="ja-JP" altLang="en-US" dirty="0"/>
                </a:p>
              </p:txBody>
            </p:sp>
            <p:sp>
              <p:nvSpPr>
                <p:cNvPr id="22" name="円/楕円 21"/>
                <p:cNvSpPr/>
                <p:nvPr/>
              </p:nvSpPr>
              <p:spPr>
                <a:xfrm>
                  <a:off x="5076056" y="2708920"/>
                  <a:ext cx="216024" cy="216024"/>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4" name="直線コネクタ 23"/>
                <p:cNvCxnSpPr/>
                <p:nvPr/>
              </p:nvCxnSpPr>
              <p:spPr>
                <a:xfrm>
                  <a:off x="5184068" y="1199838"/>
                  <a:ext cx="0" cy="445832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3707904" y="5085184"/>
                  <a:ext cx="1476164" cy="0"/>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400792" y="4581129"/>
                  <a:ext cx="1776659" cy="411939"/>
                </a:xfrm>
                <a:prstGeom prst="rect">
                  <a:avLst/>
                </a:prstGeom>
                <a:noFill/>
                <a:ln>
                  <a:solidFill>
                    <a:schemeClr val="tx1"/>
                  </a:solidFill>
                </a:ln>
              </p:spPr>
              <p:txBody>
                <a:bodyPr wrap="square" rtlCol="0">
                  <a:spAutoFit/>
                </a:bodyPr>
                <a:lstStyle/>
                <a:p>
                  <a:r>
                    <a:rPr kumimoji="1" lang="ja-JP" altLang="en-US" b="1" dirty="0" smtClean="0">
                      <a:solidFill>
                        <a:srgbClr val="00B050"/>
                      </a:solidFill>
                    </a:rPr>
                    <a:t>記録する時間</a:t>
                  </a:r>
                  <a:endParaRPr kumimoji="1" lang="ja-JP" altLang="en-US" b="1" dirty="0">
                    <a:solidFill>
                      <a:srgbClr val="00B050"/>
                    </a:solidFill>
                  </a:endParaRPr>
                </a:p>
              </p:txBody>
            </p:sp>
            <p:cxnSp>
              <p:nvCxnSpPr>
                <p:cNvPr id="30" name="直線コネクタ 29"/>
                <p:cNvCxnSpPr>
                  <a:endCxn id="28" idx="1"/>
                </p:cNvCxnSpPr>
                <p:nvPr/>
              </p:nvCxnSpPr>
              <p:spPr>
                <a:xfrm flipV="1">
                  <a:off x="4492734" y="4787098"/>
                  <a:ext cx="908058" cy="298087"/>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7888011" y="5648112"/>
                  <a:ext cx="646331" cy="369332"/>
                </a:xfrm>
                <a:prstGeom prst="rect">
                  <a:avLst/>
                </a:prstGeom>
                <a:noFill/>
              </p:spPr>
              <p:txBody>
                <a:bodyPr wrap="none" rtlCol="0">
                  <a:spAutoFit/>
                </a:bodyPr>
                <a:lstStyle/>
                <a:p>
                  <a:r>
                    <a:rPr kumimoji="1" lang="ja-JP" altLang="en-US" dirty="0" smtClean="0"/>
                    <a:t>時間</a:t>
                  </a:r>
                  <a:endParaRPr kumimoji="1" lang="ja-JP" altLang="en-US" dirty="0"/>
                </a:p>
              </p:txBody>
            </p:sp>
            <p:sp>
              <p:nvSpPr>
                <p:cNvPr id="32" name="テキスト ボックス 31"/>
                <p:cNvSpPr txBox="1"/>
                <p:nvPr/>
              </p:nvSpPr>
              <p:spPr>
                <a:xfrm>
                  <a:off x="1309519" y="380331"/>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grpSp>
        </p:grpSp>
      </p:grpSp>
      <p:sp>
        <p:nvSpPr>
          <p:cNvPr id="33" name="テキスト ボックス 32"/>
          <p:cNvSpPr txBox="1"/>
          <p:nvPr/>
        </p:nvSpPr>
        <p:spPr>
          <a:xfrm>
            <a:off x="3592065" y="226443"/>
            <a:ext cx="2709396" cy="523220"/>
          </a:xfrm>
          <a:prstGeom prst="rect">
            <a:avLst/>
          </a:prstGeom>
          <a:noFill/>
        </p:spPr>
        <p:txBody>
          <a:bodyPr wrap="none" rtlCol="0">
            <a:spAutoFit/>
          </a:bodyPr>
          <a:lstStyle/>
          <a:p>
            <a:r>
              <a:rPr lang="ja-JP" altLang="en-US" sz="2800" b="1" dirty="0"/>
              <a:t>時間</a:t>
            </a:r>
            <a:r>
              <a:rPr lang="ja-JP" altLang="en-US" sz="2800" b="1" dirty="0" smtClean="0"/>
              <a:t>の測定基準</a:t>
            </a:r>
            <a:endParaRPr kumimoji="1" lang="ja-JP" altLang="en-US" sz="2800" b="1" dirty="0"/>
          </a:p>
        </p:txBody>
      </p:sp>
      <p:cxnSp>
        <p:nvCxnSpPr>
          <p:cNvPr id="7" name="直線矢印コネクタ 6"/>
          <p:cNvCxnSpPr/>
          <p:nvPr/>
        </p:nvCxnSpPr>
        <p:spPr>
          <a:xfrm>
            <a:off x="6084168" y="2492896"/>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620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196751"/>
            <a:ext cx="5376474" cy="4032355"/>
          </a:xfrm>
          <a:prstGeom prst="rect">
            <a:avLst/>
          </a:prstGeom>
        </p:spPr>
      </p:pic>
      <p:sp>
        <p:nvSpPr>
          <p:cNvPr id="3" name="テキスト ボックス 2"/>
          <p:cNvSpPr txBox="1"/>
          <p:nvPr/>
        </p:nvSpPr>
        <p:spPr>
          <a:xfrm>
            <a:off x="614623" y="476672"/>
            <a:ext cx="1980029" cy="523220"/>
          </a:xfrm>
          <a:prstGeom prst="rect">
            <a:avLst/>
          </a:prstGeom>
          <a:noFill/>
        </p:spPr>
        <p:txBody>
          <a:bodyPr wrap="none" rtlCol="0">
            <a:spAutoFit/>
          </a:bodyPr>
          <a:lstStyle/>
          <a:p>
            <a:r>
              <a:rPr lang="ja-JP" altLang="en-US" sz="2800" u="sng" dirty="0">
                <a:solidFill>
                  <a:srgbClr val="FFC000"/>
                </a:solidFill>
                <a:latin typeface="HGP明朝E" pitchFamily="18" charset="-128"/>
              </a:rPr>
              <a:t>実験概要③</a:t>
            </a:r>
            <a:endParaRPr lang="en-US" altLang="ja-JP" sz="2800" u="sng" dirty="0">
              <a:solidFill>
                <a:srgbClr val="FFC000"/>
              </a:solidFill>
              <a:latin typeface="HGP明朝E" pitchFamily="18" charset="-128"/>
            </a:endParaRPr>
          </a:p>
        </p:txBody>
      </p:sp>
      <p:sp>
        <p:nvSpPr>
          <p:cNvPr id="4" name="テキスト ボックス 3"/>
          <p:cNvSpPr txBox="1"/>
          <p:nvPr/>
        </p:nvSpPr>
        <p:spPr>
          <a:xfrm>
            <a:off x="4932039" y="5706676"/>
            <a:ext cx="2321469" cy="461665"/>
          </a:xfrm>
          <a:prstGeom prst="rect">
            <a:avLst/>
          </a:prstGeom>
          <a:noFill/>
        </p:spPr>
        <p:txBody>
          <a:bodyPr wrap="none" rtlCol="0">
            <a:spAutoFit/>
          </a:bodyPr>
          <a:lstStyle/>
          <a:p>
            <a:r>
              <a:rPr lang="ja-JP" altLang="en-US" sz="2400" dirty="0">
                <a:solidFill>
                  <a:srgbClr val="000000"/>
                </a:solidFill>
              </a:rPr>
              <a:t>出力波形の一例</a:t>
            </a:r>
          </a:p>
        </p:txBody>
      </p:sp>
      <p:grpSp>
        <p:nvGrpSpPr>
          <p:cNvPr id="10" name="グループ化 9"/>
          <p:cNvGrpSpPr/>
          <p:nvPr/>
        </p:nvGrpSpPr>
        <p:grpSpPr>
          <a:xfrm>
            <a:off x="547773" y="1444714"/>
            <a:ext cx="3952219" cy="1120190"/>
            <a:chOff x="547773" y="1444714"/>
            <a:chExt cx="3952219" cy="1120190"/>
          </a:xfrm>
        </p:grpSpPr>
        <p:sp>
          <p:nvSpPr>
            <p:cNvPr id="7" name="テキスト ボックス 6"/>
            <p:cNvSpPr txBox="1"/>
            <p:nvPr/>
          </p:nvSpPr>
          <p:spPr>
            <a:xfrm>
              <a:off x="547773" y="1444714"/>
              <a:ext cx="2589170" cy="400110"/>
            </a:xfrm>
            <a:prstGeom prst="rect">
              <a:avLst/>
            </a:prstGeom>
            <a:noFill/>
          </p:spPr>
          <p:txBody>
            <a:bodyPr wrap="none" rtlCol="0">
              <a:spAutoFit/>
            </a:bodyPr>
            <a:lstStyle/>
            <a:p>
              <a:r>
                <a:rPr lang="en-US" altLang="ja-JP" sz="2000" dirty="0">
                  <a:solidFill>
                    <a:srgbClr val="00B0F0"/>
                  </a:solidFill>
                  <a:latin typeface="HGP明朝E"/>
                </a:rPr>
                <a:t>From clock generator</a:t>
              </a:r>
            </a:p>
          </p:txBody>
        </p:sp>
        <p:cxnSp>
          <p:nvCxnSpPr>
            <p:cNvPr id="9" name="直線矢印コネクタ 8"/>
            <p:cNvCxnSpPr/>
            <p:nvPr/>
          </p:nvCxnSpPr>
          <p:spPr>
            <a:xfrm>
              <a:off x="2051720" y="1844824"/>
              <a:ext cx="2448272" cy="72008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grpSp>
      <p:grpSp>
        <p:nvGrpSpPr>
          <p:cNvPr id="14" name="グループ化 13"/>
          <p:cNvGrpSpPr/>
          <p:nvPr/>
        </p:nvGrpSpPr>
        <p:grpSpPr>
          <a:xfrm>
            <a:off x="800571" y="3938651"/>
            <a:ext cx="3699421" cy="1002517"/>
            <a:chOff x="800571" y="3938651"/>
            <a:chExt cx="3699421" cy="1002517"/>
          </a:xfrm>
        </p:grpSpPr>
        <p:sp>
          <p:nvSpPr>
            <p:cNvPr id="11" name="テキスト ボックス 10"/>
            <p:cNvSpPr txBox="1"/>
            <p:nvPr/>
          </p:nvSpPr>
          <p:spPr>
            <a:xfrm>
              <a:off x="800571" y="4541058"/>
              <a:ext cx="1511952" cy="400110"/>
            </a:xfrm>
            <a:prstGeom prst="rect">
              <a:avLst/>
            </a:prstGeom>
            <a:noFill/>
          </p:spPr>
          <p:txBody>
            <a:bodyPr wrap="none" rtlCol="0">
              <a:spAutoFit/>
            </a:bodyPr>
            <a:lstStyle/>
            <a:p>
              <a:r>
                <a:rPr lang="en-US" altLang="ja-JP" sz="2000" dirty="0">
                  <a:solidFill>
                    <a:srgbClr val="FFC000"/>
                  </a:solidFill>
                  <a:latin typeface="HGP明朝E"/>
                </a:rPr>
                <a:t>From MPPC</a:t>
              </a:r>
              <a:endParaRPr lang="ja-JP" altLang="en-US" sz="2000" dirty="0">
                <a:solidFill>
                  <a:srgbClr val="FFC000"/>
                </a:solidFill>
                <a:latin typeface="HGP明朝E"/>
              </a:endParaRPr>
            </a:p>
          </p:txBody>
        </p:sp>
        <p:cxnSp>
          <p:nvCxnSpPr>
            <p:cNvPr id="13" name="直線矢印コネクタ 12"/>
            <p:cNvCxnSpPr/>
            <p:nvPr/>
          </p:nvCxnSpPr>
          <p:spPr>
            <a:xfrm flipV="1">
              <a:off x="2051720" y="3938651"/>
              <a:ext cx="2448272" cy="602407"/>
            </a:xfrm>
            <a:prstGeom prst="straightConnector1">
              <a:avLst/>
            </a:prstGeom>
            <a:ln w="25400">
              <a:solidFill>
                <a:srgbClr val="FFC000"/>
              </a:solidFill>
              <a:tailEnd type="arrow"/>
            </a:ln>
          </p:spPr>
          <p:style>
            <a:lnRef idx="1">
              <a:schemeClr val="accent2"/>
            </a:lnRef>
            <a:fillRef idx="0">
              <a:schemeClr val="accent2"/>
            </a:fillRef>
            <a:effectRef idx="0">
              <a:schemeClr val="accent2"/>
            </a:effectRef>
            <a:fontRef idx="minor">
              <a:schemeClr val="tx1"/>
            </a:fontRef>
          </p:style>
        </p:cxnSp>
      </p:grpSp>
      <p:sp>
        <p:nvSpPr>
          <p:cNvPr id="5" name="スライド番号プレースホルダー 4"/>
          <p:cNvSpPr>
            <a:spLocks noGrp="1"/>
          </p:cNvSpPr>
          <p:nvPr>
            <p:ph type="sldNum" sz="quarter" idx="12"/>
          </p:nvPr>
        </p:nvSpPr>
        <p:spPr/>
        <p:txBody>
          <a:bodyPr/>
          <a:lstStyle/>
          <a:p>
            <a:fld id="{42BBAC36-329A-41C5-8CCB-28F75455D963}" type="slidenum">
              <a:rPr lang="ja-JP" altLang="en-US" smtClean="0">
                <a:solidFill>
                  <a:schemeClr val="tx1"/>
                </a:solidFill>
              </a:rPr>
              <a:pPr/>
              <a:t>4</a:t>
            </a:fld>
            <a:endParaRPr lang="ja-JP" altLang="en-US" dirty="0">
              <a:solidFill>
                <a:schemeClr val="tx1"/>
              </a:solidFill>
            </a:endParaRPr>
          </a:p>
        </p:txBody>
      </p:sp>
    </p:spTree>
    <p:extLst>
      <p:ext uri="{BB962C8B-B14F-4D97-AF65-F5344CB8AC3E}">
        <p14:creationId xmlns:p14="http://schemas.microsoft.com/office/powerpoint/2010/main" val="1370117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614623" y="476672"/>
            <a:ext cx="1980029" cy="523220"/>
          </a:xfrm>
          <a:prstGeom prst="rect">
            <a:avLst/>
          </a:prstGeom>
          <a:noFill/>
        </p:spPr>
        <p:txBody>
          <a:bodyPr wrap="none" rtlCol="0">
            <a:spAutoFit/>
          </a:bodyPr>
          <a:lstStyle/>
          <a:p>
            <a:r>
              <a:rPr lang="ja-JP" altLang="en-US" sz="2800" u="sng" dirty="0">
                <a:solidFill>
                  <a:srgbClr val="FFC000"/>
                </a:solidFill>
                <a:latin typeface="HGP明朝E" pitchFamily="18" charset="-128"/>
              </a:rPr>
              <a:t>実験概要④</a:t>
            </a:r>
            <a:endParaRPr lang="en-US" altLang="ja-JP" sz="2800" u="sng" dirty="0">
              <a:solidFill>
                <a:srgbClr val="FFC000"/>
              </a:solidFill>
              <a:latin typeface="HGP明朝E" pitchFamily="18"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244" y="1009824"/>
            <a:ext cx="6333641" cy="5628528"/>
          </a:xfrm>
          <a:prstGeom prst="rect">
            <a:avLst/>
          </a:prstGeom>
        </p:spPr>
      </p:pic>
      <p:grpSp>
        <p:nvGrpSpPr>
          <p:cNvPr id="11" name="グループ化 10"/>
          <p:cNvGrpSpPr/>
          <p:nvPr/>
        </p:nvGrpSpPr>
        <p:grpSpPr>
          <a:xfrm>
            <a:off x="1714788" y="2996952"/>
            <a:ext cx="469423" cy="576064"/>
            <a:chOff x="971600" y="2996952"/>
            <a:chExt cx="469423" cy="576064"/>
          </a:xfrm>
        </p:grpSpPr>
        <p:cxnSp>
          <p:nvCxnSpPr>
            <p:cNvPr id="6" name="直線矢印コネクタ 5"/>
            <p:cNvCxnSpPr/>
            <p:nvPr/>
          </p:nvCxnSpPr>
          <p:spPr>
            <a:xfrm>
              <a:off x="1331640" y="2996952"/>
              <a:ext cx="0" cy="576064"/>
            </a:xfrm>
            <a:prstGeom prst="straightConnector1">
              <a:avLst/>
            </a:prstGeom>
            <a:ln w="12700">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0" name="テキスト ボックス 9"/>
                <p:cNvSpPr txBox="1"/>
                <p:nvPr/>
              </p:nvSpPr>
              <p:spPr>
                <a:xfrm>
                  <a:off x="971600" y="3100318"/>
                  <a:ext cx="4694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solidFill>
                                  <a:srgbClr val="FF0000"/>
                                </a:solidFill>
                                <a:latin typeface="Cambria Math"/>
                              </a:rPr>
                            </m:ctrlPr>
                          </m:sSubPr>
                          <m:e>
                            <m:r>
                              <a:rPr lang="en-US" altLang="ja-JP" i="1">
                                <a:solidFill>
                                  <a:srgbClr val="FF0000"/>
                                </a:solidFill>
                                <a:latin typeface="Cambria Math"/>
                              </a:rPr>
                              <m:t>𝑑</m:t>
                            </m:r>
                          </m:e>
                          <m:sub>
                            <m:r>
                              <a:rPr lang="en-US" altLang="ja-JP" i="1">
                                <a:solidFill>
                                  <a:srgbClr val="FF0000"/>
                                </a:solidFill>
                                <a:latin typeface="Cambria Math"/>
                              </a:rPr>
                              <m:t>1</m:t>
                            </m:r>
                          </m:sub>
                        </m:sSub>
                      </m:oMath>
                    </m:oMathPara>
                  </a14:m>
                  <a:endParaRPr lang="ja-JP" altLang="en-US" dirty="0">
                    <a:solidFill>
                      <a:srgbClr val="FF0000"/>
                    </a:solidFill>
                  </a:endParaRPr>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971600" y="3100318"/>
                  <a:ext cx="469423" cy="369332"/>
                </a:xfrm>
                <a:prstGeom prst="rect">
                  <a:avLst/>
                </a:prstGeom>
                <a:blipFill rotWithShape="1">
                  <a:blip r:embed="rId3"/>
                  <a:stretch>
                    <a:fillRect/>
                  </a:stretch>
                </a:blipFill>
              </p:spPr>
              <p:txBody>
                <a:bodyPr/>
                <a:lstStyle/>
                <a:p>
                  <a:r>
                    <a:rPr lang="ja-JP" altLang="en-US">
                      <a:noFill/>
                    </a:rPr>
                    <a:t> </a:t>
                  </a:r>
                </a:p>
              </p:txBody>
            </p:sp>
          </mc:Fallback>
        </mc:AlternateContent>
      </p:grpSp>
      <p:grpSp>
        <p:nvGrpSpPr>
          <p:cNvPr id="44" name="グループ化 43"/>
          <p:cNvGrpSpPr/>
          <p:nvPr/>
        </p:nvGrpSpPr>
        <p:grpSpPr>
          <a:xfrm>
            <a:off x="1331576" y="2996952"/>
            <a:ext cx="761940" cy="1152128"/>
            <a:chOff x="713716" y="2996952"/>
            <a:chExt cx="761940" cy="1152128"/>
          </a:xfrm>
        </p:grpSpPr>
        <p:grpSp>
          <p:nvGrpSpPr>
            <p:cNvPr id="15" name="グループ化 14"/>
            <p:cNvGrpSpPr/>
            <p:nvPr/>
          </p:nvGrpSpPr>
          <p:grpSpPr>
            <a:xfrm>
              <a:off x="713716" y="2996952"/>
              <a:ext cx="474745" cy="1152128"/>
              <a:chOff x="713716" y="2996952"/>
              <a:chExt cx="474745" cy="1152128"/>
            </a:xfrm>
          </p:grpSpPr>
          <p:cxnSp>
            <p:nvCxnSpPr>
              <p:cNvPr id="13" name="直線矢印コネクタ 12"/>
              <p:cNvCxnSpPr/>
              <p:nvPr/>
            </p:nvCxnSpPr>
            <p:spPr>
              <a:xfrm>
                <a:off x="1096928" y="2996952"/>
                <a:ext cx="0" cy="1152128"/>
              </a:xfrm>
              <a:prstGeom prst="straightConnector1">
                <a:avLst/>
              </a:prstGeom>
              <a:ln w="127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p:cNvSpPr txBox="1"/>
                  <p:nvPr/>
                </p:nvSpPr>
                <p:spPr>
                  <a:xfrm>
                    <a:off x="713716" y="3388350"/>
                    <a:ext cx="4747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solidFill>
                                    <a:srgbClr val="0070C0"/>
                                  </a:solidFill>
                                  <a:latin typeface="Cambria Math"/>
                                </a:rPr>
                              </m:ctrlPr>
                            </m:sSubPr>
                            <m:e>
                              <m:r>
                                <a:rPr lang="en-US" altLang="ja-JP" i="1">
                                  <a:solidFill>
                                    <a:srgbClr val="0070C0"/>
                                  </a:solidFill>
                                  <a:latin typeface="Cambria Math"/>
                                </a:rPr>
                                <m:t>𝑑</m:t>
                              </m:r>
                            </m:e>
                            <m:sub>
                              <m:r>
                                <a:rPr lang="en-US" altLang="ja-JP" i="1">
                                  <a:solidFill>
                                    <a:srgbClr val="0070C0"/>
                                  </a:solidFill>
                                  <a:latin typeface="Cambria Math"/>
                                </a:rPr>
                                <m:t>2</m:t>
                              </m:r>
                            </m:sub>
                          </m:sSub>
                        </m:oMath>
                      </m:oMathPara>
                    </a14:m>
                    <a:endParaRPr lang="ja-JP" altLang="en-US" dirty="0">
                      <a:solidFill>
                        <a:srgbClr val="000000"/>
                      </a:solidFill>
                    </a:endParaRP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713716" y="3388350"/>
                    <a:ext cx="474745" cy="369332"/>
                  </a:xfrm>
                  <a:prstGeom prst="rect">
                    <a:avLst/>
                  </a:prstGeom>
                  <a:blipFill rotWithShape="1">
                    <a:blip r:embed="rId4"/>
                    <a:stretch>
                      <a:fillRect/>
                    </a:stretch>
                  </a:blipFill>
                </p:spPr>
                <p:txBody>
                  <a:bodyPr/>
                  <a:lstStyle/>
                  <a:p>
                    <a:r>
                      <a:rPr lang="ja-JP" altLang="en-US">
                        <a:noFill/>
                      </a:rPr>
                      <a:t> </a:t>
                    </a:r>
                  </a:p>
                </p:txBody>
              </p:sp>
            </mc:Fallback>
          </mc:AlternateContent>
        </p:grpSp>
        <p:cxnSp>
          <p:nvCxnSpPr>
            <p:cNvPr id="17" name="直線コネクタ 16"/>
            <p:cNvCxnSpPr/>
            <p:nvPr/>
          </p:nvCxnSpPr>
          <p:spPr>
            <a:xfrm>
              <a:off x="951088" y="4149080"/>
              <a:ext cx="524568" cy="0"/>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グループ化 42"/>
          <p:cNvGrpSpPr/>
          <p:nvPr/>
        </p:nvGrpSpPr>
        <p:grpSpPr>
          <a:xfrm>
            <a:off x="984872" y="2996952"/>
            <a:ext cx="1147463" cy="1803648"/>
            <a:chOff x="367012" y="2996952"/>
            <a:chExt cx="1147463" cy="1803648"/>
          </a:xfrm>
        </p:grpSpPr>
        <p:cxnSp>
          <p:nvCxnSpPr>
            <p:cNvPr id="26" name="直線矢印コネクタ 25"/>
            <p:cNvCxnSpPr/>
            <p:nvPr/>
          </p:nvCxnSpPr>
          <p:spPr>
            <a:xfrm>
              <a:off x="739950" y="2996952"/>
              <a:ext cx="0" cy="1800200"/>
            </a:xfrm>
            <a:prstGeom prst="straightConnector1">
              <a:avLst/>
            </a:prstGeom>
            <a:ln w="12700">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27" name="テキスト ボックス 26"/>
                <p:cNvSpPr txBox="1"/>
                <p:nvPr/>
              </p:nvSpPr>
              <p:spPr>
                <a:xfrm>
                  <a:off x="367012" y="3814156"/>
                  <a:ext cx="4747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solidFill>
                                  <a:srgbClr val="FF0000"/>
                                </a:solidFill>
                                <a:latin typeface="Cambria Math"/>
                              </a:rPr>
                            </m:ctrlPr>
                          </m:sSubPr>
                          <m:e>
                            <m:r>
                              <a:rPr lang="en-US" altLang="ja-JP" i="1">
                                <a:solidFill>
                                  <a:srgbClr val="FF0000"/>
                                </a:solidFill>
                                <a:latin typeface="Cambria Math"/>
                              </a:rPr>
                              <m:t>𝑑</m:t>
                            </m:r>
                          </m:e>
                          <m:sub>
                            <m:r>
                              <a:rPr lang="en-US" altLang="ja-JP" i="1">
                                <a:solidFill>
                                  <a:srgbClr val="FF0000"/>
                                </a:solidFill>
                                <a:latin typeface="Cambria Math"/>
                              </a:rPr>
                              <m:t>3</m:t>
                            </m:r>
                          </m:sub>
                        </m:sSub>
                      </m:oMath>
                    </m:oMathPara>
                  </a14:m>
                  <a:endParaRPr lang="ja-JP" altLang="en-US" dirty="0">
                    <a:solidFill>
                      <a:srgbClr val="FF0000"/>
                    </a:solidFill>
                  </a:endParaRPr>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67012" y="3814156"/>
                  <a:ext cx="474745" cy="369332"/>
                </a:xfrm>
                <a:prstGeom prst="rect">
                  <a:avLst/>
                </a:prstGeom>
                <a:blipFill rotWithShape="1">
                  <a:blip r:embed="rId5"/>
                  <a:stretch>
                    <a:fillRect/>
                  </a:stretch>
                </a:blipFill>
              </p:spPr>
              <p:txBody>
                <a:bodyPr/>
                <a:lstStyle/>
                <a:p>
                  <a:r>
                    <a:rPr lang="ja-JP" altLang="en-US">
                      <a:noFill/>
                    </a:rPr>
                    <a:t> </a:t>
                  </a:r>
                </a:p>
              </p:txBody>
            </p:sp>
          </mc:Fallback>
        </mc:AlternateContent>
        <p:cxnSp>
          <p:nvCxnSpPr>
            <p:cNvPr id="32" name="直線コネクタ 31"/>
            <p:cNvCxnSpPr/>
            <p:nvPr/>
          </p:nvCxnSpPr>
          <p:spPr>
            <a:xfrm>
              <a:off x="604384" y="4800600"/>
              <a:ext cx="910091"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45" name="グループ化 44"/>
          <p:cNvGrpSpPr/>
          <p:nvPr/>
        </p:nvGrpSpPr>
        <p:grpSpPr>
          <a:xfrm>
            <a:off x="569636" y="2996952"/>
            <a:ext cx="1562699" cy="2376264"/>
            <a:chOff x="713716" y="2996952"/>
            <a:chExt cx="1562699" cy="2376264"/>
          </a:xfrm>
        </p:grpSpPr>
        <p:grpSp>
          <p:nvGrpSpPr>
            <p:cNvPr id="46" name="グループ化 45"/>
            <p:cNvGrpSpPr/>
            <p:nvPr/>
          </p:nvGrpSpPr>
          <p:grpSpPr>
            <a:xfrm>
              <a:off x="713716" y="2996952"/>
              <a:ext cx="474745" cy="2376264"/>
              <a:chOff x="713716" y="2996952"/>
              <a:chExt cx="474745" cy="2376264"/>
            </a:xfrm>
          </p:grpSpPr>
          <p:cxnSp>
            <p:nvCxnSpPr>
              <p:cNvPr id="48" name="直線矢印コネクタ 47"/>
              <p:cNvCxnSpPr/>
              <p:nvPr/>
            </p:nvCxnSpPr>
            <p:spPr>
              <a:xfrm>
                <a:off x="1096928" y="2996952"/>
                <a:ext cx="0" cy="2376264"/>
              </a:xfrm>
              <a:prstGeom prst="straightConnector1">
                <a:avLst/>
              </a:prstGeom>
              <a:ln w="127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p:cNvSpPr txBox="1"/>
                  <p:nvPr/>
                </p:nvSpPr>
                <p:spPr>
                  <a:xfrm>
                    <a:off x="713716" y="4189060"/>
                    <a:ext cx="4747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solidFill>
                                    <a:srgbClr val="0070C0"/>
                                  </a:solidFill>
                                  <a:latin typeface="Cambria Math"/>
                                </a:rPr>
                              </m:ctrlPr>
                            </m:sSubPr>
                            <m:e>
                              <m:r>
                                <a:rPr lang="en-US" altLang="ja-JP" i="1">
                                  <a:solidFill>
                                    <a:srgbClr val="0070C0"/>
                                  </a:solidFill>
                                  <a:latin typeface="Cambria Math"/>
                                </a:rPr>
                                <m:t>𝑑</m:t>
                              </m:r>
                            </m:e>
                            <m:sub>
                              <m:r>
                                <a:rPr lang="en-US" altLang="ja-JP" i="1">
                                  <a:solidFill>
                                    <a:srgbClr val="0070C0"/>
                                  </a:solidFill>
                                  <a:latin typeface="Cambria Math"/>
                                </a:rPr>
                                <m:t>4</m:t>
                              </m:r>
                            </m:sub>
                          </m:sSub>
                        </m:oMath>
                      </m:oMathPara>
                    </a14:m>
                    <a:endParaRPr lang="ja-JP" altLang="en-US" dirty="0">
                      <a:solidFill>
                        <a:srgbClr val="000000"/>
                      </a:solidFill>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713716" y="4189060"/>
                    <a:ext cx="474745" cy="369332"/>
                  </a:xfrm>
                  <a:prstGeom prst="rect">
                    <a:avLst/>
                  </a:prstGeom>
                  <a:blipFill rotWithShape="1">
                    <a:blip r:embed="rId6"/>
                    <a:stretch>
                      <a:fillRect/>
                    </a:stretch>
                  </a:blipFill>
                </p:spPr>
                <p:txBody>
                  <a:bodyPr/>
                  <a:lstStyle/>
                  <a:p>
                    <a:r>
                      <a:rPr lang="ja-JP" altLang="en-US">
                        <a:noFill/>
                      </a:rPr>
                      <a:t> </a:t>
                    </a:r>
                  </a:p>
                </p:txBody>
              </p:sp>
            </mc:Fallback>
          </mc:AlternateContent>
        </p:grpSp>
        <p:cxnSp>
          <p:nvCxnSpPr>
            <p:cNvPr id="47" name="直線コネクタ 46"/>
            <p:cNvCxnSpPr/>
            <p:nvPr/>
          </p:nvCxnSpPr>
          <p:spPr>
            <a:xfrm>
              <a:off x="951088" y="5373216"/>
              <a:ext cx="1325327" cy="0"/>
            </a:xfrm>
            <a:prstGeom prst="line">
              <a:avLst/>
            </a:prstGeom>
            <a:ln w="12700">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グループ化 51"/>
          <p:cNvGrpSpPr/>
          <p:nvPr/>
        </p:nvGrpSpPr>
        <p:grpSpPr>
          <a:xfrm>
            <a:off x="233275" y="2993504"/>
            <a:ext cx="1481513" cy="3031956"/>
            <a:chOff x="367011" y="2996952"/>
            <a:chExt cx="1481513" cy="3031956"/>
          </a:xfrm>
        </p:grpSpPr>
        <p:cxnSp>
          <p:nvCxnSpPr>
            <p:cNvPr id="53" name="直線矢印コネクタ 52"/>
            <p:cNvCxnSpPr/>
            <p:nvPr/>
          </p:nvCxnSpPr>
          <p:spPr>
            <a:xfrm>
              <a:off x="739950" y="2996952"/>
              <a:ext cx="8409" cy="3027784"/>
            </a:xfrm>
            <a:prstGeom prst="straightConnector1">
              <a:avLst/>
            </a:prstGeom>
            <a:ln w="12700">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54" name="テキスト ボックス 53"/>
                <p:cNvSpPr txBox="1"/>
                <p:nvPr/>
              </p:nvSpPr>
              <p:spPr>
                <a:xfrm>
                  <a:off x="367011" y="4636408"/>
                  <a:ext cx="47474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a:solidFill>
                                  <a:srgbClr val="FF0000"/>
                                </a:solidFill>
                                <a:latin typeface="Cambria Math"/>
                              </a:rPr>
                            </m:ctrlPr>
                          </m:sSubPr>
                          <m:e>
                            <m:r>
                              <a:rPr lang="en-US" altLang="ja-JP" i="1">
                                <a:solidFill>
                                  <a:srgbClr val="FF0000"/>
                                </a:solidFill>
                                <a:latin typeface="Cambria Math"/>
                              </a:rPr>
                              <m:t>𝑑</m:t>
                            </m:r>
                          </m:e>
                          <m:sub>
                            <m:r>
                              <a:rPr lang="en-US" altLang="ja-JP" i="1">
                                <a:solidFill>
                                  <a:srgbClr val="FF0000"/>
                                </a:solidFill>
                                <a:latin typeface="Cambria Math"/>
                              </a:rPr>
                              <m:t>5</m:t>
                            </m:r>
                          </m:sub>
                        </m:sSub>
                      </m:oMath>
                    </m:oMathPara>
                  </a14:m>
                  <a:endParaRPr lang="ja-JP" altLang="en-US" dirty="0">
                    <a:solidFill>
                      <a:srgbClr val="FF0000"/>
                    </a:solidFill>
                  </a:endParaRPr>
                </a:p>
              </p:txBody>
            </p:sp>
          </mc:Choice>
          <mc:Fallback xmlns="">
            <p:sp>
              <p:nvSpPr>
                <p:cNvPr id="54" name="テキスト ボックス 53"/>
                <p:cNvSpPr txBox="1">
                  <a:spLocks noRot="1" noChangeAspect="1" noMove="1" noResize="1" noEditPoints="1" noAdjustHandles="1" noChangeArrowheads="1" noChangeShapeType="1" noTextEdit="1"/>
                </p:cNvSpPr>
                <p:nvPr/>
              </p:nvSpPr>
              <p:spPr>
                <a:xfrm>
                  <a:off x="367011" y="4636408"/>
                  <a:ext cx="474745" cy="369332"/>
                </a:xfrm>
                <a:prstGeom prst="rect">
                  <a:avLst/>
                </a:prstGeom>
                <a:blipFill rotWithShape="1">
                  <a:blip r:embed="rId7"/>
                  <a:stretch>
                    <a:fillRect/>
                  </a:stretch>
                </a:blipFill>
              </p:spPr>
              <p:txBody>
                <a:bodyPr/>
                <a:lstStyle/>
                <a:p>
                  <a:r>
                    <a:rPr lang="ja-JP" altLang="en-US">
                      <a:noFill/>
                    </a:rPr>
                    <a:t> </a:t>
                  </a:r>
                </a:p>
              </p:txBody>
            </p:sp>
          </mc:Fallback>
        </mc:AlternateContent>
        <p:cxnSp>
          <p:nvCxnSpPr>
            <p:cNvPr id="55" name="直線コネクタ 54"/>
            <p:cNvCxnSpPr/>
            <p:nvPr/>
          </p:nvCxnSpPr>
          <p:spPr>
            <a:xfrm>
              <a:off x="604384" y="6028908"/>
              <a:ext cx="1244140" cy="0"/>
            </a:xfrm>
            <a:prstGeom prst="line">
              <a:avLst/>
            </a:prstGeom>
            <a:ln w="12700">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59" name="直線コネクタ 58"/>
          <p:cNvCxnSpPr/>
          <p:nvPr/>
        </p:nvCxnSpPr>
        <p:spPr>
          <a:xfrm flipH="1">
            <a:off x="395536" y="2996952"/>
            <a:ext cx="1410785"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61" name="直線矢印コネクタ 60"/>
          <p:cNvCxnSpPr/>
          <p:nvPr/>
        </p:nvCxnSpPr>
        <p:spPr>
          <a:xfrm>
            <a:off x="1949499" y="1916832"/>
            <a:ext cx="0" cy="57606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851920" y="1412776"/>
            <a:ext cx="223224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a:off x="6084168" y="1412776"/>
            <a:ext cx="0" cy="936104"/>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V="1">
            <a:off x="6084168" y="3100318"/>
            <a:ext cx="0" cy="3209002"/>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2915816" y="6309320"/>
            <a:ext cx="316835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テキスト ボックス 72"/>
              <p:cNvSpPr txBox="1"/>
              <p:nvPr/>
            </p:nvSpPr>
            <p:spPr>
              <a:xfrm>
                <a:off x="1412364" y="1928416"/>
                <a:ext cx="5371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solidFill>
                                <a:srgbClr val="00B050"/>
                              </a:solidFill>
                              <a:latin typeface="Cambria Math"/>
                            </a:rPr>
                          </m:ctrlPr>
                        </m:sSubPr>
                        <m:e>
                          <m:r>
                            <a:rPr lang="en-US" altLang="ja-JP" sz="2400" i="1">
                              <a:solidFill>
                                <a:srgbClr val="00B050"/>
                              </a:solidFill>
                              <a:latin typeface="Cambria Math"/>
                            </a:rPr>
                            <m:t>𝑇</m:t>
                          </m:r>
                        </m:e>
                        <m:sub>
                          <m:r>
                            <a:rPr lang="en-US" altLang="ja-JP" sz="2400" i="1">
                              <a:solidFill>
                                <a:srgbClr val="00B050"/>
                              </a:solidFill>
                              <a:latin typeface="Cambria Math"/>
                            </a:rPr>
                            <m:t>1</m:t>
                          </m:r>
                        </m:sub>
                      </m:sSub>
                    </m:oMath>
                  </m:oMathPara>
                </a14:m>
                <a:endParaRPr lang="ja-JP" altLang="en-US" sz="2400" dirty="0">
                  <a:solidFill>
                    <a:srgbClr val="00B050"/>
                  </a:solidFill>
                </a:endParaRPr>
              </a:p>
            </p:txBody>
          </p:sp>
        </mc:Choice>
        <mc:Fallback xmlns="">
          <p:sp>
            <p:nvSpPr>
              <p:cNvPr id="73" name="テキスト ボックス 72"/>
              <p:cNvSpPr txBox="1">
                <a:spLocks noRot="1" noChangeAspect="1" noMove="1" noResize="1" noEditPoints="1" noAdjustHandles="1" noChangeArrowheads="1" noChangeShapeType="1" noTextEdit="1"/>
              </p:cNvSpPr>
              <p:nvPr/>
            </p:nvSpPr>
            <p:spPr>
              <a:xfrm>
                <a:off x="1412364" y="1928416"/>
                <a:ext cx="537135" cy="461665"/>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4" name="テキスト ボックス 73"/>
              <p:cNvSpPr txBox="1"/>
              <p:nvPr/>
            </p:nvSpPr>
            <p:spPr>
              <a:xfrm>
                <a:off x="6075660" y="1412776"/>
                <a:ext cx="5442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solidFill>
                                <a:srgbClr val="00B050"/>
                              </a:solidFill>
                              <a:latin typeface="Cambria Math"/>
                            </a:rPr>
                          </m:ctrlPr>
                        </m:sSubPr>
                        <m:e>
                          <m:r>
                            <a:rPr lang="en-US" altLang="ja-JP" sz="2400" i="1">
                              <a:solidFill>
                                <a:srgbClr val="00B050"/>
                              </a:solidFill>
                              <a:latin typeface="Cambria Math"/>
                            </a:rPr>
                            <m:t>𝑇</m:t>
                          </m:r>
                        </m:e>
                        <m:sub>
                          <m:r>
                            <a:rPr lang="en-US" altLang="ja-JP" sz="2400" i="1">
                              <a:solidFill>
                                <a:srgbClr val="00B050"/>
                              </a:solidFill>
                              <a:latin typeface="Cambria Math"/>
                            </a:rPr>
                            <m:t>2</m:t>
                          </m:r>
                        </m:sub>
                      </m:sSub>
                    </m:oMath>
                  </m:oMathPara>
                </a14:m>
                <a:endParaRPr lang="ja-JP" altLang="en-US" dirty="0">
                  <a:solidFill>
                    <a:srgbClr val="000000"/>
                  </a:solidFill>
                </a:endParaRPr>
              </a:p>
            </p:txBody>
          </p:sp>
        </mc:Choice>
        <mc:Fallback xmlns="">
          <p:sp>
            <p:nvSpPr>
              <p:cNvPr id="74" name="テキスト ボックス 73"/>
              <p:cNvSpPr txBox="1">
                <a:spLocks noRot="1" noChangeAspect="1" noMove="1" noResize="1" noEditPoints="1" noAdjustHandles="1" noChangeArrowheads="1" noChangeShapeType="1" noTextEdit="1"/>
              </p:cNvSpPr>
              <p:nvPr/>
            </p:nvSpPr>
            <p:spPr>
              <a:xfrm>
                <a:off x="6075660" y="1412776"/>
                <a:ext cx="544252" cy="461665"/>
              </a:xfrm>
              <a:prstGeom prst="rect">
                <a:avLst/>
              </a:prstGeom>
              <a:blipFill rotWithShape="1">
                <a:blip r:embed="rId9"/>
                <a:stretch>
                  <a:fillRect b="-1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5" name="テキスト ボックス 74"/>
              <p:cNvSpPr txBox="1"/>
              <p:nvPr/>
            </p:nvSpPr>
            <p:spPr>
              <a:xfrm>
                <a:off x="6075660" y="6021288"/>
                <a:ext cx="54425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400" i="1">
                              <a:solidFill>
                                <a:srgbClr val="00B050"/>
                              </a:solidFill>
                              <a:latin typeface="Cambria Math"/>
                            </a:rPr>
                          </m:ctrlPr>
                        </m:sSubPr>
                        <m:e>
                          <m:r>
                            <a:rPr lang="en-US" altLang="ja-JP" sz="2400" i="1">
                              <a:solidFill>
                                <a:srgbClr val="00B050"/>
                              </a:solidFill>
                              <a:latin typeface="Cambria Math"/>
                            </a:rPr>
                            <m:t>𝑇</m:t>
                          </m:r>
                        </m:e>
                        <m:sub>
                          <m:r>
                            <a:rPr lang="en-US" altLang="ja-JP" sz="2400" i="1">
                              <a:solidFill>
                                <a:srgbClr val="00B050"/>
                              </a:solidFill>
                              <a:latin typeface="Cambria Math"/>
                            </a:rPr>
                            <m:t>3</m:t>
                          </m:r>
                        </m:sub>
                      </m:sSub>
                    </m:oMath>
                  </m:oMathPara>
                </a14:m>
                <a:endParaRPr lang="ja-JP" altLang="en-US" dirty="0">
                  <a:solidFill>
                    <a:srgbClr val="000000"/>
                  </a:solidFill>
                </a:endParaRPr>
              </a:p>
            </p:txBody>
          </p:sp>
        </mc:Choice>
        <mc:Fallback xmlns="">
          <p:sp>
            <p:nvSpPr>
              <p:cNvPr id="75" name="テキスト ボックス 74"/>
              <p:cNvSpPr txBox="1">
                <a:spLocks noRot="1" noChangeAspect="1" noMove="1" noResize="1" noEditPoints="1" noAdjustHandles="1" noChangeArrowheads="1" noChangeShapeType="1" noTextEdit="1"/>
              </p:cNvSpPr>
              <p:nvPr/>
            </p:nvSpPr>
            <p:spPr>
              <a:xfrm>
                <a:off x="6075660" y="6021288"/>
                <a:ext cx="544252" cy="461665"/>
              </a:xfrm>
              <a:prstGeom prst="rect">
                <a:avLst/>
              </a:prstGeom>
              <a:blipFill rotWithShape="1">
                <a:blip r:embed="rId10"/>
                <a:stretch>
                  <a:fillRect b="-1333"/>
                </a:stretch>
              </a:blipFill>
            </p:spPr>
            <p:txBody>
              <a:bodyPr/>
              <a:lstStyle/>
              <a:p>
                <a:r>
                  <a:rPr lang="ja-JP" altLang="en-US">
                    <a:noFill/>
                  </a:rPr>
                  <a:t> </a:t>
                </a:r>
              </a:p>
            </p:txBody>
          </p:sp>
        </mc:Fallback>
      </mc:AlternateContent>
      <p:sp>
        <p:nvSpPr>
          <p:cNvPr id="76" name="テキスト ボックス 75"/>
          <p:cNvSpPr txBox="1"/>
          <p:nvPr/>
        </p:nvSpPr>
        <p:spPr>
          <a:xfrm>
            <a:off x="2184211" y="3203684"/>
            <a:ext cx="1107996" cy="369332"/>
          </a:xfrm>
          <a:prstGeom prst="rect">
            <a:avLst/>
          </a:prstGeom>
          <a:noFill/>
        </p:spPr>
        <p:txBody>
          <a:bodyPr wrap="none" rtlCol="0">
            <a:spAutoFit/>
          </a:bodyPr>
          <a:lstStyle/>
          <a:p>
            <a:r>
              <a:rPr lang="ja-JP" altLang="en-US" dirty="0">
                <a:solidFill>
                  <a:srgbClr val="000000"/>
                </a:solidFill>
              </a:rPr>
              <a:t>観測点①</a:t>
            </a:r>
          </a:p>
        </p:txBody>
      </p:sp>
      <p:sp>
        <p:nvSpPr>
          <p:cNvPr id="81" name="テキスト ボックス 80"/>
          <p:cNvSpPr txBox="1"/>
          <p:nvPr/>
        </p:nvSpPr>
        <p:spPr>
          <a:xfrm>
            <a:off x="2184211" y="3814156"/>
            <a:ext cx="1107996" cy="369332"/>
          </a:xfrm>
          <a:prstGeom prst="rect">
            <a:avLst/>
          </a:prstGeom>
          <a:noFill/>
        </p:spPr>
        <p:txBody>
          <a:bodyPr wrap="none" rtlCol="0">
            <a:spAutoFit/>
          </a:bodyPr>
          <a:lstStyle/>
          <a:p>
            <a:r>
              <a:rPr lang="ja-JP" altLang="en-US" dirty="0">
                <a:solidFill>
                  <a:srgbClr val="000000"/>
                </a:solidFill>
              </a:rPr>
              <a:t>観測点②</a:t>
            </a:r>
          </a:p>
        </p:txBody>
      </p:sp>
      <p:sp>
        <p:nvSpPr>
          <p:cNvPr id="82" name="テキスト ボックス 81"/>
          <p:cNvSpPr txBox="1"/>
          <p:nvPr/>
        </p:nvSpPr>
        <p:spPr>
          <a:xfrm>
            <a:off x="2191851" y="4448294"/>
            <a:ext cx="1107996" cy="369332"/>
          </a:xfrm>
          <a:prstGeom prst="rect">
            <a:avLst/>
          </a:prstGeom>
          <a:noFill/>
        </p:spPr>
        <p:txBody>
          <a:bodyPr wrap="none" rtlCol="0">
            <a:spAutoFit/>
          </a:bodyPr>
          <a:lstStyle/>
          <a:p>
            <a:r>
              <a:rPr lang="ja-JP" altLang="en-US" dirty="0">
                <a:solidFill>
                  <a:srgbClr val="000000"/>
                </a:solidFill>
              </a:rPr>
              <a:t>観測点③</a:t>
            </a:r>
          </a:p>
        </p:txBody>
      </p:sp>
      <p:sp>
        <p:nvSpPr>
          <p:cNvPr id="83" name="テキスト ボックス 82"/>
          <p:cNvSpPr txBox="1"/>
          <p:nvPr/>
        </p:nvSpPr>
        <p:spPr>
          <a:xfrm>
            <a:off x="2207458" y="5019868"/>
            <a:ext cx="1107996" cy="369332"/>
          </a:xfrm>
          <a:prstGeom prst="rect">
            <a:avLst/>
          </a:prstGeom>
          <a:noFill/>
        </p:spPr>
        <p:txBody>
          <a:bodyPr wrap="none" rtlCol="0">
            <a:spAutoFit/>
          </a:bodyPr>
          <a:lstStyle/>
          <a:p>
            <a:r>
              <a:rPr lang="ja-JP" altLang="en-US" dirty="0">
                <a:solidFill>
                  <a:srgbClr val="000000"/>
                </a:solidFill>
              </a:rPr>
              <a:t>観測点④</a:t>
            </a:r>
          </a:p>
        </p:txBody>
      </p:sp>
      <p:sp>
        <p:nvSpPr>
          <p:cNvPr id="84" name="テキスト ボックス 83"/>
          <p:cNvSpPr txBox="1"/>
          <p:nvPr/>
        </p:nvSpPr>
        <p:spPr>
          <a:xfrm>
            <a:off x="2736056" y="5697968"/>
            <a:ext cx="1107996" cy="369332"/>
          </a:xfrm>
          <a:prstGeom prst="rect">
            <a:avLst/>
          </a:prstGeom>
          <a:noFill/>
        </p:spPr>
        <p:txBody>
          <a:bodyPr wrap="none" rtlCol="0">
            <a:spAutoFit/>
          </a:bodyPr>
          <a:lstStyle/>
          <a:p>
            <a:r>
              <a:rPr lang="ja-JP" altLang="en-US" dirty="0">
                <a:solidFill>
                  <a:srgbClr val="000000"/>
                </a:solidFill>
              </a:rPr>
              <a:t>観測点⑤</a:t>
            </a:r>
          </a:p>
        </p:txBody>
      </p:sp>
      <mc:AlternateContent xmlns:mc="http://schemas.openxmlformats.org/markup-compatibility/2006" xmlns:a14="http://schemas.microsoft.com/office/drawing/2010/main">
        <mc:Choice Requires="a14">
          <p:sp>
            <p:nvSpPr>
              <p:cNvPr id="86" name="テキスト ボックス 85"/>
              <p:cNvSpPr txBox="1"/>
              <p:nvPr/>
            </p:nvSpPr>
            <p:spPr>
              <a:xfrm>
                <a:off x="6312278" y="3456061"/>
                <a:ext cx="2593980" cy="800219"/>
              </a:xfrm>
              <a:prstGeom prst="rect">
                <a:avLst/>
              </a:prstGeom>
              <a:noFill/>
              <a:ln>
                <a:solidFill>
                  <a:schemeClr val="tx1"/>
                </a:solidFill>
              </a:ln>
            </p:spPr>
            <p:txBody>
              <a:bodyPr wrap="none" rtlCol="0">
                <a:spAutoFit/>
              </a:bodyPr>
              <a:lstStyle/>
              <a:p>
                <a14:m>
                  <m:oMath xmlns:m="http://schemas.openxmlformats.org/officeDocument/2006/math">
                    <m:sSub>
                      <m:sSubPr>
                        <m:ctrlPr>
                          <a:rPr lang="en-US" altLang="ja-JP" sz="2300" i="1">
                            <a:solidFill>
                              <a:srgbClr val="000000"/>
                            </a:solidFill>
                            <a:latin typeface="Cambria Math"/>
                          </a:rPr>
                        </m:ctrlPr>
                      </m:sSubPr>
                      <m:e>
                        <m:r>
                          <a:rPr lang="en-US" altLang="ja-JP" sz="2300" i="1">
                            <a:solidFill>
                              <a:srgbClr val="000000"/>
                            </a:solidFill>
                            <a:latin typeface="Cambria Math"/>
                          </a:rPr>
                          <m:t>𝑇</m:t>
                        </m:r>
                      </m:e>
                      <m:sub>
                        <m:r>
                          <a:rPr lang="en-US" altLang="ja-JP" sz="2300" i="1">
                            <a:solidFill>
                              <a:srgbClr val="000000"/>
                            </a:solidFill>
                            <a:latin typeface="Cambria Math"/>
                          </a:rPr>
                          <m:t>1</m:t>
                        </m:r>
                      </m:sub>
                    </m:sSub>
                    <m:r>
                      <a:rPr lang="en-US" altLang="ja-JP" sz="2300" i="1">
                        <a:solidFill>
                          <a:srgbClr val="000000"/>
                        </a:solidFill>
                        <a:latin typeface="Cambria Math"/>
                      </a:rPr>
                      <m:t> , </m:t>
                    </m:r>
                    <m:sSub>
                      <m:sSubPr>
                        <m:ctrlPr>
                          <a:rPr lang="en-US" altLang="ja-JP" sz="2300" i="1">
                            <a:solidFill>
                              <a:srgbClr val="000000"/>
                            </a:solidFill>
                            <a:latin typeface="Cambria Math"/>
                          </a:rPr>
                        </m:ctrlPr>
                      </m:sSubPr>
                      <m:e>
                        <m:r>
                          <a:rPr lang="en-US" altLang="ja-JP" sz="2300" i="1">
                            <a:solidFill>
                              <a:srgbClr val="000000"/>
                            </a:solidFill>
                            <a:latin typeface="Cambria Math"/>
                          </a:rPr>
                          <m:t>𝑇</m:t>
                        </m:r>
                      </m:e>
                      <m:sub>
                        <m:r>
                          <a:rPr lang="en-US" altLang="ja-JP" sz="2300" i="1">
                            <a:solidFill>
                              <a:srgbClr val="000000"/>
                            </a:solidFill>
                            <a:latin typeface="Cambria Math"/>
                          </a:rPr>
                          <m:t>2</m:t>
                        </m:r>
                      </m:sub>
                    </m:sSub>
                    <m:r>
                      <a:rPr lang="en-US" altLang="ja-JP" sz="2300" i="1">
                        <a:solidFill>
                          <a:srgbClr val="000000"/>
                        </a:solidFill>
                        <a:latin typeface="Cambria Math"/>
                      </a:rPr>
                      <m:t> ,  </m:t>
                    </m:r>
                    <m:sSub>
                      <m:sSubPr>
                        <m:ctrlPr>
                          <a:rPr lang="en-US" altLang="ja-JP" sz="2300" i="1">
                            <a:solidFill>
                              <a:srgbClr val="000000"/>
                            </a:solidFill>
                            <a:latin typeface="Cambria Math"/>
                          </a:rPr>
                        </m:ctrlPr>
                      </m:sSubPr>
                      <m:e>
                        <m:r>
                          <a:rPr lang="en-US" altLang="ja-JP" sz="2300" i="1">
                            <a:solidFill>
                              <a:srgbClr val="000000"/>
                            </a:solidFill>
                            <a:latin typeface="Cambria Math"/>
                          </a:rPr>
                          <m:t>𝑇</m:t>
                        </m:r>
                      </m:e>
                      <m:sub>
                        <m:r>
                          <a:rPr lang="en-US" altLang="ja-JP" sz="2300" i="1">
                            <a:solidFill>
                              <a:srgbClr val="000000"/>
                            </a:solidFill>
                            <a:latin typeface="Cambria Math"/>
                          </a:rPr>
                          <m:t>3</m:t>
                        </m:r>
                      </m:sub>
                    </m:sSub>
                  </m:oMath>
                </a14:m>
                <a:r>
                  <a:rPr lang="en-US" altLang="ja-JP" sz="2300" dirty="0">
                    <a:solidFill>
                      <a:srgbClr val="000000"/>
                    </a:solidFill>
                  </a:rPr>
                  <a:t>  :</a:t>
                </a:r>
              </a:p>
              <a:p>
                <a:r>
                  <a:rPr lang="ja-JP" altLang="en-US" sz="2300" dirty="0">
                    <a:solidFill>
                      <a:srgbClr val="000000"/>
                    </a:solidFill>
                  </a:rPr>
                  <a:t>ケーブル伝播時間</a:t>
                </a:r>
                <a:r>
                  <a:rPr lang="en-US" altLang="ja-JP" sz="2300" dirty="0">
                    <a:solidFill>
                      <a:srgbClr val="00B050"/>
                    </a:solidFill>
                  </a:rPr>
                  <a:t>  </a:t>
                </a:r>
                <a:endParaRPr lang="ja-JP" altLang="en-US" sz="2300" dirty="0">
                  <a:solidFill>
                    <a:srgbClr val="00B050"/>
                  </a:solidFill>
                </a:endParaRPr>
              </a:p>
            </p:txBody>
          </p:sp>
        </mc:Choice>
        <mc:Fallback xmlns="">
          <p:sp>
            <p:nvSpPr>
              <p:cNvPr id="86" name="テキスト ボックス 85"/>
              <p:cNvSpPr txBox="1">
                <a:spLocks noRot="1" noChangeAspect="1" noMove="1" noResize="1" noEditPoints="1" noAdjustHandles="1" noChangeArrowheads="1" noChangeShapeType="1" noTextEdit="1"/>
              </p:cNvSpPr>
              <p:nvPr/>
            </p:nvSpPr>
            <p:spPr>
              <a:xfrm>
                <a:off x="6312278" y="3456061"/>
                <a:ext cx="2593980" cy="800219"/>
              </a:xfrm>
              <a:prstGeom prst="rect">
                <a:avLst/>
              </a:prstGeom>
              <a:blipFill rotWithShape="1">
                <a:blip r:embed="rId11"/>
                <a:stretch>
                  <a:fillRect l="-3037" t="-4511" b="-12030"/>
                </a:stretch>
              </a:blipFill>
              <a:ln>
                <a:solidFill>
                  <a:schemeClr val="tx1"/>
                </a:solid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7" name="テキスト ボックス 86"/>
              <p:cNvSpPr txBox="1"/>
              <p:nvPr/>
            </p:nvSpPr>
            <p:spPr>
              <a:xfrm>
                <a:off x="6312278" y="4729469"/>
                <a:ext cx="2621230" cy="707886"/>
              </a:xfrm>
              <a:prstGeom prst="rect">
                <a:avLst/>
              </a:prstGeom>
              <a:noFill/>
              <a:ln>
                <a:solidFill>
                  <a:schemeClr val="tx1"/>
                </a:solidFill>
              </a:ln>
            </p:spPr>
            <p:txBody>
              <a:bodyPr wrap="none" rtlCol="0">
                <a:spAutoFit/>
              </a:bodyPr>
              <a:lstStyle/>
              <a:p>
                <a14:m>
                  <m:oMath xmlns:m="http://schemas.openxmlformats.org/officeDocument/2006/math">
                    <m:sSub>
                      <m:sSubPr>
                        <m:ctrlPr>
                          <a:rPr lang="en-US" altLang="ja-JP" sz="2000" i="1">
                            <a:solidFill>
                              <a:srgbClr val="000000"/>
                            </a:solidFill>
                            <a:latin typeface="Cambria Math"/>
                          </a:rPr>
                        </m:ctrlPr>
                      </m:sSubPr>
                      <m:e>
                        <m:r>
                          <a:rPr lang="en-US" altLang="ja-JP" sz="2000" i="1">
                            <a:solidFill>
                              <a:srgbClr val="000000"/>
                            </a:solidFill>
                            <a:latin typeface="Cambria Math"/>
                          </a:rPr>
                          <m:t>𝑑</m:t>
                        </m:r>
                      </m:e>
                      <m:sub>
                        <m:r>
                          <a:rPr lang="en-US" altLang="ja-JP" sz="2000" i="1">
                            <a:solidFill>
                              <a:srgbClr val="000000"/>
                            </a:solidFill>
                            <a:latin typeface="Cambria Math"/>
                          </a:rPr>
                          <m:t>1</m:t>
                        </m:r>
                      </m:sub>
                    </m:sSub>
                    <m:r>
                      <a:rPr lang="en-US" altLang="ja-JP" sz="2000" i="1">
                        <a:solidFill>
                          <a:srgbClr val="000000"/>
                        </a:solidFill>
                        <a:latin typeface="Cambria Math"/>
                      </a:rPr>
                      <m:t> , </m:t>
                    </m:r>
                    <m:sSub>
                      <m:sSubPr>
                        <m:ctrlPr>
                          <a:rPr lang="en-US" altLang="ja-JP" sz="2000" i="1">
                            <a:solidFill>
                              <a:srgbClr val="000000"/>
                            </a:solidFill>
                            <a:latin typeface="Cambria Math"/>
                          </a:rPr>
                        </m:ctrlPr>
                      </m:sSubPr>
                      <m:e>
                        <m:r>
                          <a:rPr lang="en-US" altLang="ja-JP" sz="2000" i="1">
                            <a:solidFill>
                              <a:srgbClr val="000000"/>
                            </a:solidFill>
                            <a:latin typeface="Cambria Math"/>
                          </a:rPr>
                          <m:t>𝑑</m:t>
                        </m:r>
                      </m:e>
                      <m:sub>
                        <m:r>
                          <a:rPr lang="en-US" altLang="ja-JP" sz="2000" i="1">
                            <a:solidFill>
                              <a:srgbClr val="000000"/>
                            </a:solidFill>
                            <a:latin typeface="Cambria Math"/>
                          </a:rPr>
                          <m:t>2</m:t>
                        </m:r>
                      </m:sub>
                    </m:sSub>
                    <m:r>
                      <a:rPr lang="en-US" altLang="ja-JP" sz="2000" i="1">
                        <a:solidFill>
                          <a:srgbClr val="000000"/>
                        </a:solidFill>
                        <a:latin typeface="Cambria Math"/>
                      </a:rPr>
                      <m:t> , </m:t>
                    </m:r>
                    <m:sSub>
                      <m:sSubPr>
                        <m:ctrlPr>
                          <a:rPr lang="en-US" altLang="ja-JP" sz="2000" i="1">
                            <a:solidFill>
                              <a:srgbClr val="000000"/>
                            </a:solidFill>
                            <a:latin typeface="Cambria Math"/>
                          </a:rPr>
                        </m:ctrlPr>
                      </m:sSubPr>
                      <m:e>
                        <m:r>
                          <a:rPr lang="en-US" altLang="ja-JP" sz="2000" i="1">
                            <a:solidFill>
                              <a:srgbClr val="000000"/>
                            </a:solidFill>
                            <a:latin typeface="Cambria Math"/>
                          </a:rPr>
                          <m:t>𝑑</m:t>
                        </m:r>
                      </m:e>
                      <m:sub>
                        <m:r>
                          <a:rPr lang="en-US" altLang="ja-JP" sz="2000" i="1">
                            <a:solidFill>
                              <a:srgbClr val="000000"/>
                            </a:solidFill>
                            <a:latin typeface="Cambria Math"/>
                          </a:rPr>
                          <m:t>3</m:t>
                        </m:r>
                      </m:sub>
                    </m:sSub>
                    <m:r>
                      <a:rPr lang="en-US" altLang="ja-JP" sz="2000" i="1">
                        <a:solidFill>
                          <a:srgbClr val="000000"/>
                        </a:solidFill>
                        <a:latin typeface="Cambria Math"/>
                      </a:rPr>
                      <m:t> , </m:t>
                    </m:r>
                    <m:sSub>
                      <m:sSubPr>
                        <m:ctrlPr>
                          <a:rPr lang="en-US" altLang="ja-JP" sz="2000" i="1">
                            <a:solidFill>
                              <a:srgbClr val="000000"/>
                            </a:solidFill>
                            <a:latin typeface="Cambria Math"/>
                          </a:rPr>
                        </m:ctrlPr>
                      </m:sSubPr>
                      <m:e>
                        <m:r>
                          <a:rPr lang="en-US" altLang="ja-JP" sz="2000" i="1">
                            <a:solidFill>
                              <a:srgbClr val="000000"/>
                            </a:solidFill>
                            <a:latin typeface="Cambria Math"/>
                          </a:rPr>
                          <m:t>𝑑</m:t>
                        </m:r>
                      </m:e>
                      <m:sub>
                        <m:r>
                          <a:rPr lang="en-US" altLang="ja-JP" sz="2000" i="1">
                            <a:solidFill>
                              <a:srgbClr val="000000"/>
                            </a:solidFill>
                            <a:latin typeface="Cambria Math"/>
                          </a:rPr>
                          <m:t>4</m:t>
                        </m:r>
                      </m:sub>
                    </m:sSub>
                    <m:r>
                      <a:rPr lang="en-US" altLang="ja-JP" sz="2000" i="1">
                        <a:solidFill>
                          <a:srgbClr val="000000"/>
                        </a:solidFill>
                        <a:latin typeface="Cambria Math"/>
                      </a:rPr>
                      <m:t> , </m:t>
                    </m:r>
                    <m:sSub>
                      <m:sSubPr>
                        <m:ctrlPr>
                          <a:rPr lang="en-US" altLang="ja-JP" sz="2000" i="1">
                            <a:solidFill>
                              <a:srgbClr val="000000"/>
                            </a:solidFill>
                            <a:latin typeface="Cambria Math"/>
                          </a:rPr>
                        </m:ctrlPr>
                      </m:sSubPr>
                      <m:e>
                        <m:r>
                          <a:rPr lang="en-US" altLang="ja-JP" sz="2000" i="1">
                            <a:solidFill>
                              <a:srgbClr val="000000"/>
                            </a:solidFill>
                            <a:latin typeface="Cambria Math"/>
                          </a:rPr>
                          <m:t>𝑑</m:t>
                        </m:r>
                      </m:e>
                      <m:sub>
                        <m:r>
                          <a:rPr lang="en-US" altLang="ja-JP" sz="2000" i="1">
                            <a:solidFill>
                              <a:srgbClr val="000000"/>
                            </a:solidFill>
                            <a:latin typeface="Cambria Math"/>
                          </a:rPr>
                          <m:t>5</m:t>
                        </m:r>
                      </m:sub>
                    </m:sSub>
                    <m:r>
                      <a:rPr lang="en-US" altLang="ja-JP" sz="2000" i="1">
                        <a:solidFill>
                          <a:srgbClr val="000000"/>
                        </a:solidFill>
                        <a:latin typeface="Cambria Math"/>
                      </a:rPr>
                      <m:t> </m:t>
                    </m:r>
                  </m:oMath>
                </a14:m>
                <a:r>
                  <a:rPr lang="ja-JP" altLang="en-US" sz="2000" dirty="0">
                    <a:solidFill>
                      <a:srgbClr val="000000"/>
                    </a:solidFill>
                  </a:rPr>
                  <a:t> </a:t>
                </a:r>
                <a:r>
                  <a:rPr lang="en-US" altLang="ja-JP" sz="2000" dirty="0">
                    <a:solidFill>
                      <a:srgbClr val="000000"/>
                    </a:solidFill>
                  </a:rPr>
                  <a:t>:</a:t>
                </a:r>
              </a:p>
              <a:p>
                <a:r>
                  <a:rPr lang="ja-JP" altLang="en-US" sz="2000" dirty="0">
                    <a:solidFill>
                      <a:srgbClr val="000000"/>
                    </a:solidFill>
                  </a:rPr>
                  <a:t>ＬＥＤ－ＭＰＰＣ間距離</a:t>
                </a:r>
              </a:p>
            </p:txBody>
          </p:sp>
        </mc:Choice>
        <mc:Fallback xmlns="">
          <p:sp>
            <p:nvSpPr>
              <p:cNvPr id="87" name="テキスト ボックス 86"/>
              <p:cNvSpPr txBox="1">
                <a:spLocks noRot="1" noChangeAspect="1" noMove="1" noResize="1" noEditPoints="1" noAdjustHandles="1" noChangeArrowheads="1" noChangeShapeType="1" noTextEdit="1"/>
              </p:cNvSpPr>
              <p:nvPr/>
            </p:nvSpPr>
            <p:spPr>
              <a:xfrm>
                <a:off x="6312278" y="4729469"/>
                <a:ext cx="2621230" cy="707886"/>
              </a:xfrm>
              <a:prstGeom prst="rect">
                <a:avLst/>
              </a:prstGeom>
              <a:blipFill rotWithShape="1">
                <a:blip r:embed="rId12"/>
                <a:stretch>
                  <a:fillRect l="-2083" t="-3390" r="-2083" b="-11017"/>
                </a:stretch>
              </a:blipFill>
              <a:ln>
                <a:solidFill>
                  <a:schemeClr val="tx1"/>
                </a:solidFill>
              </a:ln>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42BBAC36-329A-41C5-8CCB-28F75455D963}" type="slidenum">
              <a:rPr lang="ja-JP" altLang="en-US" smtClean="0">
                <a:solidFill>
                  <a:schemeClr val="tx1"/>
                </a:solidFill>
              </a:rPr>
              <a:pPr/>
              <a:t>5</a:t>
            </a:fld>
            <a:endParaRPr lang="ja-JP" altLang="en-US" dirty="0">
              <a:solidFill>
                <a:schemeClr val="tx1"/>
              </a:solidFill>
            </a:endParaRPr>
          </a:p>
        </p:txBody>
      </p:sp>
    </p:spTree>
    <p:extLst>
      <p:ext uri="{BB962C8B-B14F-4D97-AF65-F5344CB8AC3E}">
        <p14:creationId xmlns:p14="http://schemas.microsoft.com/office/powerpoint/2010/main" val="2625991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614623" y="476672"/>
            <a:ext cx="1980029" cy="523220"/>
          </a:xfrm>
          <a:prstGeom prst="rect">
            <a:avLst/>
          </a:prstGeom>
          <a:noFill/>
        </p:spPr>
        <p:txBody>
          <a:bodyPr wrap="none" rtlCol="0">
            <a:spAutoFit/>
          </a:bodyPr>
          <a:lstStyle/>
          <a:p>
            <a:r>
              <a:rPr lang="ja-JP" altLang="en-US" sz="2800" u="sng" dirty="0">
                <a:solidFill>
                  <a:srgbClr val="FFC000"/>
                </a:solidFill>
                <a:latin typeface="HGP明朝E" pitchFamily="18" charset="-128"/>
              </a:rPr>
              <a:t>実験概要⑤</a:t>
            </a:r>
            <a:endParaRPr lang="en-US" altLang="ja-JP" sz="2800" u="sng" dirty="0">
              <a:solidFill>
                <a:srgbClr val="FFC000"/>
              </a:solidFill>
              <a:latin typeface="HGP明朝E" pitchFamily="18" charset="-128"/>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467544" y="1200324"/>
                <a:ext cx="8137164" cy="1200329"/>
              </a:xfrm>
              <a:prstGeom prst="rect">
                <a:avLst/>
              </a:prstGeom>
              <a:noFill/>
            </p:spPr>
            <p:txBody>
              <a:bodyPr wrap="none" rtlCol="0">
                <a:spAutoFit/>
              </a:bodyPr>
              <a:lstStyle/>
              <a:p>
                <a:r>
                  <a:rPr lang="ja-JP" altLang="en-US" sz="2400" dirty="0">
                    <a:solidFill>
                      <a:srgbClr val="000000"/>
                    </a:solidFill>
                  </a:rPr>
                  <a:t>ＭＰＰＣを①～⑤それぞれに置いたときの、オシロスコープ上の</a:t>
                </a:r>
                <a:endParaRPr lang="en-US" altLang="ja-JP" sz="2400" dirty="0">
                  <a:solidFill>
                    <a:srgbClr val="000000"/>
                  </a:solidFill>
                </a:endParaRPr>
              </a:p>
              <a:p>
                <a:r>
                  <a:rPr lang="ja-JP" altLang="en-US" sz="2400" dirty="0">
                    <a:solidFill>
                      <a:srgbClr val="000000"/>
                    </a:solidFill>
                  </a:rPr>
                  <a:t>二つの信号波形の時間差を</a:t>
                </a:r>
                <a14:m>
                  <m:oMath xmlns:m="http://schemas.openxmlformats.org/officeDocument/2006/math">
                    <m:sSub>
                      <m:sSubPr>
                        <m:ctrlPr>
                          <a:rPr lang="en-US" altLang="ja-JP" sz="2400" i="1">
                            <a:solidFill>
                              <a:srgbClr val="FF0000"/>
                            </a:solidFill>
                            <a:latin typeface="Cambria Math"/>
                          </a:rPr>
                        </m:ctrlPr>
                      </m:sSubPr>
                      <m:e>
                        <m:r>
                          <a:rPr lang="en-US" altLang="ja-JP" sz="2400" i="1">
                            <a:solidFill>
                              <a:srgbClr val="FF0000"/>
                            </a:solidFill>
                            <a:latin typeface="Cambria Math"/>
                          </a:rPr>
                          <m:t>𝑡</m:t>
                        </m:r>
                      </m:e>
                      <m:sub>
                        <m:r>
                          <a:rPr lang="en-US" altLang="ja-JP" sz="2400" i="1">
                            <a:solidFill>
                              <a:srgbClr val="FF0000"/>
                            </a:solidFill>
                            <a:latin typeface="Cambria Math"/>
                          </a:rPr>
                          <m:t>1</m:t>
                        </m:r>
                      </m:sub>
                    </m:sSub>
                    <m:r>
                      <a:rPr lang="en-US" altLang="ja-JP" sz="2400" i="1">
                        <a:solidFill>
                          <a:srgbClr val="FF0000"/>
                        </a:solidFill>
                        <a:latin typeface="Cambria Math"/>
                      </a:rPr>
                      <m:t> , </m:t>
                    </m:r>
                    <m:sSub>
                      <m:sSubPr>
                        <m:ctrlPr>
                          <a:rPr lang="en-US" altLang="ja-JP" sz="2400" i="1">
                            <a:solidFill>
                              <a:srgbClr val="FF0000"/>
                            </a:solidFill>
                            <a:latin typeface="Cambria Math"/>
                          </a:rPr>
                        </m:ctrlPr>
                      </m:sSubPr>
                      <m:e>
                        <m:r>
                          <a:rPr lang="en-US" altLang="ja-JP" sz="2400" i="1">
                            <a:solidFill>
                              <a:srgbClr val="FF0000"/>
                            </a:solidFill>
                            <a:latin typeface="Cambria Math"/>
                          </a:rPr>
                          <m:t>𝑡</m:t>
                        </m:r>
                      </m:e>
                      <m:sub>
                        <m:r>
                          <a:rPr lang="en-US" altLang="ja-JP" sz="2400" i="1">
                            <a:solidFill>
                              <a:srgbClr val="FF0000"/>
                            </a:solidFill>
                            <a:latin typeface="Cambria Math"/>
                          </a:rPr>
                          <m:t>2</m:t>
                        </m:r>
                      </m:sub>
                    </m:sSub>
                    <m:r>
                      <a:rPr lang="en-US" altLang="ja-JP" sz="2400" i="1">
                        <a:solidFill>
                          <a:srgbClr val="FF0000"/>
                        </a:solidFill>
                        <a:latin typeface="Cambria Math"/>
                      </a:rPr>
                      <m:t> , </m:t>
                    </m:r>
                    <m:sSub>
                      <m:sSubPr>
                        <m:ctrlPr>
                          <a:rPr lang="en-US" altLang="ja-JP" sz="2400" i="1">
                            <a:solidFill>
                              <a:srgbClr val="FF0000"/>
                            </a:solidFill>
                            <a:latin typeface="Cambria Math"/>
                          </a:rPr>
                        </m:ctrlPr>
                      </m:sSubPr>
                      <m:e>
                        <m:r>
                          <a:rPr lang="en-US" altLang="ja-JP" sz="2400" i="1">
                            <a:solidFill>
                              <a:srgbClr val="FF0000"/>
                            </a:solidFill>
                            <a:latin typeface="Cambria Math"/>
                          </a:rPr>
                          <m:t>𝑡</m:t>
                        </m:r>
                      </m:e>
                      <m:sub>
                        <m:r>
                          <a:rPr lang="en-US" altLang="ja-JP" sz="2400" i="1">
                            <a:solidFill>
                              <a:srgbClr val="FF0000"/>
                            </a:solidFill>
                            <a:latin typeface="Cambria Math"/>
                          </a:rPr>
                          <m:t>3</m:t>
                        </m:r>
                      </m:sub>
                    </m:sSub>
                    <m:r>
                      <a:rPr lang="en-US" altLang="ja-JP" sz="2400" i="1">
                        <a:solidFill>
                          <a:srgbClr val="FF0000"/>
                        </a:solidFill>
                        <a:latin typeface="Cambria Math"/>
                      </a:rPr>
                      <m:t> , </m:t>
                    </m:r>
                    <m:sSub>
                      <m:sSubPr>
                        <m:ctrlPr>
                          <a:rPr lang="en-US" altLang="ja-JP" sz="2400" i="1">
                            <a:solidFill>
                              <a:srgbClr val="FF0000"/>
                            </a:solidFill>
                            <a:latin typeface="Cambria Math"/>
                          </a:rPr>
                        </m:ctrlPr>
                      </m:sSubPr>
                      <m:e>
                        <m:r>
                          <a:rPr lang="en-US" altLang="ja-JP" sz="2400" i="1">
                            <a:solidFill>
                              <a:srgbClr val="FF0000"/>
                            </a:solidFill>
                            <a:latin typeface="Cambria Math"/>
                          </a:rPr>
                          <m:t>𝑡</m:t>
                        </m:r>
                      </m:e>
                      <m:sub>
                        <m:r>
                          <a:rPr lang="en-US" altLang="ja-JP" sz="2400" i="1">
                            <a:solidFill>
                              <a:srgbClr val="FF0000"/>
                            </a:solidFill>
                            <a:latin typeface="Cambria Math"/>
                          </a:rPr>
                          <m:t>4</m:t>
                        </m:r>
                      </m:sub>
                    </m:sSub>
                    <m:r>
                      <a:rPr lang="en-US" altLang="ja-JP" sz="2400" i="1">
                        <a:solidFill>
                          <a:srgbClr val="FF0000"/>
                        </a:solidFill>
                        <a:latin typeface="Cambria Math"/>
                      </a:rPr>
                      <m:t> , </m:t>
                    </m:r>
                    <m:sSub>
                      <m:sSubPr>
                        <m:ctrlPr>
                          <a:rPr lang="en-US" altLang="ja-JP" sz="2400" i="1">
                            <a:solidFill>
                              <a:srgbClr val="FF0000"/>
                            </a:solidFill>
                            <a:latin typeface="Cambria Math"/>
                          </a:rPr>
                        </m:ctrlPr>
                      </m:sSubPr>
                      <m:e>
                        <m:r>
                          <a:rPr lang="en-US" altLang="ja-JP" sz="2400" i="1">
                            <a:solidFill>
                              <a:srgbClr val="FF0000"/>
                            </a:solidFill>
                            <a:latin typeface="Cambria Math"/>
                          </a:rPr>
                          <m:t>𝑡</m:t>
                        </m:r>
                      </m:e>
                      <m:sub>
                        <m:r>
                          <a:rPr lang="en-US" altLang="ja-JP" sz="2400" i="1">
                            <a:solidFill>
                              <a:srgbClr val="FF0000"/>
                            </a:solidFill>
                            <a:latin typeface="Cambria Math"/>
                          </a:rPr>
                          <m:t>5 </m:t>
                        </m:r>
                      </m:sub>
                    </m:sSub>
                  </m:oMath>
                </a14:m>
                <a:r>
                  <a:rPr lang="ja-JP" altLang="en-US" sz="2400" dirty="0">
                    <a:solidFill>
                      <a:srgbClr val="000000"/>
                    </a:solidFill>
                  </a:rPr>
                  <a:t>とする。</a:t>
                </a:r>
                <a:endParaRPr lang="en-US" altLang="ja-JP" sz="2400" dirty="0">
                  <a:solidFill>
                    <a:srgbClr val="000000"/>
                  </a:solidFill>
                </a:endParaRPr>
              </a:p>
              <a:p>
                <a:r>
                  <a:rPr lang="ja-JP" altLang="en-US" sz="2400" dirty="0">
                    <a:solidFill>
                      <a:srgbClr val="000000"/>
                    </a:solidFill>
                  </a:rPr>
                  <a:t>更に、定数部分を　</a:t>
                </a:r>
                <a14:m>
                  <m:oMath xmlns:m="http://schemas.openxmlformats.org/officeDocument/2006/math">
                    <m:r>
                      <a:rPr lang="en-US" altLang="ja-JP" sz="2400" i="1">
                        <a:solidFill>
                          <a:srgbClr val="000000"/>
                        </a:solidFill>
                        <a:latin typeface="Cambria Math"/>
                      </a:rPr>
                      <m:t>𝑇</m:t>
                    </m:r>
                    <m:r>
                      <a:rPr lang="en-US" altLang="ja-JP" sz="2400" i="1">
                        <a:solidFill>
                          <a:srgbClr val="000000"/>
                        </a:solidFill>
                        <a:latin typeface="Cambria Math"/>
                      </a:rPr>
                      <m:t>:=</m:t>
                    </m:r>
                    <m:sSub>
                      <m:sSubPr>
                        <m:ctrlPr>
                          <a:rPr lang="en-US" altLang="ja-JP" sz="2400" i="1">
                            <a:solidFill>
                              <a:srgbClr val="000000"/>
                            </a:solidFill>
                            <a:latin typeface="Cambria Math"/>
                            <a:ea typeface="Cambria Math"/>
                          </a:rPr>
                        </m:ctrlPr>
                      </m:sSubPr>
                      <m:e>
                        <m:r>
                          <a:rPr lang="en-US" altLang="ja-JP" sz="2400" i="1">
                            <a:solidFill>
                              <a:srgbClr val="000000"/>
                            </a:solidFill>
                            <a:latin typeface="Cambria Math"/>
                            <a:ea typeface="Cambria Math"/>
                          </a:rPr>
                          <m:t>𝑇</m:t>
                        </m:r>
                      </m:e>
                      <m:sub>
                        <m:r>
                          <a:rPr lang="en-US" altLang="ja-JP" sz="2400" i="1">
                            <a:solidFill>
                              <a:srgbClr val="000000"/>
                            </a:solidFill>
                            <a:latin typeface="Cambria Math"/>
                            <a:ea typeface="Cambria Math"/>
                          </a:rPr>
                          <m:t>1</m:t>
                        </m:r>
                      </m:sub>
                    </m:sSub>
                    <m:r>
                      <a:rPr lang="en-US" altLang="ja-JP" sz="2400" i="1">
                        <a:solidFill>
                          <a:srgbClr val="000000"/>
                        </a:solidFill>
                        <a:latin typeface="Cambria Math"/>
                        <a:ea typeface="Cambria Math"/>
                      </a:rPr>
                      <m:t>−</m:t>
                    </m:r>
                    <m:sSub>
                      <m:sSubPr>
                        <m:ctrlPr>
                          <a:rPr lang="en-US" altLang="ja-JP" sz="2400" i="1">
                            <a:solidFill>
                              <a:srgbClr val="000000"/>
                            </a:solidFill>
                            <a:latin typeface="Cambria Math"/>
                            <a:ea typeface="Cambria Math"/>
                          </a:rPr>
                        </m:ctrlPr>
                      </m:sSubPr>
                      <m:e>
                        <m:r>
                          <a:rPr lang="en-US" altLang="ja-JP" sz="2400" i="1">
                            <a:solidFill>
                              <a:srgbClr val="000000"/>
                            </a:solidFill>
                            <a:latin typeface="Cambria Math"/>
                            <a:ea typeface="Cambria Math"/>
                          </a:rPr>
                          <m:t>𝑇</m:t>
                        </m:r>
                      </m:e>
                      <m:sub>
                        <m:r>
                          <a:rPr lang="en-US" altLang="ja-JP" sz="2400" i="1">
                            <a:solidFill>
                              <a:srgbClr val="000000"/>
                            </a:solidFill>
                            <a:latin typeface="Cambria Math"/>
                            <a:ea typeface="Cambria Math"/>
                          </a:rPr>
                          <m:t>2</m:t>
                        </m:r>
                      </m:sub>
                    </m:sSub>
                    <m:r>
                      <a:rPr lang="en-US" altLang="ja-JP" sz="2400" i="1">
                        <a:solidFill>
                          <a:srgbClr val="000000"/>
                        </a:solidFill>
                        <a:latin typeface="Cambria Math"/>
                        <a:ea typeface="Cambria Math"/>
                      </a:rPr>
                      <m:t>+</m:t>
                    </m:r>
                    <m:sSub>
                      <m:sSubPr>
                        <m:ctrlPr>
                          <a:rPr lang="en-US" altLang="ja-JP" sz="2400" i="1">
                            <a:solidFill>
                              <a:srgbClr val="000000"/>
                            </a:solidFill>
                            <a:latin typeface="Cambria Math"/>
                            <a:ea typeface="Cambria Math"/>
                          </a:rPr>
                        </m:ctrlPr>
                      </m:sSubPr>
                      <m:e>
                        <m:r>
                          <a:rPr lang="en-US" altLang="ja-JP" sz="2400" i="1">
                            <a:solidFill>
                              <a:srgbClr val="000000"/>
                            </a:solidFill>
                            <a:latin typeface="Cambria Math"/>
                            <a:ea typeface="Cambria Math"/>
                          </a:rPr>
                          <m:t>𝑇</m:t>
                        </m:r>
                      </m:e>
                      <m:sub>
                        <m:r>
                          <a:rPr lang="en-US" altLang="ja-JP" sz="2400" i="1">
                            <a:solidFill>
                              <a:srgbClr val="000000"/>
                            </a:solidFill>
                            <a:latin typeface="Cambria Math"/>
                            <a:ea typeface="Cambria Math"/>
                          </a:rPr>
                          <m:t>3</m:t>
                        </m:r>
                      </m:sub>
                    </m:sSub>
                    <m:r>
                      <a:rPr lang="en-US" altLang="ja-JP" sz="2400">
                        <a:solidFill>
                          <a:srgbClr val="000000"/>
                        </a:solidFill>
                        <a:latin typeface="Cambria Math"/>
                        <a:ea typeface="Cambria Math"/>
                      </a:rPr>
                      <m:t> </m:t>
                    </m:r>
                  </m:oMath>
                </a14:m>
                <a:r>
                  <a:rPr lang="ja-JP" altLang="en-US" sz="2400" dirty="0">
                    <a:solidFill>
                      <a:srgbClr val="000000"/>
                    </a:solidFill>
                  </a:rPr>
                  <a:t>と纏める。</a:t>
                </a:r>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467544" y="1200324"/>
                <a:ext cx="8137164" cy="1200329"/>
              </a:xfrm>
              <a:prstGeom prst="rect">
                <a:avLst/>
              </a:prstGeom>
              <a:blipFill rotWithShape="1">
                <a:blip r:embed="rId2"/>
                <a:stretch>
                  <a:fillRect l="-1199" t="-6091" r="-150" b="-86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899592" y="2779506"/>
                <a:ext cx="2526076" cy="224676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800" i="1">
                              <a:solidFill>
                                <a:srgbClr val="000000"/>
                              </a:solidFill>
                              <a:latin typeface="Cambria Math"/>
                            </a:rPr>
                          </m:ctrlPr>
                        </m:sSubPr>
                        <m:e>
                          <m:r>
                            <a:rPr lang="en-US" altLang="ja-JP" sz="2800" i="1">
                              <a:solidFill>
                                <a:srgbClr val="000000"/>
                              </a:solidFill>
                              <a:latin typeface="Cambria Math"/>
                            </a:rPr>
                            <m:t>𝑡</m:t>
                          </m:r>
                        </m:e>
                        <m:sub>
                          <m:r>
                            <a:rPr lang="en-US" altLang="ja-JP" sz="2800" i="1">
                              <a:solidFill>
                                <a:srgbClr val="000000"/>
                              </a:solidFill>
                              <a:latin typeface="Cambria Math"/>
                            </a:rPr>
                            <m:t>1</m:t>
                          </m:r>
                        </m:sub>
                      </m:sSub>
                      <m:r>
                        <a:rPr lang="en-US" altLang="ja-JP" sz="2800" i="1">
                          <a:solidFill>
                            <a:srgbClr val="000000"/>
                          </a:solidFill>
                          <a:latin typeface="Cambria Math"/>
                        </a:rPr>
                        <m:t>=</m:t>
                      </m:r>
                      <m:r>
                        <a:rPr lang="en-US" altLang="ja-JP" sz="2800" i="1">
                          <a:solidFill>
                            <a:srgbClr val="434342"/>
                          </a:solidFill>
                          <a:latin typeface="Cambria Math"/>
                        </a:rPr>
                        <m:t>𝑇</m:t>
                      </m:r>
                      <m:r>
                        <a:rPr lang="en-US" altLang="ja-JP" sz="2800" i="1">
                          <a:solidFill>
                            <a:srgbClr val="434342"/>
                          </a:solidFill>
                          <a:latin typeface="Cambria Math"/>
                        </a:rPr>
                        <m:t>+</m:t>
                      </m:r>
                      <m:f>
                        <m:fPr>
                          <m:type m:val="lin"/>
                          <m:ctrlPr>
                            <a:rPr lang="en-US" altLang="ja-JP" sz="2800" i="1">
                              <a:solidFill>
                                <a:srgbClr val="FF0000"/>
                              </a:solidFill>
                              <a:latin typeface="Cambria Math"/>
                            </a:rPr>
                          </m:ctrlPr>
                        </m:fPr>
                        <m:num>
                          <m:sSub>
                            <m:sSubPr>
                              <m:ctrlPr>
                                <a:rPr lang="en-US" altLang="ja-JP" sz="2800" i="1">
                                  <a:solidFill>
                                    <a:srgbClr val="FF0000"/>
                                  </a:solidFill>
                                  <a:latin typeface="Cambria Math"/>
                                </a:rPr>
                              </m:ctrlPr>
                            </m:sSubPr>
                            <m:e>
                              <m:r>
                                <a:rPr lang="en-US" altLang="ja-JP" sz="2800" i="1">
                                  <a:solidFill>
                                    <a:srgbClr val="FF0000"/>
                                  </a:solidFill>
                                  <a:latin typeface="Cambria Math"/>
                                </a:rPr>
                                <m:t>𝑑</m:t>
                              </m:r>
                            </m:e>
                            <m:sub>
                              <m:r>
                                <a:rPr lang="en-US" altLang="ja-JP" sz="2800" i="1">
                                  <a:solidFill>
                                    <a:srgbClr val="FF0000"/>
                                  </a:solidFill>
                                  <a:latin typeface="Cambria Math"/>
                                </a:rPr>
                                <m:t>1</m:t>
                              </m:r>
                            </m:sub>
                          </m:sSub>
                        </m:num>
                        <m:den>
                          <m:r>
                            <a:rPr lang="en-US" altLang="ja-JP" sz="2800" i="1">
                              <a:solidFill>
                                <a:srgbClr val="FF0000"/>
                              </a:solidFill>
                              <a:latin typeface="Cambria Math"/>
                            </a:rPr>
                            <m:t>𝑐</m:t>
                          </m:r>
                        </m:den>
                      </m:f>
                    </m:oMath>
                  </m:oMathPara>
                </a14:m>
                <a:endParaRPr lang="en-US" altLang="ja-JP" sz="2800" dirty="0">
                  <a:solidFill>
                    <a:srgbClr val="000000"/>
                  </a:solidFill>
                </a:endParaRPr>
              </a:p>
              <a:p>
                <a:pPr/>
                <a14:m>
                  <m:oMathPara xmlns:m="http://schemas.openxmlformats.org/officeDocument/2006/math">
                    <m:oMathParaPr>
                      <m:jc m:val="centerGroup"/>
                    </m:oMathParaPr>
                    <m:oMath xmlns:m="http://schemas.openxmlformats.org/officeDocument/2006/math">
                      <m:sSub>
                        <m:sSubPr>
                          <m:ctrlPr>
                            <a:rPr lang="en-US" altLang="ja-JP" sz="2800" i="1">
                              <a:solidFill>
                                <a:srgbClr val="000000"/>
                              </a:solidFill>
                              <a:latin typeface="Cambria Math"/>
                            </a:rPr>
                          </m:ctrlPr>
                        </m:sSubPr>
                        <m:e>
                          <m:r>
                            <a:rPr lang="en-US" altLang="ja-JP" sz="2800" i="1">
                              <a:solidFill>
                                <a:srgbClr val="000000"/>
                              </a:solidFill>
                              <a:latin typeface="Cambria Math"/>
                            </a:rPr>
                            <m:t>𝑡</m:t>
                          </m:r>
                        </m:e>
                        <m:sub>
                          <m:r>
                            <a:rPr lang="en-US" altLang="ja-JP" sz="2800" i="1">
                              <a:solidFill>
                                <a:srgbClr val="000000"/>
                              </a:solidFill>
                              <a:latin typeface="Cambria Math"/>
                            </a:rPr>
                            <m:t>2</m:t>
                          </m:r>
                        </m:sub>
                      </m:sSub>
                      <m:r>
                        <a:rPr lang="en-US" altLang="ja-JP" sz="2800" i="1">
                          <a:solidFill>
                            <a:srgbClr val="000000"/>
                          </a:solidFill>
                          <a:latin typeface="Cambria Math"/>
                        </a:rPr>
                        <m:t>=</m:t>
                      </m:r>
                      <m:r>
                        <a:rPr lang="en-US" altLang="ja-JP" sz="2800" i="1">
                          <a:solidFill>
                            <a:srgbClr val="434342"/>
                          </a:solidFill>
                          <a:latin typeface="Cambria Math"/>
                        </a:rPr>
                        <m:t>𝑇</m:t>
                      </m:r>
                      <m:r>
                        <a:rPr lang="en-US" altLang="ja-JP" sz="2800" i="1">
                          <a:solidFill>
                            <a:srgbClr val="434342"/>
                          </a:solidFill>
                          <a:latin typeface="Cambria Math"/>
                        </a:rPr>
                        <m:t>+</m:t>
                      </m:r>
                      <m:f>
                        <m:fPr>
                          <m:type m:val="lin"/>
                          <m:ctrlPr>
                            <a:rPr lang="en-US" altLang="ja-JP" sz="2800" i="1">
                              <a:solidFill>
                                <a:srgbClr val="FF0000"/>
                              </a:solidFill>
                              <a:latin typeface="Cambria Math"/>
                            </a:rPr>
                          </m:ctrlPr>
                        </m:fPr>
                        <m:num>
                          <m:sSub>
                            <m:sSubPr>
                              <m:ctrlPr>
                                <a:rPr lang="en-US" altLang="ja-JP" sz="2800" i="1">
                                  <a:solidFill>
                                    <a:srgbClr val="FF0000"/>
                                  </a:solidFill>
                                  <a:latin typeface="Cambria Math"/>
                                </a:rPr>
                              </m:ctrlPr>
                            </m:sSubPr>
                            <m:e>
                              <m:r>
                                <a:rPr lang="en-US" altLang="ja-JP" sz="2800" i="1">
                                  <a:solidFill>
                                    <a:srgbClr val="FF0000"/>
                                  </a:solidFill>
                                  <a:latin typeface="Cambria Math"/>
                                </a:rPr>
                                <m:t>𝑑</m:t>
                              </m:r>
                            </m:e>
                            <m:sub>
                              <m:r>
                                <a:rPr lang="en-US" altLang="ja-JP" sz="2800" i="1">
                                  <a:solidFill>
                                    <a:srgbClr val="FF0000"/>
                                  </a:solidFill>
                                  <a:latin typeface="Cambria Math"/>
                                </a:rPr>
                                <m:t>2</m:t>
                              </m:r>
                            </m:sub>
                          </m:sSub>
                        </m:num>
                        <m:den>
                          <m:r>
                            <a:rPr lang="en-US" altLang="ja-JP" sz="2800" i="1">
                              <a:solidFill>
                                <a:srgbClr val="FF0000"/>
                              </a:solidFill>
                              <a:latin typeface="Cambria Math"/>
                            </a:rPr>
                            <m:t>𝑐</m:t>
                          </m:r>
                        </m:den>
                      </m:f>
                    </m:oMath>
                  </m:oMathPara>
                </a14:m>
                <a:endParaRPr lang="en-US" altLang="ja-JP" sz="2800" dirty="0">
                  <a:solidFill>
                    <a:srgbClr val="000000"/>
                  </a:solidFill>
                </a:endParaRPr>
              </a:p>
              <a:p>
                <a:pPr/>
                <a14:m>
                  <m:oMathPara xmlns:m="http://schemas.openxmlformats.org/officeDocument/2006/math">
                    <m:oMathParaPr>
                      <m:jc m:val="centerGroup"/>
                    </m:oMathParaPr>
                    <m:oMath xmlns:m="http://schemas.openxmlformats.org/officeDocument/2006/math">
                      <m:sSub>
                        <m:sSubPr>
                          <m:ctrlPr>
                            <a:rPr lang="en-US" altLang="ja-JP" sz="2800" i="1">
                              <a:solidFill>
                                <a:srgbClr val="000000"/>
                              </a:solidFill>
                              <a:latin typeface="Cambria Math"/>
                            </a:rPr>
                          </m:ctrlPr>
                        </m:sSubPr>
                        <m:e>
                          <m:r>
                            <a:rPr lang="en-US" altLang="ja-JP" sz="2800" i="1">
                              <a:solidFill>
                                <a:srgbClr val="000000"/>
                              </a:solidFill>
                              <a:latin typeface="Cambria Math"/>
                            </a:rPr>
                            <m:t>𝑡</m:t>
                          </m:r>
                        </m:e>
                        <m:sub>
                          <m:r>
                            <a:rPr lang="en-US" altLang="ja-JP" sz="2800" i="1">
                              <a:solidFill>
                                <a:srgbClr val="000000"/>
                              </a:solidFill>
                              <a:latin typeface="Cambria Math"/>
                            </a:rPr>
                            <m:t>3</m:t>
                          </m:r>
                        </m:sub>
                      </m:sSub>
                      <m:r>
                        <a:rPr lang="en-US" altLang="ja-JP" sz="2800" i="1">
                          <a:solidFill>
                            <a:srgbClr val="000000"/>
                          </a:solidFill>
                          <a:latin typeface="Cambria Math"/>
                        </a:rPr>
                        <m:t>=</m:t>
                      </m:r>
                      <m:r>
                        <a:rPr lang="en-US" altLang="ja-JP" sz="2800" i="1">
                          <a:solidFill>
                            <a:srgbClr val="434342"/>
                          </a:solidFill>
                          <a:latin typeface="Cambria Math"/>
                        </a:rPr>
                        <m:t>𝑇</m:t>
                      </m:r>
                      <m:r>
                        <a:rPr lang="en-US" altLang="ja-JP" sz="2800" i="1">
                          <a:solidFill>
                            <a:srgbClr val="434342"/>
                          </a:solidFill>
                          <a:latin typeface="Cambria Math"/>
                        </a:rPr>
                        <m:t>+</m:t>
                      </m:r>
                      <m:f>
                        <m:fPr>
                          <m:type m:val="lin"/>
                          <m:ctrlPr>
                            <a:rPr lang="en-US" altLang="ja-JP" sz="2800" i="1">
                              <a:solidFill>
                                <a:srgbClr val="FF0000"/>
                              </a:solidFill>
                              <a:latin typeface="Cambria Math"/>
                            </a:rPr>
                          </m:ctrlPr>
                        </m:fPr>
                        <m:num>
                          <m:sSub>
                            <m:sSubPr>
                              <m:ctrlPr>
                                <a:rPr lang="en-US" altLang="ja-JP" sz="2800" i="1">
                                  <a:solidFill>
                                    <a:srgbClr val="FF0000"/>
                                  </a:solidFill>
                                  <a:latin typeface="Cambria Math"/>
                                </a:rPr>
                              </m:ctrlPr>
                            </m:sSubPr>
                            <m:e>
                              <m:r>
                                <a:rPr lang="en-US" altLang="ja-JP" sz="2800" i="1">
                                  <a:solidFill>
                                    <a:srgbClr val="FF0000"/>
                                  </a:solidFill>
                                  <a:latin typeface="Cambria Math"/>
                                </a:rPr>
                                <m:t>𝑑</m:t>
                              </m:r>
                            </m:e>
                            <m:sub>
                              <m:r>
                                <a:rPr lang="en-US" altLang="ja-JP" sz="2800" i="1">
                                  <a:solidFill>
                                    <a:srgbClr val="FF0000"/>
                                  </a:solidFill>
                                  <a:latin typeface="Cambria Math"/>
                                </a:rPr>
                                <m:t>3</m:t>
                              </m:r>
                            </m:sub>
                          </m:sSub>
                        </m:num>
                        <m:den>
                          <m:r>
                            <a:rPr lang="en-US" altLang="ja-JP" sz="2800" i="1">
                              <a:solidFill>
                                <a:srgbClr val="FF0000"/>
                              </a:solidFill>
                              <a:latin typeface="Cambria Math"/>
                            </a:rPr>
                            <m:t>𝑐</m:t>
                          </m:r>
                        </m:den>
                      </m:f>
                    </m:oMath>
                  </m:oMathPara>
                </a14:m>
                <a:endParaRPr lang="en-US" altLang="ja-JP" sz="2800" dirty="0">
                  <a:solidFill>
                    <a:srgbClr val="000000"/>
                  </a:solidFill>
                </a:endParaRPr>
              </a:p>
              <a:p>
                <a:pPr/>
                <a14:m>
                  <m:oMathPara xmlns:m="http://schemas.openxmlformats.org/officeDocument/2006/math">
                    <m:oMathParaPr>
                      <m:jc m:val="centerGroup"/>
                    </m:oMathParaPr>
                    <m:oMath xmlns:m="http://schemas.openxmlformats.org/officeDocument/2006/math">
                      <m:sSub>
                        <m:sSubPr>
                          <m:ctrlPr>
                            <a:rPr lang="en-US" altLang="ja-JP" sz="2800" i="1">
                              <a:solidFill>
                                <a:srgbClr val="000000"/>
                              </a:solidFill>
                              <a:latin typeface="Cambria Math"/>
                            </a:rPr>
                          </m:ctrlPr>
                        </m:sSubPr>
                        <m:e>
                          <m:r>
                            <a:rPr lang="en-US" altLang="ja-JP" sz="2800" i="1">
                              <a:solidFill>
                                <a:srgbClr val="000000"/>
                              </a:solidFill>
                              <a:latin typeface="Cambria Math"/>
                            </a:rPr>
                            <m:t>𝑡</m:t>
                          </m:r>
                        </m:e>
                        <m:sub>
                          <m:r>
                            <a:rPr lang="en-US" altLang="ja-JP" sz="2800" i="1">
                              <a:solidFill>
                                <a:srgbClr val="000000"/>
                              </a:solidFill>
                              <a:latin typeface="Cambria Math"/>
                            </a:rPr>
                            <m:t>4</m:t>
                          </m:r>
                        </m:sub>
                      </m:sSub>
                      <m:r>
                        <a:rPr lang="en-US" altLang="ja-JP" sz="2800" i="1">
                          <a:solidFill>
                            <a:srgbClr val="000000"/>
                          </a:solidFill>
                          <a:latin typeface="Cambria Math"/>
                        </a:rPr>
                        <m:t>=</m:t>
                      </m:r>
                      <m:r>
                        <a:rPr lang="en-US" altLang="ja-JP" sz="2800" i="1">
                          <a:solidFill>
                            <a:srgbClr val="434342"/>
                          </a:solidFill>
                          <a:latin typeface="Cambria Math"/>
                        </a:rPr>
                        <m:t>𝑇</m:t>
                      </m:r>
                      <m:r>
                        <a:rPr lang="en-US" altLang="ja-JP" sz="2800" i="1">
                          <a:solidFill>
                            <a:srgbClr val="434342"/>
                          </a:solidFill>
                          <a:latin typeface="Cambria Math"/>
                        </a:rPr>
                        <m:t>+</m:t>
                      </m:r>
                      <m:f>
                        <m:fPr>
                          <m:type m:val="lin"/>
                          <m:ctrlPr>
                            <a:rPr lang="en-US" altLang="ja-JP" sz="2800" i="1">
                              <a:solidFill>
                                <a:srgbClr val="FF0000"/>
                              </a:solidFill>
                              <a:latin typeface="Cambria Math"/>
                            </a:rPr>
                          </m:ctrlPr>
                        </m:fPr>
                        <m:num>
                          <m:sSub>
                            <m:sSubPr>
                              <m:ctrlPr>
                                <a:rPr lang="en-US" altLang="ja-JP" sz="2800" i="1">
                                  <a:solidFill>
                                    <a:srgbClr val="FF0000"/>
                                  </a:solidFill>
                                  <a:latin typeface="Cambria Math"/>
                                </a:rPr>
                              </m:ctrlPr>
                            </m:sSubPr>
                            <m:e>
                              <m:r>
                                <a:rPr lang="en-US" altLang="ja-JP" sz="2800" i="1">
                                  <a:solidFill>
                                    <a:srgbClr val="FF0000"/>
                                  </a:solidFill>
                                  <a:latin typeface="Cambria Math"/>
                                </a:rPr>
                                <m:t>𝑑</m:t>
                              </m:r>
                            </m:e>
                            <m:sub>
                              <m:r>
                                <a:rPr lang="en-US" altLang="ja-JP" sz="2800" i="1">
                                  <a:solidFill>
                                    <a:srgbClr val="FF0000"/>
                                  </a:solidFill>
                                  <a:latin typeface="Cambria Math"/>
                                </a:rPr>
                                <m:t>4</m:t>
                              </m:r>
                            </m:sub>
                          </m:sSub>
                        </m:num>
                        <m:den>
                          <m:r>
                            <a:rPr lang="en-US" altLang="ja-JP" sz="2800" i="1">
                              <a:solidFill>
                                <a:srgbClr val="FF0000"/>
                              </a:solidFill>
                              <a:latin typeface="Cambria Math"/>
                            </a:rPr>
                            <m:t>𝑐</m:t>
                          </m:r>
                        </m:den>
                      </m:f>
                    </m:oMath>
                  </m:oMathPara>
                </a14:m>
                <a:endParaRPr lang="en-US" altLang="ja-JP" sz="2800" dirty="0">
                  <a:solidFill>
                    <a:srgbClr val="000000"/>
                  </a:solidFill>
                </a:endParaRPr>
              </a:p>
              <a:p>
                <a:pPr/>
                <a14:m>
                  <m:oMathPara xmlns:m="http://schemas.openxmlformats.org/officeDocument/2006/math">
                    <m:oMathParaPr>
                      <m:jc m:val="centerGroup"/>
                    </m:oMathParaPr>
                    <m:oMath xmlns:m="http://schemas.openxmlformats.org/officeDocument/2006/math">
                      <m:sSub>
                        <m:sSubPr>
                          <m:ctrlPr>
                            <a:rPr lang="en-US" altLang="ja-JP" sz="2800" i="1">
                              <a:solidFill>
                                <a:srgbClr val="000000"/>
                              </a:solidFill>
                              <a:latin typeface="Cambria Math"/>
                            </a:rPr>
                          </m:ctrlPr>
                        </m:sSubPr>
                        <m:e>
                          <m:r>
                            <a:rPr lang="en-US" altLang="ja-JP" sz="2800" i="1">
                              <a:solidFill>
                                <a:srgbClr val="000000"/>
                              </a:solidFill>
                              <a:latin typeface="Cambria Math"/>
                            </a:rPr>
                            <m:t>𝑡</m:t>
                          </m:r>
                        </m:e>
                        <m:sub>
                          <m:r>
                            <a:rPr lang="en-US" altLang="ja-JP" sz="2800" i="1">
                              <a:solidFill>
                                <a:srgbClr val="000000"/>
                              </a:solidFill>
                              <a:latin typeface="Cambria Math"/>
                            </a:rPr>
                            <m:t>5</m:t>
                          </m:r>
                        </m:sub>
                      </m:sSub>
                      <m:r>
                        <a:rPr lang="en-US" altLang="ja-JP" sz="2800" i="1">
                          <a:solidFill>
                            <a:srgbClr val="000000"/>
                          </a:solidFill>
                          <a:latin typeface="Cambria Math"/>
                        </a:rPr>
                        <m:t>=</m:t>
                      </m:r>
                      <m:r>
                        <a:rPr lang="en-US" altLang="ja-JP" sz="2800" i="1">
                          <a:solidFill>
                            <a:srgbClr val="434342"/>
                          </a:solidFill>
                          <a:latin typeface="Cambria Math"/>
                        </a:rPr>
                        <m:t>𝑇</m:t>
                      </m:r>
                      <m:r>
                        <a:rPr lang="en-US" altLang="ja-JP" sz="2800" i="1">
                          <a:solidFill>
                            <a:srgbClr val="434342"/>
                          </a:solidFill>
                          <a:latin typeface="Cambria Math"/>
                        </a:rPr>
                        <m:t>+</m:t>
                      </m:r>
                      <m:f>
                        <m:fPr>
                          <m:type m:val="lin"/>
                          <m:ctrlPr>
                            <a:rPr lang="en-US" altLang="ja-JP" sz="2800" i="1">
                              <a:solidFill>
                                <a:srgbClr val="FF0000"/>
                              </a:solidFill>
                              <a:latin typeface="Cambria Math"/>
                            </a:rPr>
                          </m:ctrlPr>
                        </m:fPr>
                        <m:num>
                          <m:sSub>
                            <m:sSubPr>
                              <m:ctrlPr>
                                <a:rPr lang="en-US" altLang="ja-JP" sz="2800" i="1">
                                  <a:solidFill>
                                    <a:srgbClr val="FF0000"/>
                                  </a:solidFill>
                                  <a:latin typeface="Cambria Math"/>
                                </a:rPr>
                              </m:ctrlPr>
                            </m:sSubPr>
                            <m:e>
                              <m:r>
                                <a:rPr lang="en-US" altLang="ja-JP" sz="2800" i="1">
                                  <a:solidFill>
                                    <a:srgbClr val="FF0000"/>
                                  </a:solidFill>
                                  <a:latin typeface="Cambria Math"/>
                                </a:rPr>
                                <m:t>𝑑</m:t>
                              </m:r>
                            </m:e>
                            <m:sub>
                              <m:r>
                                <a:rPr lang="en-US" altLang="ja-JP" sz="2800" i="1">
                                  <a:solidFill>
                                    <a:srgbClr val="FF0000"/>
                                  </a:solidFill>
                                  <a:latin typeface="Cambria Math"/>
                                </a:rPr>
                                <m:t>5</m:t>
                              </m:r>
                            </m:sub>
                          </m:sSub>
                        </m:num>
                        <m:den>
                          <m:r>
                            <a:rPr lang="en-US" altLang="ja-JP" sz="2800" i="1">
                              <a:solidFill>
                                <a:srgbClr val="FF0000"/>
                              </a:solidFill>
                              <a:latin typeface="Cambria Math"/>
                            </a:rPr>
                            <m:t>𝑐</m:t>
                          </m:r>
                        </m:den>
                      </m:f>
                    </m:oMath>
                  </m:oMathPara>
                </a14:m>
                <a:endParaRPr lang="ja-JP" altLang="en-US" sz="2600" dirty="0">
                  <a:solidFill>
                    <a:srgbClr val="000000"/>
                  </a:solidFill>
                </a:endParaRPr>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99592" y="2779506"/>
                <a:ext cx="2526076" cy="2246769"/>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586736" y="5228619"/>
                <a:ext cx="7976158" cy="430887"/>
              </a:xfrm>
              <a:prstGeom prst="rect">
                <a:avLst/>
              </a:prstGeom>
              <a:noFill/>
            </p:spPr>
            <p:txBody>
              <a:bodyPr wrap="none" rtlCol="0">
                <a:spAutoFit/>
              </a:bodyPr>
              <a:lstStyle/>
              <a:p>
                <a:r>
                  <a:rPr lang="ja-JP" altLang="en-US" sz="2200" b="1" dirty="0">
                    <a:solidFill>
                      <a:srgbClr val="000000"/>
                    </a:solidFill>
                  </a:rPr>
                  <a:t>⇒</a:t>
                </a:r>
                <a:r>
                  <a:rPr lang="en-US" altLang="ja-JP" sz="2200" dirty="0">
                    <a:solidFill>
                      <a:srgbClr val="000000"/>
                    </a:solidFill>
                  </a:rPr>
                  <a:t> </a:t>
                </a:r>
                <a14:m>
                  <m:oMath xmlns:m="http://schemas.openxmlformats.org/officeDocument/2006/math">
                    <m:r>
                      <a:rPr lang="en-US" altLang="ja-JP" sz="2200">
                        <a:solidFill>
                          <a:srgbClr val="000000"/>
                        </a:solidFill>
                        <a:latin typeface="Cambria Math"/>
                      </a:rPr>
                      <m:t>(</m:t>
                    </m:r>
                    <m:sSub>
                      <m:sSubPr>
                        <m:ctrlPr>
                          <a:rPr lang="en-US" altLang="ja-JP" sz="2200" i="1">
                            <a:solidFill>
                              <a:srgbClr val="000000"/>
                            </a:solidFill>
                            <a:latin typeface="Cambria Math"/>
                          </a:rPr>
                        </m:ctrlPr>
                      </m:sSubPr>
                      <m:e>
                        <m:r>
                          <a:rPr lang="en-US" altLang="ja-JP" sz="2200" i="1">
                            <a:solidFill>
                              <a:srgbClr val="000000"/>
                            </a:solidFill>
                            <a:latin typeface="Cambria Math"/>
                          </a:rPr>
                          <m:t>𝑡</m:t>
                        </m:r>
                      </m:e>
                      <m:sub>
                        <m:r>
                          <a:rPr lang="en-US" altLang="ja-JP" sz="2200" i="1">
                            <a:solidFill>
                              <a:srgbClr val="000000"/>
                            </a:solidFill>
                            <a:latin typeface="Cambria Math"/>
                          </a:rPr>
                          <m:t>𝑖</m:t>
                        </m:r>
                      </m:sub>
                    </m:sSub>
                    <m:r>
                      <a:rPr lang="en-US" altLang="ja-JP" sz="2200" i="1">
                        <a:solidFill>
                          <a:srgbClr val="000000"/>
                        </a:solidFill>
                        <a:latin typeface="Cambria Math"/>
                      </a:rPr>
                      <m:t> </m:t>
                    </m:r>
                    <m:r>
                      <a:rPr lang="en-US" altLang="ja-JP" sz="2200">
                        <a:solidFill>
                          <a:srgbClr val="000000"/>
                        </a:solidFill>
                        <a:latin typeface="Cambria Math"/>
                      </a:rPr>
                      <m:t>,</m:t>
                    </m:r>
                    <m:r>
                      <a:rPr lang="en-US" altLang="ja-JP" sz="2200" dirty="0">
                        <a:solidFill>
                          <a:srgbClr val="000000"/>
                        </a:solidFill>
                        <a:latin typeface="Cambria Math"/>
                      </a:rPr>
                      <m:t> </m:t>
                    </m:r>
                    <m:sSub>
                      <m:sSubPr>
                        <m:ctrlPr>
                          <a:rPr lang="en-US" altLang="ja-JP" sz="2200" i="1" dirty="0">
                            <a:solidFill>
                              <a:srgbClr val="000000"/>
                            </a:solidFill>
                            <a:latin typeface="Cambria Math"/>
                          </a:rPr>
                        </m:ctrlPr>
                      </m:sSubPr>
                      <m:e>
                        <m:r>
                          <a:rPr lang="en-US" altLang="ja-JP" sz="2200" i="1" dirty="0">
                            <a:solidFill>
                              <a:srgbClr val="000000"/>
                            </a:solidFill>
                            <a:latin typeface="Cambria Math"/>
                          </a:rPr>
                          <m:t>𝑑</m:t>
                        </m:r>
                      </m:e>
                      <m:sub>
                        <m:r>
                          <a:rPr lang="en-US" altLang="ja-JP" sz="2200" i="1" dirty="0">
                            <a:solidFill>
                              <a:srgbClr val="000000"/>
                            </a:solidFill>
                            <a:latin typeface="Cambria Math"/>
                          </a:rPr>
                          <m:t>𝑖</m:t>
                        </m:r>
                      </m:sub>
                    </m:sSub>
                    <m:r>
                      <a:rPr lang="en-US" altLang="ja-JP" sz="2200" i="1" dirty="0">
                        <a:solidFill>
                          <a:srgbClr val="000000"/>
                        </a:solidFill>
                        <a:latin typeface="Cambria Math"/>
                      </a:rPr>
                      <m:t>) </m:t>
                    </m:r>
                    <m:d>
                      <m:dPr>
                        <m:ctrlPr>
                          <a:rPr lang="en-US" altLang="ja-JP" sz="2200" i="1" dirty="0">
                            <a:solidFill>
                              <a:srgbClr val="000000"/>
                            </a:solidFill>
                            <a:latin typeface="Cambria Math"/>
                          </a:rPr>
                        </m:ctrlPr>
                      </m:dPr>
                      <m:e>
                        <m:r>
                          <a:rPr lang="en-US" altLang="ja-JP" sz="2200" i="1" dirty="0">
                            <a:solidFill>
                              <a:srgbClr val="000000"/>
                            </a:solidFill>
                            <a:latin typeface="Cambria Math"/>
                          </a:rPr>
                          <m:t>𝑖</m:t>
                        </m:r>
                        <m:r>
                          <a:rPr lang="en-US" altLang="ja-JP" sz="2200" i="1" dirty="0">
                            <a:solidFill>
                              <a:srgbClr val="000000"/>
                            </a:solidFill>
                            <a:latin typeface="Cambria Math"/>
                          </a:rPr>
                          <m:t>=1,2,3,4,5</m:t>
                        </m:r>
                      </m:e>
                    </m:d>
                    <m:r>
                      <a:rPr lang="en-US" altLang="ja-JP" sz="2200" i="1" dirty="0">
                        <a:solidFill>
                          <a:srgbClr val="000000"/>
                        </a:solidFill>
                        <a:latin typeface="Cambria Math"/>
                      </a:rPr>
                      <m:t> </m:t>
                    </m:r>
                  </m:oMath>
                </a14:m>
                <a:r>
                  <a:rPr lang="ja-JP" altLang="en-US" sz="2200" dirty="0">
                    <a:solidFill>
                      <a:srgbClr val="000000"/>
                    </a:solidFill>
                  </a:rPr>
                  <a:t>は、切片 </a:t>
                </a:r>
                <a14:m>
                  <m:oMath xmlns:m="http://schemas.openxmlformats.org/officeDocument/2006/math">
                    <m:r>
                      <a:rPr lang="en-US" altLang="ja-JP" sz="2200" i="1">
                        <a:solidFill>
                          <a:srgbClr val="000000"/>
                        </a:solidFill>
                        <a:latin typeface="Cambria Math"/>
                      </a:rPr>
                      <m:t>𝑇</m:t>
                    </m:r>
                  </m:oMath>
                </a14:m>
                <a:r>
                  <a:rPr lang="ja-JP" altLang="en-US" sz="2200" dirty="0">
                    <a:solidFill>
                      <a:srgbClr val="000000"/>
                    </a:solidFill>
                  </a:rPr>
                  <a:t> 、傾き</a:t>
                </a:r>
                <a14:m>
                  <m:oMath xmlns:m="http://schemas.openxmlformats.org/officeDocument/2006/math">
                    <m:f>
                      <m:fPr>
                        <m:type m:val="lin"/>
                        <m:ctrlPr>
                          <a:rPr lang="ja-JP" altLang="en-US" sz="2200" i="1">
                            <a:solidFill>
                              <a:srgbClr val="000000"/>
                            </a:solidFill>
                            <a:latin typeface="Cambria Math"/>
                          </a:rPr>
                        </m:ctrlPr>
                      </m:fPr>
                      <m:num>
                        <m:r>
                          <a:rPr lang="en-US" altLang="ja-JP" sz="2200" i="1">
                            <a:solidFill>
                              <a:srgbClr val="000000"/>
                            </a:solidFill>
                            <a:latin typeface="Cambria Math"/>
                          </a:rPr>
                          <m:t>1</m:t>
                        </m:r>
                      </m:num>
                      <m:den>
                        <m:r>
                          <a:rPr lang="en-US" altLang="ja-JP" sz="2200" i="1">
                            <a:solidFill>
                              <a:srgbClr val="000000"/>
                            </a:solidFill>
                            <a:latin typeface="Cambria Math"/>
                          </a:rPr>
                          <m:t>𝑐</m:t>
                        </m:r>
                      </m:den>
                    </m:f>
                  </m:oMath>
                </a14:m>
                <a:r>
                  <a:rPr lang="ja-JP" altLang="en-US" sz="2200" dirty="0">
                    <a:solidFill>
                      <a:srgbClr val="000000"/>
                    </a:solidFill>
                  </a:rPr>
                  <a:t> の一次関数上の点</a:t>
                </a:r>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586736" y="5228619"/>
                <a:ext cx="7976158" cy="430887"/>
              </a:xfrm>
              <a:prstGeom prst="rect">
                <a:avLst/>
              </a:prstGeom>
              <a:blipFill rotWithShape="1">
                <a:blip r:embed="rId4"/>
                <a:stretch>
                  <a:fillRect l="-917" t="-121429" r="-76" b="-19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620769" y="5669632"/>
                <a:ext cx="7773475" cy="584775"/>
              </a:xfrm>
              <a:prstGeom prst="rect">
                <a:avLst/>
              </a:prstGeom>
              <a:noFill/>
            </p:spPr>
            <p:txBody>
              <a:bodyPr wrap="none" rtlCol="0">
                <a:spAutoFit/>
              </a:bodyPr>
              <a:lstStyle/>
              <a:p>
                <a:r>
                  <a:rPr lang="ja-JP" altLang="en-US" sz="3200" b="1" dirty="0">
                    <a:solidFill>
                      <a:srgbClr val="FF0000"/>
                    </a:solidFill>
                  </a:rPr>
                  <a:t>⇒ </a:t>
                </a:r>
                <a14:m>
                  <m:oMath xmlns:m="http://schemas.openxmlformats.org/officeDocument/2006/math">
                    <m:r>
                      <a:rPr lang="en-US" altLang="ja-JP" sz="3200" b="1" i="1">
                        <a:solidFill>
                          <a:srgbClr val="FF0000"/>
                        </a:solidFill>
                        <a:latin typeface="Cambria Math"/>
                      </a:rPr>
                      <m:t>𝒄</m:t>
                    </m:r>
                    <m:r>
                      <a:rPr lang="en-US" altLang="ja-JP" sz="3200" b="1" i="1">
                        <a:solidFill>
                          <a:srgbClr val="FF0000"/>
                        </a:solidFill>
                        <a:latin typeface="Cambria Math"/>
                      </a:rPr>
                      <m:t>=  </m:t>
                    </m:r>
                  </m:oMath>
                </a14:m>
                <a:r>
                  <a:rPr lang="ja-JP" altLang="en-US" sz="3200" b="1" dirty="0">
                    <a:solidFill>
                      <a:srgbClr val="FF0000"/>
                    </a:solidFill>
                  </a:rPr>
                  <a:t>観測値から求める直線の傾きの逆数</a:t>
                </a: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20769" y="5669632"/>
                <a:ext cx="7773475" cy="584775"/>
              </a:xfrm>
              <a:prstGeom prst="rect">
                <a:avLst/>
              </a:prstGeom>
              <a:blipFill rotWithShape="1">
                <a:blip r:embed="rId5"/>
                <a:stretch>
                  <a:fillRect l="-2039" t="-18750" r="-1255" b="-28125"/>
                </a:stretch>
              </a:blipFill>
            </p:spPr>
            <p:txBody>
              <a:bodyPr/>
              <a:lstStyle/>
              <a:p>
                <a:r>
                  <a:rPr lang="ja-JP" altLang="en-US">
                    <a:noFill/>
                  </a:rPr>
                  <a:t> </a:t>
                </a:r>
              </a:p>
            </p:txBody>
          </p:sp>
        </mc:Fallback>
      </mc:AlternateContent>
      <p:grpSp>
        <p:nvGrpSpPr>
          <p:cNvPr id="84" name="グループ化 83"/>
          <p:cNvGrpSpPr/>
          <p:nvPr/>
        </p:nvGrpSpPr>
        <p:grpSpPr>
          <a:xfrm>
            <a:off x="3560780" y="2438140"/>
            <a:ext cx="4879515" cy="2662612"/>
            <a:chOff x="3904442" y="2494580"/>
            <a:chExt cx="4409734" cy="2406266"/>
          </a:xfrm>
        </p:grpSpPr>
        <mc:AlternateContent xmlns:mc="http://schemas.openxmlformats.org/markup-compatibility/2006" xmlns:a14="http://schemas.microsoft.com/office/drawing/2010/main">
          <mc:Choice Requires="a14">
            <p:sp>
              <p:nvSpPr>
                <p:cNvPr id="50" name="テキスト ボックス 49"/>
                <p:cNvSpPr txBox="1"/>
                <p:nvPr/>
              </p:nvSpPr>
              <p:spPr>
                <a:xfrm>
                  <a:off x="6635139" y="4531514"/>
                  <a:ext cx="44326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solidFill>
                                  <a:srgbClr val="000000"/>
                                </a:solidFill>
                                <a:latin typeface="Cambria Math"/>
                              </a:rPr>
                            </m:ctrlPr>
                          </m:sSubPr>
                          <m:e>
                            <m:r>
                              <a:rPr lang="en-US" altLang="ja-JP" sz="1600" i="1">
                                <a:solidFill>
                                  <a:srgbClr val="000000"/>
                                </a:solidFill>
                                <a:latin typeface="Cambria Math"/>
                              </a:rPr>
                              <m:t>𝑑</m:t>
                            </m:r>
                          </m:e>
                          <m:sub>
                            <m:r>
                              <a:rPr lang="en-US" altLang="ja-JP" sz="1600" i="1">
                                <a:solidFill>
                                  <a:srgbClr val="000000"/>
                                </a:solidFill>
                                <a:latin typeface="Cambria Math"/>
                              </a:rPr>
                              <m:t>4</m:t>
                            </m:r>
                          </m:sub>
                        </m:sSub>
                      </m:oMath>
                    </m:oMathPara>
                  </a14:m>
                  <a:endParaRPr lang="ja-JP" altLang="en-US" dirty="0">
                    <a:solidFill>
                      <a:srgbClr val="000000"/>
                    </a:solidFill>
                  </a:endParaRPr>
                </a:p>
              </p:txBody>
            </p:sp>
          </mc:Choice>
          <mc:Fallback xmlns="">
            <p:sp>
              <p:nvSpPr>
                <p:cNvPr id="50" name="テキスト ボックス 49"/>
                <p:cNvSpPr txBox="1">
                  <a:spLocks noRot="1" noChangeAspect="1" noMove="1" noResize="1" noEditPoints="1" noAdjustHandles="1" noChangeArrowheads="1" noChangeShapeType="1" noTextEdit="1"/>
                </p:cNvSpPr>
                <p:nvPr/>
              </p:nvSpPr>
              <p:spPr>
                <a:xfrm>
                  <a:off x="6635139" y="4531514"/>
                  <a:ext cx="443262" cy="338554"/>
                </a:xfrm>
                <a:prstGeom prst="rect">
                  <a:avLst/>
                </a:prstGeom>
                <a:blipFill rotWithShape="1">
                  <a:blip r:embed="rId6"/>
                  <a:stretch>
                    <a:fillRect/>
                  </a:stretch>
                </a:blipFill>
              </p:spPr>
              <p:txBody>
                <a:bodyPr/>
                <a:lstStyle/>
                <a:p>
                  <a:r>
                    <a:rPr lang="ja-JP" altLang="en-US">
                      <a:noFill/>
                    </a:rPr>
                    <a:t> </a:t>
                  </a:r>
                </a:p>
              </p:txBody>
            </p:sp>
          </mc:Fallback>
        </mc:AlternateContent>
        <p:grpSp>
          <p:nvGrpSpPr>
            <p:cNvPr id="53" name="グループ化 52"/>
            <p:cNvGrpSpPr/>
            <p:nvPr/>
          </p:nvGrpSpPr>
          <p:grpSpPr>
            <a:xfrm>
              <a:off x="3904442" y="2494580"/>
              <a:ext cx="4409734" cy="2406266"/>
              <a:chOff x="3923928" y="2492896"/>
              <a:chExt cx="4409734" cy="2406266"/>
            </a:xfrm>
          </p:grpSpPr>
          <p:grpSp>
            <p:nvGrpSpPr>
              <p:cNvPr id="14" name="グループ化 13"/>
              <p:cNvGrpSpPr/>
              <p:nvPr/>
            </p:nvGrpSpPr>
            <p:grpSpPr>
              <a:xfrm>
                <a:off x="3923928" y="2492896"/>
                <a:ext cx="4409734" cy="2406266"/>
                <a:chOff x="3923928" y="2492896"/>
                <a:chExt cx="4409734" cy="2406266"/>
              </a:xfrm>
            </p:grpSpPr>
            <p:cxnSp>
              <p:nvCxnSpPr>
                <p:cNvPr id="5" name="直線矢印コネクタ 4"/>
                <p:cNvCxnSpPr/>
                <p:nvPr/>
              </p:nvCxnSpPr>
              <p:spPr>
                <a:xfrm>
                  <a:off x="4283968" y="4581128"/>
                  <a:ext cx="3672408"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0" name="直線矢印コネクタ 9"/>
                <p:cNvCxnSpPr/>
                <p:nvPr/>
              </p:nvCxnSpPr>
              <p:spPr>
                <a:xfrm flipV="1">
                  <a:off x="4283968" y="2636912"/>
                  <a:ext cx="0" cy="194421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8011138" y="4499052"/>
                  <a:ext cx="322524" cy="400110"/>
                </a:xfrm>
                <a:prstGeom prst="rect">
                  <a:avLst/>
                </a:prstGeom>
                <a:noFill/>
              </p:spPr>
              <p:txBody>
                <a:bodyPr wrap="none" rtlCol="0">
                  <a:spAutoFit/>
                </a:bodyPr>
                <a:lstStyle/>
                <a:p>
                  <a:r>
                    <a:rPr lang="en-US" altLang="ja-JP" sz="2000" b="1" i="1" dirty="0">
                      <a:solidFill>
                        <a:srgbClr val="000000"/>
                      </a:solidFill>
                    </a:rPr>
                    <a:t>d</a:t>
                  </a:r>
                  <a:endParaRPr lang="ja-JP" altLang="en-US" sz="2000" b="1" i="1" dirty="0">
                    <a:solidFill>
                      <a:srgbClr val="000000"/>
                    </a:solidFill>
                  </a:endParaRPr>
                </a:p>
              </p:txBody>
            </p:sp>
            <p:sp>
              <p:nvSpPr>
                <p:cNvPr id="13" name="テキスト ボックス 12"/>
                <p:cNvSpPr txBox="1"/>
                <p:nvPr/>
              </p:nvSpPr>
              <p:spPr>
                <a:xfrm>
                  <a:off x="3923928" y="2492896"/>
                  <a:ext cx="277640" cy="400110"/>
                </a:xfrm>
                <a:prstGeom prst="rect">
                  <a:avLst/>
                </a:prstGeom>
                <a:noFill/>
              </p:spPr>
              <p:txBody>
                <a:bodyPr wrap="none" rtlCol="0">
                  <a:spAutoFit/>
                </a:bodyPr>
                <a:lstStyle/>
                <a:p>
                  <a:r>
                    <a:rPr lang="en-US" altLang="ja-JP" sz="2000" b="1" i="1" dirty="0">
                      <a:solidFill>
                        <a:srgbClr val="000000"/>
                      </a:solidFill>
                    </a:rPr>
                    <a:t>t</a:t>
                  </a:r>
                  <a:endParaRPr lang="ja-JP" altLang="en-US" sz="2000" b="1" i="1" dirty="0">
                    <a:solidFill>
                      <a:srgbClr val="000000"/>
                    </a:solidFill>
                  </a:endParaRPr>
                </a:p>
              </p:txBody>
            </p:sp>
          </p:grpSp>
          <p:grpSp>
            <p:nvGrpSpPr>
              <p:cNvPr id="52" name="グループ化 51"/>
              <p:cNvGrpSpPr/>
              <p:nvPr/>
            </p:nvGrpSpPr>
            <p:grpSpPr>
              <a:xfrm>
                <a:off x="3947408" y="2759256"/>
                <a:ext cx="3864952" cy="2109128"/>
                <a:chOff x="3947408" y="2759256"/>
                <a:chExt cx="3864952" cy="2109128"/>
              </a:xfrm>
            </p:grpSpPr>
            <p:cxnSp>
              <p:nvCxnSpPr>
                <p:cNvPr id="16" name="直線コネクタ 15"/>
                <p:cNvCxnSpPr/>
                <p:nvPr/>
              </p:nvCxnSpPr>
              <p:spPr>
                <a:xfrm flipV="1">
                  <a:off x="4283968" y="3140968"/>
                  <a:ext cx="3528392" cy="576064"/>
                </a:xfrm>
                <a:prstGeom prst="line">
                  <a:avLst/>
                </a:prstGeom>
                <a:ln/>
              </p:spPr>
              <p:style>
                <a:lnRef idx="1">
                  <a:schemeClr val="dk1"/>
                </a:lnRef>
                <a:fillRef idx="0">
                  <a:schemeClr val="dk1"/>
                </a:fillRef>
                <a:effectRef idx="0">
                  <a:schemeClr val="dk1"/>
                </a:effectRef>
                <a:fontRef idx="minor">
                  <a:schemeClr val="tx1"/>
                </a:fontRef>
              </p:style>
            </p:cxnSp>
            <p:sp>
              <p:nvSpPr>
                <p:cNvPr id="17" name="円/楕円 16"/>
                <p:cNvSpPr/>
                <p:nvPr/>
              </p:nvSpPr>
              <p:spPr>
                <a:xfrm>
                  <a:off x="4716016" y="3609020"/>
                  <a:ext cx="72008" cy="72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srgbClr val="FF0000"/>
                    </a:solidFill>
                  </a:endParaRPr>
                </a:p>
              </p:txBody>
            </p:sp>
            <p:sp>
              <p:nvSpPr>
                <p:cNvPr id="20" name="円/楕円 19"/>
                <p:cNvSpPr/>
                <p:nvPr/>
              </p:nvSpPr>
              <p:spPr>
                <a:xfrm>
                  <a:off x="5436096" y="3501008"/>
                  <a:ext cx="72008" cy="72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srgbClr val="FF0000"/>
                    </a:solidFill>
                  </a:endParaRPr>
                </a:p>
              </p:txBody>
            </p:sp>
            <p:sp>
              <p:nvSpPr>
                <p:cNvPr id="21" name="円/楕円 20"/>
                <p:cNvSpPr/>
                <p:nvPr/>
              </p:nvSpPr>
              <p:spPr>
                <a:xfrm>
                  <a:off x="6156176" y="3356992"/>
                  <a:ext cx="72008" cy="72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srgbClr val="FF0000"/>
                    </a:solidFill>
                  </a:endParaRPr>
                </a:p>
              </p:txBody>
            </p:sp>
            <p:sp>
              <p:nvSpPr>
                <p:cNvPr id="22" name="円/楕円 21"/>
                <p:cNvSpPr/>
                <p:nvPr/>
              </p:nvSpPr>
              <p:spPr>
                <a:xfrm>
                  <a:off x="6804248" y="3281933"/>
                  <a:ext cx="72008" cy="72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srgbClr val="FF0000"/>
                    </a:solidFill>
                  </a:endParaRPr>
                </a:p>
              </p:txBody>
            </p:sp>
            <p:sp>
              <p:nvSpPr>
                <p:cNvPr id="23" name="円/楕円 22"/>
                <p:cNvSpPr/>
                <p:nvPr/>
              </p:nvSpPr>
              <p:spPr>
                <a:xfrm>
                  <a:off x="7452320" y="3140968"/>
                  <a:ext cx="72008" cy="72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a:solidFill>
                      <a:srgbClr val="FF0000"/>
                    </a:solidFill>
                  </a:endParaRPr>
                </a:p>
              </p:txBody>
            </p:sp>
            <p:cxnSp>
              <p:nvCxnSpPr>
                <p:cNvPr id="27" name="直線コネクタ 26"/>
                <p:cNvCxnSpPr>
                  <a:stCxn id="17" idx="0"/>
                </p:cNvCxnSpPr>
                <p:nvPr/>
              </p:nvCxnSpPr>
              <p:spPr>
                <a:xfrm>
                  <a:off x="4752020" y="3609020"/>
                  <a:ext cx="0" cy="97210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0" idx="0"/>
                </p:cNvCxnSpPr>
                <p:nvPr/>
              </p:nvCxnSpPr>
              <p:spPr>
                <a:xfrm>
                  <a:off x="5472100" y="3501008"/>
                  <a:ext cx="0" cy="108012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21" idx="0"/>
                </p:cNvCxnSpPr>
                <p:nvPr/>
              </p:nvCxnSpPr>
              <p:spPr>
                <a:xfrm>
                  <a:off x="6192180" y="3356992"/>
                  <a:ext cx="0" cy="12241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22" idx="0"/>
                </p:cNvCxnSpPr>
                <p:nvPr/>
              </p:nvCxnSpPr>
              <p:spPr>
                <a:xfrm>
                  <a:off x="6840252" y="3281933"/>
                  <a:ext cx="0" cy="1299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23" idx="0"/>
                </p:cNvCxnSpPr>
                <p:nvPr/>
              </p:nvCxnSpPr>
              <p:spPr>
                <a:xfrm>
                  <a:off x="7488324" y="3140968"/>
                  <a:ext cx="0" cy="14401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947408" y="3525132"/>
                  <a:ext cx="252028" cy="400110"/>
                </a:xfrm>
                <a:prstGeom prst="rect">
                  <a:avLst/>
                </a:prstGeom>
                <a:noFill/>
              </p:spPr>
              <p:txBody>
                <a:bodyPr wrap="square" rtlCol="0">
                  <a:spAutoFit/>
                </a:bodyPr>
                <a:lstStyle/>
                <a:p>
                  <a:r>
                    <a:rPr lang="en-US" altLang="ja-JP" sz="2000" i="1" dirty="0">
                      <a:solidFill>
                        <a:srgbClr val="000000"/>
                      </a:solidFill>
                    </a:rPr>
                    <a:t>T</a:t>
                  </a:r>
                  <a:endParaRPr lang="ja-JP" altLang="en-US" sz="2000" i="1" dirty="0">
                    <a:solidFill>
                      <a:srgbClr val="000000"/>
                    </a:solidFill>
                  </a:endParaRPr>
                </a:p>
              </p:txBody>
            </p:sp>
            <mc:AlternateContent xmlns:mc="http://schemas.openxmlformats.org/markup-compatibility/2006" xmlns:a14="http://schemas.microsoft.com/office/drawing/2010/main">
              <mc:Choice Requires="a14">
                <p:sp>
                  <p:nvSpPr>
                    <p:cNvPr id="41" name="テキスト ボックス 40"/>
                    <p:cNvSpPr txBox="1"/>
                    <p:nvPr/>
                  </p:nvSpPr>
                  <p:spPr>
                    <a:xfrm>
                      <a:off x="4547931" y="3260706"/>
                      <a:ext cx="408178" cy="361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solidFill>
                                      <a:srgbClr val="FF0000"/>
                                    </a:solidFill>
                                    <a:latin typeface="Cambria Math"/>
                                  </a:rPr>
                                </m:ctrlPr>
                              </m:sSubPr>
                              <m:e>
                                <m:r>
                                  <a:rPr lang="en-US" altLang="ja-JP" sz="2000" i="1">
                                    <a:solidFill>
                                      <a:srgbClr val="FF0000"/>
                                    </a:solidFill>
                                    <a:latin typeface="Cambria Math"/>
                                  </a:rPr>
                                  <m:t>𝑡</m:t>
                                </m:r>
                              </m:e>
                              <m:sub>
                                <m:r>
                                  <a:rPr lang="en-US" altLang="ja-JP" sz="2000" i="1">
                                    <a:solidFill>
                                      <a:srgbClr val="FF0000"/>
                                    </a:solidFill>
                                    <a:latin typeface="Cambria Math"/>
                                  </a:rPr>
                                  <m:t>1</m:t>
                                </m:r>
                              </m:sub>
                            </m:sSub>
                          </m:oMath>
                        </m:oMathPara>
                      </a14:m>
                      <a:endParaRPr lang="ja-JP" altLang="en-US" dirty="0">
                        <a:solidFill>
                          <a:srgbClr val="000000"/>
                        </a:solidFill>
                      </a:endParaRPr>
                    </a:p>
                  </p:txBody>
                </p:sp>
              </mc:Choice>
              <mc:Fallback xmlns="">
                <p:sp>
                  <p:nvSpPr>
                    <p:cNvPr id="41" name="テキスト ボックス 40"/>
                    <p:cNvSpPr txBox="1">
                      <a:spLocks noRot="1" noChangeAspect="1" noMove="1" noResize="1" noEditPoints="1" noAdjustHandles="1" noChangeArrowheads="1" noChangeShapeType="1" noTextEdit="1"/>
                    </p:cNvSpPr>
                    <p:nvPr/>
                  </p:nvSpPr>
                  <p:spPr>
                    <a:xfrm>
                      <a:off x="4547931" y="3260706"/>
                      <a:ext cx="408178" cy="361589"/>
                    </a:xfrm>
                    <a:prstGeom prst="rect">
                      <a:avLst/>
                    </a:prstGeom>
                    <a:blipFill rotWithShape="1">
                      <a:blip r:embed="rId7"/>
                      <a:stretch>
                        <a:fillRect/>
                      </a:stretch>
                    </a:blipFill>
                  </p:spPr>
                  <p:txBody>
                    <a:bodyPr/>
                    <a:lstStyle/>
                    <a:p>
                      <a:r>
                        <a:rPr lang="ja-JP" altLang="en-US">
                          <a:noFill/>
                        </a:rPr>
                        <a:t> </a:t>
                      </a:r>
                    </a:p>
                  </p:txBody>
                </p:sp>
              </mc:Fallback>
            </mc:AlternateContent>
            <p:sp>
              <p:nvSpPr>
                <p:cNvPr id="43" name="テキスト ボックス 42"/>
                <p:cNvSpPr txBox="1"/>
                <p:nvPr/>
              </p:nvSpPr>
              <p:spPr>
                <a:xfrm>
                  <a:off x="5270410" y="3148660"/>
                  <a:ext cx="166946" cy="333774"/>
                </a:xfrm>
                <a:prstGeom prst="rect">
                  <a:avLst/>
                </a:prstGeom>
                <a:noFill/>
              </p:spPr>
              <p:txBody>
                <a:bodyPr wrap="none" rtlCol="0">
                  <a:spAutoFit/>
                </a:bodyPr>
                <a:lstStyle/>
                <a:p>
                  <a:endParaRPr lang="ja-JP" altLang="en-US" dirty="0">
                    <a:solidFill>
                      <a:srgbClr val="000000"/>
                    </a:solidFill>
                  </a:endParaRPr>
                </a:p>
              </p:txBody>
            </p:sp>
            <mc:AlternateContent xmlns:mc="http://schemas.openxmlformats.org/markup-compatibility/2006" xmlns:a14="http://schemas.microsoft.com/office/drawing/2010/main">
              <mc:Choice Requires="a14">
                <p:sp>
                  <p:nvSpPr>
                    <p:cNvPr id="44" name="テキスト ボックス 43"/>
                    <p:cNvSpPr txBox="1"/>
                    <p:nvPr/>
                  </p:nvSpPr>
                  <p:spPr>
                    <a:xfrm>
                      <a:off x="5990490" y="3004736"/>
                      <a:ext cx="413567" cy="361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solidFill>
                                      <a:srgbClr val="FF0000"/>
                                    </a:solidFill>
                                    <a:latin typeface="Cambria Math"/>
                                  </a:rPr>
                                </m:ctrlPr>
                              </m:sSubPr>
                              <m:e>
                                <m:r>
                                  <a:rPr lang="en-US" altLang="ja-JP" sz="2000" i="1">
                                    <a:solidFill>
                                      <a:srgbClr val="FF0000"/>
                                    </a:solidFill>
                                    <a:latin typeface="Cambria Math"/>
                                  </a:rPr>
                                  <m:t>𝑡</m:t>
                                </m:r>
                              </m:e>
                              <m:sub>
                                <m:r>
                                  <a:rPr lang="en-US" altLang="ja-JP" sz="2000" i="1">
                                    <a:solidFill>
                                      <a:srgbClr val="FF0000"/>
                                    </a:solidFill>
                                    <a:latin typeface="Cambria Math"/>
                                  </a:rPr>
                                  <m:t>3</m:t>
                                </m:r>
                              </m:sub>
                            </m:sSub>
                          </m:oMath>
                        </m:oMathPara>
                      </a14:m>
                      <a:endParaRPr lang="ja-JP" altLang="en-US" dirty="0">
                        <a:solidFill>
                          <a:srgbClr val="000000"/>
                        </a:solidFill>
                      </a:endParaRPr>
                    </a:p>
                  </p:txBody>
                </p:sp>
              </mc:Choice>
              <mc:Fallback xmlns="">
                <p:sp>
                  <p:nvSpPr>
                    <p:cNvPr id="44" name="テキスト ボックス 43"/>
                    <p:cNvSpPr txBox="1">
                      <a:spLocks noRot="1" noChangeAspect="1" noMove="1" noResize="1" noEditPoints="1" noAdjustHandles="1" noChangeArrowheads="1" noChangeShapeType="1" noTextEdit="1"/>
                    </p:cNvSpPr>
                    <p:nvPr/>
                  </p:nvSpPr>
                  <p:spPr>
                    <a:xfrm>
                      <a:off x="5990490" y="3004736"/>
                      <a:ext cx="413567" cy="361589"/>
                    </a:xfrm>
                    <a:prstGeom prst="rect">
                      <a:avLst/>
                    </a:prstGeom>
                    <a:blipFill rotWithShape="1">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p:cNvSpPr txBox="1"/>
                    <p:nvPr/>
                  </p:nvSpPr>
                  <p:spPr>
                    <a:xfrm>
                      <a:off x="6638562" y="2893006"/>
                      <a:ext cx="413567" cy="361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solidFill>
                                      <a:srgbClr val="FF0000"/>
                                    </a:solidFill>
                                    <a:latin typeface="Cambria Math"/>
                                  </a:rPr>
                                </m:ctrlPr>
                              </m:sSubPr>
                              <m:e>
                                <m:r>
                                  <a:rPr lang="en-US" altLang="ja-JP" sz="2000" i="1">
                                    <a:solidFill>
                                      <a:srgbClr val="FF0000"/>
                                    </a:solidFill>
                                    <a:latin typeface="Cambria Math"/>
                                  </a:rPr>
                                  <m:t>𝑡</m:t>
                                </m:r>
                              </m:e>
                              <m:sub>
                                <m:r>
                                  <a:rPr lang="en-US" altLang="ja-JP" sz="2000" i="1">
                                    <a:solidFill>
                                      <a:srgbClr val="FF0000"/>
                                    </a:solidFill>
                                    <a:latin typeface="Cambria Math"/>
                                  </a:rPr>
                                  <m:t>4</m:t>
                                </m:r>
                              </m:sub>
                            </m:sSub>
                          </m:oMath>
                        </m:oMathPara>
                      </a14:m>
                      <a:endParaRPr lang="ja-JP" altLang="en-US" dirty="0">
                        <a:solidFill>
                          <a:srgbClr val="000000"/>
                        </a:solidFill>
                      </a:endParaRPr>
                    </a:p>
                  </p:txBody>
                </p:sp>
              </mc:Choice>
              <mc:Fallback xmlns="">
                <p:sp>
                  <p:nvSpPr>
                    <p:cNvPr id="45" name="テキスト ボックス 44"/>
                    <p:cNvSpPr txBox="1">
                      <a:spLocks noRot="1" noChangeAspect="1" noMove="1" noResize="1" noEditPoints="1" noAdjustHandles="1" noChangeArrowheads="1" noChangeShapeType="1" noTextEdit="1"/>
                    </p:cNvSpPr>
                    <p:nvPr/>
                  </p:nvSpPr>
                  <p:spPr>
                    <a:xfrm>
                      <a:off x="6638562" y="2893006"/>
                      <a:ext cx="413567" cy="361589"/>
                    </a:xfrm>
                    <a:prstGeom prst="rect">
                      <a:avLst/>
                    </a:prstGeom>
                    <a:blipFill rotWithShape="1">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p:cNvSpPr txBox="1"/>
                    <p:nvPr/>
                  </p:nvSpPr>
                  <p:spPr>
                    <a:xfrm>
                      <a:off x="7291355" y="2759256"/>
                      <a:ext cx="413567" cy="361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solidFill>
                                      <a:srgbClr val="FF0000"/>
                                    </a:solidFill>
                                    <a:latin typeface="Cambria Math"/>
                                  </a:rPr>
                                </m:ctrlPr>
                              </m:sSubPr>
                              <m:e>
                                <m:r>
                                  <a:rPr lang="en-US" altLang="ja-JP" sz="2000" i="1">
                                    <a:solidFill>
                                      <a:srgbClr val="FF0000"/>
                                    </a:solidFill>
                                    <a:latin typeface="Cambria Math"/>
                                  </a:rPr>
                                  <m:t>𝑡</m:t>
                                </m:r>
                              </m:e>
                              <m:sub>
                                <m:r>
                                  <a:rPr lang="en-US" altLang="ja-JP" sz="2000" i="1">
                                    <a:solidFill>
                                      <a:srgbClr val="FF0000"/>
                                    </a:solidFill>
                                    <a:latin typeface="Cambria Math"/>
                                  </a:rPr>
                                  <m:t>5</m:t>
                                </m:r>
                              </m:sub>
                            </m:sSub>
                          </m:oMath>
                        </m:oMathPara>
                      </a14:m>
                      <a:endParaRPr lang="ja-JP" altLang="en-US" dirty="0">
                        <a:solidFill>
                          <a:srgbClr val="000000"/>
                        </a:solidFill>
                      </a:endParaRPr>
                    </a:p>
                  </p:txBody>
                </p:sp>
              </mc:Choice>
              <mc:Fallback xmlns="">
                <p:sp>
                  <p:nvSpPr>
                    <p:cNvPr id="46" name="テキスト ボックス 45"/>
                    <p:cNvSpPr txBox="1">
                      <a:spLocks noRot="1" noChangeAspect="1" noMove="1" noResize="1" noEditPoints="1" noAdjustHandles="1" noChangeArrowheads="1" noChangeShapeType="1" noTextEdit="1"/>
                    </p:cNvSpPr>
                    <p:nvPr/>
                  </p:nvSpPr>
                  <p:spPr>
                    <a:xfrm>
                      <a:off x="7291355" y="2759256"/>
                      <a:ext cx="413567" cy="361589"/>
                    </a:xfrm>
                    <a:prstGeom prst="rect">
                      <a:avLst/>
                    </a:prstGeom>
                    <a:blipFill rotWithShape="1">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7" name="テキスト ボックス 46"/>
                    <p:cNvSpPr txBox="1"/>
                    <p:nvPr/>
                  </p:nvSpPr>
                  <p:spPr>
                    <a:xfrm>
                      <a:off x="4552703" y="4529830"/>
                      <a:ext cx="4385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solidFill>
                                      <a:srgbClr val="000000"/>
                                    </a:solidFill>
                                    <a:latin typeface="Cambria Math"/>
                                  </a:rPr>
                                </m:ctrlPr>
                              </m:sSubPr>
                              <m:e>
                                <m:r>
                                  <a:rPr lang="en-US" altLang="ja-JP" sz="1600" i="1">
                                    <a:solidFill>
                                      <a:srgbClr val="000000"/>
                                    </a:solidFill>
                                    <a:latin typeface="Cambria Math"/>
                                  </a:rPr>
                                  <m:t>𝑑</m:t>
                                </m:r>
                              </m:e>
                              <m:sub>
                                <m:r>
                                  <a:rPr lang="en-US" altLang="ja-JP" sz="1600" i="1">
                                    <a:solidFill>
                                      <a:srgbClr val="000000"/>
                                    </a:solidFill>
                                    <a:latin typeface="Cambria Math"/>
                                  </a:rPr>
                                  <m:t>1</m:t>
                                </m:r>
                              </m:sub>
                            </m:sSub>
                          </m:oMath>
                        </m:oMathPara>
                      </a14:m>
                      <a:endParaRPr lang="ja-JP" altLang="en-US" dirty="0">
                        <a:solidFill>
                          <a:srgbClr val="000000"/>
                        </a:solidFill>
                      </a:endParaRPr>
                    </a:p>
                  </p:txBody>
                </p:sp>
              </mc:Choice>
              <mc:Fallback xmlns="">
                <p:sp>
                  <p:nvSpPr>
                    <p:cNvPr id="47" name="テキスト ボックス 46"/>
                    <p:cNvSpPr txBox="1">
                      <a:spLocks noRot="1" noChangeAspect="1" noMove="1" noResize="1" noEditPoints="1" noAdjustHandles="1" noChangeArrowheads="1" noChangeShapeType="1" noTextEdit="1"/>
                    </p:cNvSpPr>
                    <p:nvPr/>
                  </p:nvSpPr>
                  <p:spPr>
                    <a:xfrm>
                      <a:off x="4552703" y="4529830"/>
                      <a:ext cx="438518" cy="338554"/>
                    </a:xfrm>
                    <a:prstGeom prst="rect">
                      <a:avLst/>
                    </a:prstGeom>
                    <a:blipFill rotWithShape="1">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8" name="テキスト ボックス 47"/>
                    <p:cNvSpPr txBox="1"/>
                    <p:nvPr/>
                  </p:nvSpPr>
                  <p:spPr>
                    <a:xfrm>
                      <a:off x="5252840" y="4528538"/>
                      <a:ext cx="44326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solidFill>
                                      <a:srgbClr val="000000"/>
                                    </a:solidFill>
                                    <a:latin typeface="Cambria Math"/>
                                  </a:rPr>
                                </m:ctrlPr>
                              </m:sSubPr>
                              <m:e>
                                <m:r>
                                  <a:rPr lang="en-US" altLang="ja-JP" sz="1600" i="1">
                                    <a:solidFill>
                                      <a:srgbClr val="000000"/>
                                    </a:solidFill>
                                    <a:latin typeface="Cambria Math"/>
                                  </a:rPr>
                                  <m:t>𝑑</m:t>
                                </m:r>
                              </m:e>
                              <m:sub>
                                <m:r>
                                  <a:rPr lang="en-US" altLang="ja-JP" sz="1600" i="1">
                                    <a:solidFill>
                                      <a:srgbClr val="000000"/>
                                    </a:solidFill>
                                    <a:latin typeface="Cambria Math"/>
                                  </a:rPr>
                                  <m:t>2</m:t>
                                </m:r>
                              </m:sub>
                            </m:sSub>
                          </m:oMath>
                        </m:oMathPara>
                      </a14:m>
                      <a:endParaRPr lang="ja-JP" altLang="en-US" dirty="0">
                        <a:solidFill>
                          <a:srgbClr val="000000"/>
                        </a:solidFill>
                      </a:endParaRPr>
                    </a:p>
                  </p:txBody>
                </p:sp>
              </mc:Choice>
              <mc:Fallback xmlns="">
                <p:sp>
                  <p:nvSpPr>
                    <p:cNvPr id="48" name="テキスト ボックス 47"/>
                    <p:cNvSpPr txBox="1">
                      <a:spLocks noRot="1" noChangeAspect="1" noMove="1" noResize="1" noEditPoints="1" noAdjustHandles="1" noChangeArrowheads="1" noChangeShapeType="1" noTextEdit="1"/>
                    </p:cNvSpPr>
                    <p:nvPr/>
                  </p:nvSpPr>
                  <p:spPr>
                    <a:xfrm>
                      <a:off x="5252840" y="4528538"/>
                      <a:ext cx="443262" cy="338554"/>
                    </a:xfrm>
                    <a:prstGeom prst="rect">
                      <a:avLst/>
                    </a:prstGeom>
                    <a:blipFill rotWithShape="1">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p:cNvSpPr txBox="1"/>
                    <p:nvPr/>
                  </p:nvSpPr>
                  <p:spPr>
                    <a:xfrm>
                      <a:off x="5972921" y="4529830"/>
                      <a:ext cx="44326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solidFill>
                                      <a:srgbClr val="000000"/>
                                    </a:solidFill>
                                    <a:latin typeface="Cambria Math"/>
                                  </a:rPr>
                                </m:ctrlPr>
                              </m:sSubPr>
                              <m:e>
                                <m:r>
                                  <a:rPr lang="en-US" altLang="ja-JP" sz="1600" i="1">
                                    <a:solidFill>
                                      <a:srgbClr val="000000"/>
                                    </a:solidFill>
                                    <a:latin typeface="Cambria Math"/>
                                  </a:rPr>
                                  <m:t>𝑑</m:t>
                                </m:r>
                              </m:e>
                              <m:sub>
                                <m:r>
                                  <a:rPr lang="en-US" altLang="ja-JP" sz="1600" i="1">
                                    <a:solidFill>
                                      <a:srgbClr val="000000"/>
                                    </a:solidFill>
                                    <a:latin typeface="Cambria Math"/>
                                  </a:rPr>
                                  <m:t>3</m:t>
                                </m:r>
                              </m:sub>
                            </m:sSub>
                          </m:oMath>
                        </m:oMathPara>
                      </a14:m>
                      <a:endParaRPr lang="ja-JP" altLang="en-US" dirty="0">
                        <a:solidFill>
                          <a:srgbClr val="000000"/>
                        </a:solidFill>
                      </a:endParaRPr>
                    </a:p>
                  </p:txBody>
                </p:sp>
              </mc:Choice>
              <mc:Fallback xmlns="">
                <p:sp>
                  <p:nvSpPr>
                    <p:cNvPr id="49" name="テキスト ボックス 48"/>
                    <p:cNvSpPr txBox="1">
                      <a:spLocks noRot="1" noChangeAspect="1" noMove="1" noResize="1" noEditPoints="1" noAdjustHandles="1" noChangeArrowheads="1" noChangeShapeType="1" noTextEdit="1"/>
                    </p:cNvSpPr>
                    <p:nvPr/>
                  </p:nvSpPr>
                  <p:spPr>
                    <a:xfrm>
                      <a:off x="5972921" y="4529830"/>
                      <a:ext cx="443262" cy="338554"/>
                    </a:xfrm>
                    <a:prstGeom prst="rect">
                      <a:avLst/>
                    </a:prstGeom>
                    <a:blipFill rotWithShape="1">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1" name="テキスト ボックス 50"/>
                    <p:cNvSpPr txBox="1"/>
                    <p:nvPr/>
                  </p:nvSpPr>
                  <p:spPr>
                    <a:xfrm>
                      <a:off x="7286634" y="4526302"/>
                      <a:ext cx="44326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a:solidFill>
                                      <a:srgbClr val="000000"/>
                                    </a:solidFill>
                                    <a:latin typeface="Cambria Math"/>
                                  </a:rPr>
                                </m:ctrlPr>
                              </m:sSubPr>
                              <m:e>
                                <m:r>
                                  <a:rPr lang="en-US" altLang="ja-JP" sz="1600" i="1">
                                    <a:solidFill>
                                      <a:srgbClr val="000000"/>
                                    </a:solidFill>
                                    <a:latin typeface="Cambria Math"/>
                                  </a:rPr>
                                  <m:t>𝑑</m:t>
                                </m:r>
                              </m:e>
                              <m:sub>
                                <m:r>
                                  <a:rPr lang="en-US" altLang="ja-JP" sz="1600" i="1">
                                    <a:solidFill>
                                      <a:srgbClr val="000000"/>
                                    </a:solidFill>
                                    <a:latin typeface="Cambria Math"/>
                                  </a:rPr>
                                  <m:t>5</m:t>
                                </m:r>
                              </m:sub>
                            </m:sSub>
                          </m:oMath>
                        </m:oMathPara>
                      </a14:m>
                      <a:endParaRPr lang="ja-JP" altLang="en-US" dirty="0">
                        <a:solidFill>
                          <a:srgbClr val="000000"/>
                        </a:solidFill>
                      </a:endParaRPr>
                    </a:p>
                  </p:txBody>
                </p:sp>
              </mc:Choice>
              <mc:Fallback xmlns="">
                <p:sp>
                  <p:nvSpPr>
                    <p:cNvPr id="51" name="テキスト ボックス 50"/>
                    <p:cNvSpPr txBox="1">
                      <a:spLocks noRot="1" noChangeAspect="1" noMove="1" noResize="1" noEditPoints="1" noAdjustHandles="1" noChangeArrowheads="1" noChangeShapeType="1" noTextEdit="1"/>
                    </p:cNvSpPr>
                    <p:nvPr/>
                  </p:nvSpPr>
                  <p:spPr>
                    <a:xfrm>
                      <a:off x="7286634" y="4526302"/>
                      <a:ext cx="443262" cy="338554"/>
                    </a:xfrm>
                    <a:prstGeom prst="rect">
                      <a:avLst/>
                    </a:prstGeom>
                    <a:blipFill rotWithShape="1">
                      <a:blip r:embed="rId14"/>
                      <a:stretch>
                        <a:fillRect/>
                      </a:stretch>
                    </a:blipFill>
                  </p:spPr>
                  <p:txBody>
                    <a:bodyPr/>
                    <a:lstStyle/>
                    <a:p>
                      <a:r>
                        <a:rPr lang="ja-JP" altLang="en-US">
                          <a:noFill/>
                        </a:rPr>
                        <a:t> </a:t>
                      </a:r>
                    </a:p>
                  </p:txBody>
                </p:sp>
              </mc:Fallback>
            </mc:AlternateContent>
            <p:sp>
              <p:nvSpPr>
                <p:cNvPr id="87" name="テキスト ボックス 86"/>
                <p:cNvSpPr txBox="1"/>
                <p:nvPr/>
              </p:nvSpPr>
              <p:spPr>
                <a:xfrm>
                  <a:off x="4552550" y="3274613"/>
                  <a:ext cx="166946" cy="333774"/>
                </a:xfrm>
                <a:prstGeom prst="rect">
                  <a:avLst/>
                </a:prstGeom>
                <a:noFill/>
              </p:spPr>
              <p:txBody>
                <a:bodyPr wrap="none" rtlCol="0">
                  <a:spAutoFit/>
                </a:bodyPr>
                <a:lstStyle/>
                <a:p>
                  <a:endParaRPr lang="ja-JP" altLang="en-US" dirty="0">
                    <a:solidFill>
                      <a:srgbClr val="000000"/>
                    </a:solidFill>
                  </a:endParaRPr>
                </a:p>
              </p:txBody>
            </p:sp>
            <p:sp>
              <p:nvSpPr>
                <p:cNvPr id="89" name="テキスト ボックス 88"/>
                <p:cNvSpPr txBox="1"/>
                <p:nvPr/>
              </p:nvSpPr>
              <p:spPr>
                <a:xfrm>
                  <a:off x="4552703" y="3281933"/>
                  <a:ext cx="166946" cy="333774"/>
                </a:xfrm>
                <a:prstGeom prst="rect">
                  <a:avLst/>
                </a:prstGeom>
                <a:noFill/>
              </p:spPr>
              <p:txBody>
                <a:bodyPr wrap="none" rtlCol="0">
                  <a:spAutoFit/>
                </a:bodyPr>
                <a:lstStyle/>
                <a:p>
                  <a:endParaRPr lang="ja-JP" altLang="en-US" dirty="0">
                    <a:solidFill>
                      <a:srgbClr val="000000"/>
                    </a:solidFill>
                  </a:endParaRPr>
                </a:p>
              </p:txBody>
            </p:sp>
            <mc:AlternateContent xmlns:mc="http://schemas.openxmlformats.org/markup-compatibility/2006" xmlns:a14="http://schemas.microsoft.com/office/drawing/2010/main">
              <mc:Choice Requires="a14">
                <p:sp>
                  <p:nvSpPr>
                    <p:cNvPr id="90" name="テキスト ボックス 89"/>
                    <p:cNvSpPr txBox="1"/>
                    <p:nvPr/>
                  </p:nvSpPr>
                  <p:spPr>
                    <a:xfrm>
                      <a:off x="5268262" y="3120845"/>
                      <a:ext cx="413567" cy="361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2000" i="1">
                                    <a:solidFill>
                                      <a:srgbClr val="FF0000"/>
                                    </a:solidFill>
                                    <a:latin typeface="Cambria Math"/>
                                  </a:rPr>
                                </m:ctrlPr>
                              </m:sSubPr>
                              <m:e>
                                <m:r>
                                  <a:rPr lang="en-US" altLang="ja-JP" sz="2000" i="1">
                                    <a:solidFill>
                                      <a:srgbClr val="FF0000"/>
                                    </a:solidFill>
                                    <a:latin typeface="Cambria Math"/>
                                  </a:rPr>
                                  <m:t>𝑡</m:t>
                                </m:r>
                              </m:e>
                              <m:sub>
                                <m:r>
                                  <a:rPr lang="en-US" altLang="ja-JP" sz="2000" i="1">
                                    <a:solidFill>
                                      <a:srgbClr val="FF0000"/>
                                    </a:solidFill>
                                    <a:latin typeface="Cambria Math"/>
                                  </a:rPr>
                                  <m:t>2</m:t>
                                </m:r>
                              </m:sub>
                            </m:sSub>
                          </m:oMath>
                        </m:oMathPara>
                      </a14:m>
                      <a:endParaRPr lang="ja-JP" altLang="en-US" dirty="0">
                        <a:solidFill>
                          <a:srgbClr val="000000"/>
                        </a:solidFill>
                      </a:endParaRPr>
                    </a:p>
                  </p:txBody>
                </p:sp>
              </mc:Choice>
              <mc:Fallback xmlns="">
                <p:sp>
                  <p:nvSpPr>
                    <p:cNvPr id="90" name="テキスト ボックス 89"/>
                    <p:cNvSpPr txBox="1">
                      <a:spLocks noRot="1" noChangeAspect="1" noMove="1" noResize="1" noEditPoints="1" noAdjustHandles="1" noChangeArrowheads="1" noChangeShapeType="1" noTextEdit="1"/>
                    </p:cNvSpPr>
                    <p:nvPr/>
                  </p:nvSpPr>
                  <p:spPr>
                    <a:xfrm>
                      <a:off x="5268262" y="3120845"/>
                      <a:ext cx="413567" cy="361589"/>
                    </a:xfrm>
                    <a:prstGeom prst="rect">
                      <a:avLst/>
                    </a:prstGeom>
                    <a:blipFill rotWithShape="1">
                      <a:blip r:embed="rId15"/>
                      <a:stretch>
                        <a:fillRect/>
                      </a:stretch>
                    </a:blipFill>
                  </p:spPr>
                  <p:txBody>
                    <a:bodyPr/>
                    <a:lstStyle/>
                    <a:p>
                      <a:r>
                        <a:rPr lang="ja-JP" altLang="en-US">
                          <a:noFill/>
                        </a:rPr>
                        <a:t> </a:t>
                      </a:r>
                    </a:p>
                  </p:txBody>
                </p:sp>
              </mc:Fallback>
            </mc:AlternateContent>
          </p:grpSp>
        </p:grpSp>
      </p:grpSp>
      <p:sp>
        <p:nvSpPr>
          <p:cNvPr id="9" name="スライド番号プレースホルダー 8"/>
          <p:cNvSpPr>
            <a:spLocks noGrp="1"/>
          </p:cNvSpPr>
          <p:nvPr>
            <p:ph type="sldNum" sz="quarter" idx="12"/>
          </p:nvPr>
        </p:nvSpPr>
        <p:spPr/>
        <p:txBody>
          <a:bodyPr/>
          <a:lstStyle/>
          <a:p>
            <a:fld id="{42BBAC36-329A-41C5-8CCB-28F75455D963}" type="slidenum">
              <a:rPr lang="ja-JP" altLang="en-US" smtClean="0">
                <a:solidFill>
                  <a:schemeClr val="tx1"/>
                </a:solidFill>
              </a:rPr>
              <a:pPr/>
              <a:t>6</a:t>
            </a:fld>
            <a:endParaRPr lang="ja-JP" altLang="en-US" dirty="0">
              <a:solidFill>
                <a:schemeClr val="tx1"/>
              </a:solidFill>
            </a:endParaRPr>
          </a:p>
        </p:txBody>
      </p:sp>
    </p:spTree>
    <p:extLst>
      <p:ext uri="{BB962C8B-B14F-4D97-AF65-F5344CB8AC3E}">
        <p14:creationId xmlns:p14="http://schemas.microsoft.com/office/powerpoint/2010/main" val="688199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614623" y="476672"/>
            <a:ext cx="4014240" cy="523220"/>
          </a:xfrm>
          <a:prstGeom prst="rect">
            <a:avLst/>
          </a:prstGeom>
          <a:noFill/>
        </p:spPr>
        <p:txBody>
          <a:bodyPr wrap="none" rtlCol="0">
            <a:spAutoFit/>
          </a:bodyPr>
          <a:lstStyle/>
          <a:p>
            <a:r>
              <a:rPr lang="ja-JP" altLang="en-US" sz="2800" u="sng" dirty="0">
                <a:solidFill>
                  <a:srgbClr val="FFC000"/>
                </a:solidFill>
                <a:latin typeface="HGP明朝E" pitchFamily="18" charset="-128"/>
              </a:rPr>
              <a:t>実験概要⑥　～問題点～</a:t>
            </a:r>
            <a:endParaRPr lang="en-US" altLang="ja-JP" sz="2800" u="sng" dirty="0">
              <a:solidFill>
                <a:srgbClr val="FFC000"/>
              </a:solidFill>
              <a:latin typeface="HGP明朝E" pitchFamily="18" charset="-128"/>
            </a:endParaRPr>
          </a:p>
        </p:txBody>
      </p:sp>
      <mc:AlternateContent xmlns:mc="http://schemas.openxmlformats.org/markup-compatibility/2006" xmlns:a14="http://schemas.microsoft.com/office/drawing/2010/main">
        <mc:Choice Requires="a14">
          <p:sp>
            <p:nvSpPr>
              <p:cNvPr id="17" name="テキスト ボックス 16"/>
              <p:cNvSpPr txBox="1"/>
              <p:nvPr/>
            </p:nvSpPr>
            <p:spPr>
              <a:xfrm>
                <a:off x="614622" y="1412776"/>
                <a:ext cx="6120073" cy="1077218"/>
              </a:xfrm>
              <a:prstGeom prst="rect">
                <a:avLst/>
              </a:prstGeom>
              <a:noFill/>
            </p:spPr>
            <p:txBody>
              <a:bodyPr wrap="none" rtlCol="0">
                <a:spAutoFit/>
              </a:bodyPr>
              <a:lstStyle/>
              <a:p>
                <a:r>
                  <a:rPr lang="ja-JP" altLang="en-US" sz="2800" dirty="0">
                    <a:solidFill>
                      <a:srgbClr val="000000"/>
                    </a:solidFill>
                  </a:rPr>
                  <a:t>１ｍを光が進むのに要する時間</a:t>
                </a:r>
                <a:endParaRPr lang="en-US" altLang="ja-JP" sz="2800" dirty="0">
                  <a:solidFill>
                    <a:srgbClr val="000000"/>
                  </a:solidFill>
                </a:endParaRPr>
              </a:p>
              <a:p>
                <a14:m>
                  <m:oMath xmlns:m="http://schemas.openxmlformats.org/officeDocument/2006/math">
                    <m:r>
                      <a:rPr lang="ja-JP" altLang="en-US" sz="3200" i="1">
                        <a:solidFill>
                          <a:srgbClr val="000000"/>
                        </a:solidFill>
                        <a:latin typeface="Cambria Math"/>
                      </a:rPr>
                      <m:t> </m:t>
                    </m:r>
                    <m:r>
                      <a:rPr lang="en-US" altLang="ja-JP" sz="3200" i="1">
                        <a:solidFill>
                          <a:srgbClr val="000000"/>
                        </a:solidFill>
                        <a:latin typeface="Cambria Math"/>
                        <a:ea typeface="Cambria Math"/>
                      </a:rPr>
                      <m:t>≅</m:t>
                    </m:r>
                    <m:r>
                      <a:rPr lang="en-US" altLang="ja-JP" sz="3200">
                        <a:solidFill>
                          <a:srgbClr val="000000"/>
                        </a:solidFill>
                        <a:latin typeface="Cambria Math"/>
                      </a:rPr>
                      <m:t> </m:t>
                    </m:r>
                    <m:f>
                      <m:fPr>
                        <m:type m:val="lin"/>
                        <m:ctrlPr>
                          <a:rPr lang="ja-JP" altLang="en-US" sz="3200" i="1">
                            <a:solidFill>
                              <a:srgbClr val="000000"/>
                            </a:solidFill>
                            <a:latin typeface="Cambria Math"/>
                          </a:rPr>
                        </m:ctrlPr>
                      </m:fPr>
                      <m:num>
                        <m:r>
                          <a:rPr lang="en-US" altLang="ja-JP" sz="3200" i="1">
                            <a:solidFill>
                              <a:srgbClr val="000000"/>
                            </a:solidFill>
                            <a:latin typeface="Cambria Math"/>
                          </a:rPr>
                          <m:t>1</m:t>
                        </m:r>
                        <m:d>
                          <m:dPr>
                            <m:begChr m:val="["/>
                            <m:endChr m:val="]"/>
                            <m:ctrlPr>
                              <a:rPr lang="en-US" altLang="ja-JP" sz="3200" i="1">
                                <a:solidFill>
                                  <a:srgbClr val="000000"/>
                                </a:solidFill>
                                <a:latin typeface="Cambria Math"/>
                              </a:rPr>
                            </m:ctrlPr>
                          </m:dPr>
                          <m:e>
                            <m:r>
                              <a:rPr lang="en-US" altLang="ja-JP" sz="3200" i="1">
                                <a:solidFill>
                                  <a:srgbClr val="000000"/>
                                </a:solidFill>
                                <a:latin typeface="Cambria Math"/>
                              </a:rPr>
                              <m:t>𝑚</m:t>
                            </m:r>
                          </m:e>
                        </m:d>
                      </m:num>
                      <m:den>
                        <m:r>
                          <a:rPr lang="en-US" altLang="ja-JP" sz="3200" i="1">
                            <a:solidFill>
                              <a:srgbClr val="000000"/>
                            </a:solidFill>
                            <a:latin typeface="Cambria Math"/>
                          </a:rPr>
                          <m:t>3.0</m:t>
                        </m:r>
                      </m:den>
                    </m:f>
                    <m:r>
                      <a:rPr lang="en-US" altLang="ja-JP" sz="3200" i="1">
                        <a:solidFill>
                          <a:srgbClr val="000000"/>
                        </a:solidFill>
                        <a:latin typeface="Cambria Math"/>
                        <a:ea typeface="Cambria Math"/>
                      </a:rPr>
                      <m:t>×</m:t>
                    </m:r>
                    <m:sSup>
                      <m:sSupPr>
                        <m:ctrlPr>
                          <a:rPr lang="en-US" altLang="ja-JP" sz="3200" i="1">
                            <a:solidFill>
                              <a:srgbClr val="000000"/>
                            </a:solidFill>
                            <a:latin typeface="Cambria Math"/>
                            <a:ea typeface="Cambria Math"/>
                          </a:rPr>
                        </m:ctrlPr>
                      </m:sSupPr>
                      <m:e>
                        <m:r>
                          <a:rPr lang="en-US" altLang="ja-JP" sz="3200" i="1">
                            <a:solidFill>
                              <a:srgbClr val="000000"/>
                            </a:solidFill>
                            <a:latin typeface="Cambria Math"/>
                            <a:ea typeface="Cambria Math"/>
                          </a:rPr>
                          <m:t>10</m:t>
                        </m:r>
                      </m:e>
                      <m:sup>
                        <m:r>
                          <a:rPr lang="en-US" altLang="ja-JP" sz="3200" i="1">
                            <a:solidFill>
                              <a:srgbClr val="000000"/>
                            </a:solidFill>
                            <a:latin typeface="Cambria Math"/>
                            <a:ea typeface="Cambria Math"/>
                          </a:rPr>
                          <m:t>8</m:t>
                        </m:r>
                      </m:sup>
                    </m:sSup>
                    <m:d>
                      <m:dPr>
                        <m:begChr m:val="["/>
                        <m:endChr m:val="]"/>
                        <m:ctrlPr>
                          <a:rPr lang="en-US" altLang="ja-JP" sz="3200" i="1">
                            <a:solidFill>
                              <a:srgbClr val="000000"/>
                            </a:solidFill>
                            <a:latin typeface="Cambria Math"/>
                            <a:ea typeface="Cambria Math"/>
                          </a:rPr>
                        </m:ctrlPr>
                      </m:dPr>
                      <m:e>
                        <m:f>
                          <m:fPr>
                            <m:type m:val="lin"/>
                            <m:ctrlPr>
                              <a:rPr lang="en-US" altLang="ja-JP" sz="3200" i="1">
                                <a:solidFill>
                                  <a:srgbClr val="000000"/>
                                </a:solidFill>
                                <a:latin typeface="Cambria Math"/>
                                <a:ea typeface="Cambria Math"/>
                              </a:rPr>
                            </m:ctrlPr>
                          </m:fPr>
                          <m:num>
                            <m:r>
                              <a:rPr lang="en-US" altLang="ja-JP" sz="3200" i="1">
                                <a:solidFill>
                                  <a:srgbClr val="000000"/>
                                </a:solidFill>
                                <a:latin typeface="Cambria Math"/>
                                <a:ea typeface="Cambria Math"/>
                              </a:rPr>
                              <m:t>𝑚</m:t>
                            </m:r>
                          </m:num>
                          <m:den>
                            <m:r>
                              <a:rPr lang="en-US" altLang="ja-JP" sz="3200" i="1">
                                <a:solidFill>
                                  <a:srgbClr val="000000"/>
                                </a:solidFill>
                                <a:latin typeface="Cambria Math"/>
                                <a:ea typeface="Cambria Math"/>
                              </a:rPr>
                              <m:t>𝑠</m:t>
                            </m:r>
                          </m:den>
                        </m:f>
                      </m:e>
                    </m:d>
                    <m:r>
                      <a:rPr lang="en-US" altLang="ja-JP" sz="3200" i="1">
                        <a:solidFill>
                          <a:srgbClr val="000000"/>
                        </a:solidFill>
                        <a:latin typeface="Cambria Math"/>
                        <a:ea typeface="Cambria Math"/>
                      </a:rPr>
                      <m:t>≅</m:t>
                    </m:r>
                  </m:oMath>
                </a14:m>
                <a:r>
                  <a:rPr lang="en-US" altLang="ja-JP" sz="3600" b="1" dirty="0">
                    <a:solidFill>
                      <a:srgbClr val="FF0000"/>
                    </a:solidFill>
                    <a:latin typeface="Cambria Math" pitchFamily="18" charset="0"/>
                    <a:ea typeface="Cambria Math" pitchFamily="18" charset="0"/>
                  </a:rPr>
                  <a:t> 3[ns]</a:t>
                </a:r>
                <a:endParaRPr lang="ja-JP" altLang="en-US" sz="4000" b="1" dirty="0">
                  <a:solidFill>
                    <a:srgbClr val="FF0000"/>
                  </a:solidFill>
                  <a:latin typeface="Cambria Math" pitchFamily="18" charset="0"/>
                  <a:ea typeface="HGPｺﾞｼｯｸE" pitchFamily="50" charset="-128"/>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14622" y="1412776"/>
                <a:ext cx="6120073" cy="1077218"/>
              </a:xfrm>
              <a:prstGeom prst="rect">
                <a:avLst/>
              </a:prstGeom>
              <a:blipFill rotWithShape="1">
                <a:blip r:embed="rId2"/>
                <a:stretch>
                  <a:fillRect l="-2092" t="-7955" r="-2689" b="-21023"/>
                </a:stretch>
              </a:blipFill>
            </p:spPr>
            <p:txBody>
              <a:bodyPr/>
              <a:lstStyle/>
              <a:p>
                <a:r>
                  <a:rPr lang="ja-JP" altLang="en-US">
                    <a:noFill/>
                  </a:rPr>
                  <a:t> </a:t>
                </a:r>
              </a:p>
            </p:txBody>
          </p:sp>
        </mc:Fallback>
      </mc:AlternateContent>
      <p:sp>
        <p:nvSpPr>
          <p:cNvPr id="18" name="テキスト ボックス 17"/>
          <p:cNvSpPr txBox="1"/>
          <p:nvPr/>
        </p:nvSpPr>
        <p:spPr>
          <a:xfrm>
            <a:off x="5205714" y="4792677"/>
            <a:ext cx="3962944" cy="1077218"/>
          </a:xfrm>
          <a:prstGeom prst="rect">
            <a:avLst/>
          </a:prstGeom>
          <a:noFill/>
        </p:spPr>
        <p:txBody>
          <a:bodyPr wrap="none" rtlCol="0">
            <a:spAutoFit/>
          </a:bodyPr>
          <a:lstStyle/>
          <a:p>
            <a:r>
              <a:rPr lang="en-US" altLang="ja-JP" sz="3200" dirty="0">
                <a:solidFill>
                  <a:srgbClr val="FF0000"/>
                </a:solidFill>
              </a:rPr>
              <a:t>“</a:t>
            </a:r>
            <a:r>
              <a:rPr lang="ja-JP" altLang="en-US" sz="3200" b="1" u="sng" dirty="0">
                <a:solidFill>
                  <a:srgbClr val="FF0000"/>
                </a:solidFill>
              </a:rPr>
              <a:t>どうすれば精度良く</a:t>
            </a:r>
            <a:endParaRPr lang="en-US" altLang="ja-JP" sz="3200" b="1" u="sng" dirty="0">
              <a:solidFill>
                <a:srgbClr val="FF0000"/>
              </a:solidFill>
            </a:endParaRPr>
          </a:p>
          <a:p>
            <a:r>
              <a:rPr lang="ja-JP" altLang="en-US" sz="3200" b="1" u="sng" dirty="0">
                <a:solidFill>
                  <a:srgbClr val="FF0000"/>
                </a:solidFill>
              </a:rPr>
              <a:t>光速を測り得るか？</a:t>
            </a:r>
            <a:r>
              <a:rPr lang="en-US" altLang="ja-JP" sz="3200" dirty="0">
                <a:solidFill>
                  <a:srgbClr val="FF0000"/>
                </a:solidFill>
              </a:rPr>
              <a:t>”</a:t>
            </a:r>
            <a:endParaRPr lang="ja-JP" altLang="en-US" sz="3200" dirty="0">
              <a:solidFill>
                <a:srgbClr val="FF0000"/>
              </a:solidFill>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852936"/>
            <a:ext cx="4527207" cy="3395405"/>
          </a:xfrm>
          <a:prstGeom prst="rect">
            <a:avLst/>
          </a:prstGeom>
        </p:spPr>
      </p:pic>
      <p:cxnSp>
        <p:nvCxnSpPr>
          <p:cNvPr id="6" name="直線コネクタ 5"/>
          <p:cNvCxnSpPr/>
          <p:nvPr/>
        </p:nvCxnSpPr>
        <p:spPr>
          <a:xfrm>
            <a:off x="1756880" y="3022600"/>
            <a:ext cx="0" cy="28347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1972904" y="3022600"/>
            <a:ext cx="0" cy="28347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756880" y="3022600"/>
            <a:ext cx="216024" cy="2834798"/>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cxnSp>
        <p:nvCxnSpPr>
          <p:cNvPr id="14" name="直線矢印コネクタ 13"/>
          <p:cNvCxnSpPr/>
          <p:nvPr/>
        </p:nvCxnSpPr>
        <p:spPr>
          <a:xfrm flipH="1">
            <a:off x="1889006" y="3622499"/>
            <a:ext cx="4345272" cy="163499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234278" y="3360889"/>
            <a:ext cx="2616422" cy="523220"/>
          </a:xfrm>
          <a:prstGeom prst="rect">
            <a:avLst/>
          </a:prstGeom>
          <a:noFill/>
        </p:spPr>
        <p:txBody>
          <a:bodyPr wrap="none" rtlCol="0">
            <a:spAutoFit/>
          </a:bodyPr>
          <a:lstStyle/>
          <a:p>
            <a:r>
              <a:rPr lang="ja-JP" altLang="en-US" sz="2800" dirty="0">
                <a:solidFill>
                  <a:srgbClr val="FF0000"/>
                </a:solidFill>
              </a:rPr>
              <a:t>３</a:t>
            </a:r>
            <a:r>
              <a:rPr lang="en-US" altLang="ja-JP" sz="2800" dirty="0">
                <a:solidFill>
                  <a:srgbClr val="FF0000"/>
                </a:solidFill>
              </a:rPr>
              <a:t>[ns]</a:t>
            </a:r>
            <a:r>
              <a:rPr lang="ja-JP" altLang="en-US" sz="2800" dirty="0">
                <a:solidFill>
                  <a:srgbClr val="FF0000"/>
                </a:solidFill>
              </a:rPr>
              <a:t>はこれだけ</a:t>
            </a:r>
          </a:p>
        </p:txBody>
      </p:sp>
      <p:sp>
        <p:nvSpPr>
          <p:cNvPr id="5" name="スライド番号プレースホルダー 4"/>
          <p:cNvSpPr>
            <a:spLocks noGrp="1"/>
          </p:cNvSpPr>
          <p:nvPr>
            <p:ph type="sldNum" sz="quarter" idx="12"/>
          </p:nvPr>
        </p:nvSpPr>
        <p:spPr/>
        <p:txBody>
          <a:bodyPr/>
          <a:lstStyle/>
          <a:p>
            <a:fld id="{42BBAC36-329A-41C5-8CCB-28F75455D963}" type="slidenum">
              <a:rPr lang="ja-JP" altLang="en-US" smtClean="0">
                <a:solidFill>
                  <a:schemeClr val="tx1"/>
                </a:solidFill>
              </a:rPr>
              <a:pPr/>
              <a:t>7</a:t>
            </a:fld>
            <a:endParaRPr lang="ja-JP" altLang="en-US" dirty="0">
              <a:solidFill>
                <a:schemeClr val="tx1"/>
              </a:solidFill>
            </a:endParaRPr>
          </a:p>
        </p:txBody>
      </p:sp>
    </p:spTree>
    <p:extLst>
      <p:ext uri="{BB962C8B-B14F-4D97-AF65-F5344CB8AC3E}">
        <p14:creationId xmlns:p14="http://schemas.microsoft.com/office/powerpoint/2010/main" val="41872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HG丸ｺﾞｼｯｸM-PRO" pitchFamily="50" charset="-128"/>
                <a:ea typeface="HG丸ｺﾞｼｯｸM-PRO" pitchFamily="50" charset="-128"/>
              </a:rPr>
              <a:t>今回実験で使用した機材について</a:t>
            </a:r>
            <a:endParaRPr kumimoji="1" lang="ja-JP" altLang="en-US" sz="4000" dirty="0">
              <a:latin typeface="HG丸ｺﾞｼｯｸM-PRO" pitchFamily="50" charset="-128"/>
              <a:ea typeface="HG丸ｺﾞｼｯｸM-PRO" pitchFamily="50" charset="-128"/>
            </a:endParaRPr>
          </a:p>
        </p:txBody>
      </p:sp>
      <p:sp>
        <p:nvSpPr>
          <p:cNvPr id="3" name="テキスト プレースホルダー 2"/>
          <p:cNvSpPr>
            <a:spLocks noGrp="1"/>
          </p:cNvSpPr>
          <p:nvPr>
            <p:ph type="body" idx="1"/>
          </p:nvPr>
        </p:nvSpPr>
        <p:spPr/>
        <p:txBody>
          <a:bodyPr/>
          <a:lstStyle/>
          <a:p>
            <a:r>
              <a:rPr lang="ja-JP" altLang="en-US" dirty="0">
                <a:latin typeface="HG丸ｺﾞｼｯｸM-PRO" pitchFamily="50" charset="-128"/>
                <a:ea typeface="HG丸ｺﾞｼｯｸM-PRO" pitchFamily="50" charset="-128"/>
              </a:rPr>
              <a:t>主要なもののみ</a:t>
            </a:r>
            <a:r>
              <a:rPr kumimoji="1" lang="ja-JP" altLang="en-US" dirty="0" smtClean="0">
                <a:latin typeface="HG丸ｺﾞｼｯｸM-PRO" pitchFamily="50" charset="-128"/>
                <a:ea typeface="HG丸ｺﾞｼｯｸM-PRO" pitchFamily="50" charset="-128"/>
              </a:rPr>
              <a:t>簡単に説明します</a:t>
            </a:r>
            <a:endParaRPr kumimoji="1" lang="ja-JP" altLang="en-US" dirty="0">
              <a:latin typeface="HG丸ｺﾞｼｯｸM-PRO" pitchFamily="50" charset="-128"/>
              <a:ea typeface="HG丸ｺﾞｼｯｸM-PRO" pitchFamily="50" charset="-128"/>
            </a:endParaRPr>
          </a:p>
        </p:txBody>
      </p:sp>
      <p:sp>
        <p:nvSpPr>
          <p:cNvPr id="5" name="スライド番号プレースホルダー 4"/>
          <p:cNvSpPr>
            <a:spLocks noGrp="1"/>
          </p:cNvSpPr>
          <p:nvPr>
            <p:ph type="sldNum" sz="quarter" idx="12"/>
          </p:nvPr>
        </p:nvSpPr>
        <p:spPr/>
        <p:txBody>
          <a:bodyPr/>
          <a:lstStyle/>
          <a:p>
            <a:fld id="{F924910B-AA2E-4BA1-BDFA-AB9451B4C8D9}" type="slidenum">
              <a:rPr lang="ja-JP" altLang="en-US" smtClean="0"/>
              <a:pPr/>
              <a:t>8</a:t>
            </a:fld>
            <a:endParaRPr lang="ja-JP" altLang="en-US"/>
          </a:p>
        </p:txBody>
      </p:sp>
    </p:spTree>
    <p:extLst>
      <p:ext uri="{BB962C8B-B14F-4D97-AF65-F5344CB8AC3E}">
        <p14:creationId xmlns:p14="http://schemas.microsoft.com/office/powerpoint/2010/main" val="2959211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減光フィルター</a:t>
            </a:r>
            <a:endParaRPr kumimoji="1" lang="ja-JP" altLang="en-US" dirty="0">
              <a:latin typeface="HG丸ｺﾞｼｯｸM-PRO" pitchFamily="50" charset="-128"/>
              <a:ea typeface="HG丸ｺﾞｼｯｸM-PRO" pitchFamily="50" charset="-128"/>
            </a:endParaRPr>
          </a:p>
        </p:txBody>
      </p:sp>
      <p:sp>
        <p:nvSpPr>
          <p:cNvPr id="4" name="コンテンツ プレースホルダー 3"/>
          <p:cNvSpPr>
            <a:spLocks noGrp="1"/>
          </p:cNvSpPr>
          <p:nvPr>
            <p:ph sz="half" idx="2"/>
          </p:nvPr>
        </p:nvSpPr>
        <p:spPr>
          <a:xfrm>
            <a:off x="4644008" y="2852936"/>
            <a:ext cx="4038600" cy="2088232"/>
          </a:xfrm>
        </p:spPr>
        <p:txBody>
          <a:bodyPr>
            <a:normAutofit/>
          </a:bodyPr>
          <a:lstStyle/>
          <a:p>
            <a:r>
              <a:rPr lang="en-US" altLang="ja-JP" sz="2400" dirty="0" smtClean="0">
                <a:latin typeface="HG丸ｺﾞｼｯｸM-PRO" pitchFamily="50" charset="-128"/>
                <a:ea typeface="HG丸ｺﾞｼｯｸM-PRO" pitchFamily="50" charset="-128"/>
              </a:rPr>
              <a:t>MPPC</a:t>
            </a:r>
            <a:r>
              <a:rPr lang="ja-JP" altLang="en-US" sz="2400" dirty="0" smtClean="0">
                <a:latin typeface="HG丸ｺﾞｼｯｸM-PRO" pitchFamily="50" charset="-128"/>
                <a:ea typeface="HG丸ｺﾞｼｯｸM-PRO" pitchFamily="50" charset="-128"/>
              </a:rPr>
              <a:t>に届く光の量を調整するためのもの</a:t>
            </a:r>
            <a:endParaRPr lang="en-US" altLang="ja-JP" sz="2400" dirty="0" smtClean="0">
              <a:latin typeface="HG丸ｺﾞｼｯｸM-PRO" pitchFamily="50" charset="-128"/>
              <a:ea typeface="HG丸ｺﾞｼｯｸM-PRO" pitchFamily="50" charset="-128"/>
            </a:endParaRPr>
          </a:p>
          <a:p>
            <a:endParaRPr lang="en-US" altLang="ja-JP" sz="2400" dirty="0" smtClean="0">
              <a:latin typeface="HG丸ｺﾞｼｯｸM-PRO" pitchFamily="50" charset="-128"/>
              <a:ea typeface="HG丸ｺﾞｼｯｸM-PRO" pitchFamily="50" charset="-128"/>
            </a:endParaRPr>
          </a:p>
          <a:p>
            <a:r>
              <a:rPr lang="ja-JP" altLang="en-US" sz="2400" dirty="0" smtClean="0">
                <a:latin typeface="HG丸ｺﾞｼｯｸM-PRO" pitchFamily="50" charset="-128"/>
                <a:ea typeface="HG丸ｺﾞｼｯｸM-PRO" pitchFamily="50" charset="-128"/>
              </a:rPr>
              <a:t>無段階に光量を調整できる</a:t>
            </a:r>
            <a:endParaRPr lang="en-US" altLang="ja-JP" sz="2400" dirty="0" smtClean="0">
              <a:latin typeface="HG丸ｺﾞｼｯｸM-PRO" pitchFamily="50" charset="-128"/>
              <a:ea typeface="HG丸ｺﾞｼｯｸM-PRO" pitchFamily="50" charset="-128"/>
            </a:endParaRPr>
          </a:p>
          <a:p>
            <a:endParaRPr lang="en-US" altLang="ja-JP" sz="2400" dirty="0" smtClean="0">
              <a:latin typeface="HG丸ｺﾞｼｯｸM-PRO" pitchFamily="50" charset="-128"/>
              <a:ea typeface="HG丸ｺﾞｼｯｸM-PRO" pitchFamily="50" charset="-128"/>
            </a:endParaRPr>
          </a:p>
          <a:p>
            <a:endParaRPr lang="en-US" altLang="ja-JP" sz="2000" dirty="0" smtClean="0">
              <a:latin typeface="HG丸ｺﾞｼｯｸM-PRO" pitchFamily="50" charset="-128"/>
              <a:ea typeface="HG丸ｺﾞｼｯｸM-PRO" pitchFamily="50" charset="-128"/>
            </a:endParaRPr>
          </a:p>
          <a:p>
            <a:pPr marL="0" indent="0">
              <a:buNone/>
            </a:pPr>
            <a:endParaRPr lang="en-US" altLang="ja-JP" sz="2000" dirty="0" smtClean="0">
              <a:latin typeface="HG丸ｺﾞｼｯｸM-PRO" pitchFamily="50" charset="-128"/>
              <a:ea typeface="HG丸ｺﾞｼｯｸM-PRO" pitchFamily="50" charset="-128"/>
            </a:endParaRPr>
          </a:p>
        </p:txBody>
      </p:sp>
      <p:pic>
        <p:nvPicPr>
          <p:cNvPr id="5" name="コンテンツ プレースホルダー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687365"/>
            <a:ext cx="4038600" cy="2689770"/>
          </a:xfrm>
        </p:spPr>
      </p:pic>
      <p:sp>
        <p:nvSpPr>
          <p:cNvPr id="6" name="スライド番号プレースホルダー 5"/>
          <p:cNvSpPr>
            <a:spLocks noGrp="1"/>
          </p:cNvSpPr>
          <p:nvPr>
            <p:ph type="sldNum" sz="quarter" idx="12"/>
          </p:nvPr>
        </p:nvSpPr>
        <p:spPr/>
        <p:txBody>
          <a:bodyPr/>
          <a:lstStyle/>
          <a:p>
            <a:fld id="{F924910B-AA2E-4BA1-BDFA-AB9451B4C8D9}" type="slidenum">
              <a:rPr lang="ja-JP" altLang="en-US" smtClean="0"/>
              <a:pPr/>
              <a:t>9</a:t>
            </a:fld>
            <a:endParaRPr lang="ja-JP" altLang="en-US"/>
          </a:p>
        </p:txBody>
      </p:sp>
    </p:spTree>
    <p:extLst>
      <p:ext uri="{BB962C8B-B14F-4D97-AF65-F5344CB8AC3E}">
        <p14:creationId xmlns:p14="http://schemas.microsoft.com/office/powerpoint/2010/main" val="77828026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アングル">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113</TotalTime>
  <Words>2272</Words>
  <Application>Microsoft Office PowerPoint</Application>
  <PresentationFormat>画面に合わせる (4:3)</PresentationFormat>
  <Paragraphs>342</Paragraphs>
  <Slides>38</Slides>
  <Notes>9</Notes>
  <HiddenSlides>0</HiddenSlides>
  <MMClips>0</MMClips>
  <ScaleCrop>false</ScaleCrop>
  <HeadingPairs>
    <vt:vector size="4" baseType="variant">
      <vt:variant>
        <vt:lpstr>テーマ</vt:lpstr>
      </vt:variant>
      <vt:variant>
        <vt:i4>4</vt:i4>
      </vt:variant>
      <vt:variant>
        <vt:lpstr>スライド タイトル</vt:lpstr>
      </vt:variant>
      <vt:variant>
        <vt:i4>38</vt:i4>
      </vt:variant>
    </vt:vector>
  </HeadingPairs>
  <TitlesOfParts>
    <vt:vector size="42" baseType="lpstr">
      <vt:lpstr>Office ​​テーマ</vt:lpstr>
      <vt:lpstr>アングル</vt:lpstr>
      <vt:lpstr>クラリティ</vt:lpstr>
      <vt:lpstr>アース</vt:lpstr>
      <vt:lpstr>ＬＥＤと最新の光センサーを使って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今回実験で使用した機材について</vt:lpstr>
      <vt:lpstr>減光フィルター</vt:lpstr>
      <vt:lpstr>クロックジェネレーター</vt:lpstr>
      <vt:lpstr>オシロスコープ</vt:lpstr>
      <vt:lpstr>オシロスコープの機能</vt:lpstr>
      <vt:lpstr>LED</vt:lpstr>
      <vt:lpstr>MPPC</vt:lpstr>
      <vt:lpstr>MPPCはどうやって微弱光を捉えるの？</vt:lpstr>
      <vt:lpstr>MPPCは応答速度が速い</vt:lpstr>
      <vt:lpstr>PowerPoint プレゼンテーション</vt:lpstr>
      <vt:lpstr>　実験内容</vt:lpstr>
      <vt:lpstr>実験内容１</vt:lpstr>
      <vt:lpstr>実験内容２</vt:lpstr>
      <vt:lpstr>測定</vt:lpstr>
      <vt:lpstr>測定2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Windows ユーザー</cp:lastModifiedBy>
  <cp:revision>17</cp:revision>
  <dcterms:created xsi:type="dcterms:W3CDTF">2013-08-19T07:49:10Z</dcterms:created>
  <dcterms:modified xsi:type="dcterms:W3CDTF">2013-08-20T03:24:20Z</dcterms:modified>
</cp:coreProperties>
</file>