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s/comment5.xml" ContentType="application/vnd.openxmlformats-officedocument.presentationml.comments+xml"/>
  <Override PartName="/ppt/comments/comment6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ikawa" initials="k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02-16T18:38:14.087" idx="1">
    <p:pos x="4238" y="2314"/>
    <p:text>Enter your name.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02-16T18:40:32.882" idx="2">
    <p:pos x="2497" y="2423"/>
    <p:text>Enter numbers.</p:text>
  </p:cm>
  <p:cm authorId="0" dt="2013-02-16T18:40:40.441" idx="3">
    <p:pos x="5154" y="2481"/>
    <p:text>Paste the DAQ status plot.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02-16T18:41:02.577" idx="4">
    <p:pos x="3892" y="2314"/>
    <p:text>Past the event rate plot.</p:text>
  </p:cm>
  <p:cm authorId="0" dt="2013-02-16T18:42:09.260" idx="5">
    <p:pos x="621" y="903"/>
    <p:text>Enter comments about the event rate.
(ex: Event rate is stable.)</p:tex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02-16T18:42:41.982" idx="6">
    <p:pos x="3887" y="2333"/>
    <p:text>Paste the beam center stability plot.</p:text>
  </p:cm>
  <p:cm authorId="0" dt="2013-02-16T18:44:34.295" idx="7">
    <p:pos x="620" y="909"/>
    <p:text>Enter comments about the beam center stability.
(ex: Beam center is stable within 1mrad.)</p:tex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02-16T18:43:30.305" idx="8">
    <p:pos x="3898" y="2331"/>
    <p:text>Paste the event timing plot.</p:text>
  </p:cm>
  <p:cm authorId="0" dt="2013-02-16T18:45:04.119" idx="9">
    <p:pos x="620" y="903"/>
    <p:text>Enter comments about the event timing.
(ex: Events are observed in the expected timing.)</p:tex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02-16T18:46:44.606" idx="10">
    <p:pos x="620" y="902"/>
    <p:text>Summarize the status of INGRID beam measurement.
Also enter the name of expert shifters for a week.</p:tex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FE5C6-8638-4198-8B71-23B03F85B68A}" type="datetimeFigureOut">
              <a:rPr kumimoji="1" lang="ja-JP" altLang="en-US" smtClean="0"/>
              <a:t>2013/2/16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89981-5E77-4B29-82F6-3BC3EAF96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7627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FE5C6-8638-4198-8B71-23B03F85B68A}" type="datetimeFigureOut">
              <a:rPr kumimoji="1" lang="ja-JP" altLang="en-US" smtClean="0"/>
              <a:t>2013/2/16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89981-5E77-4B29-82F6-3BC3EAF96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328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FE5C6-8638-4198-8B71-23B03F85B68A}" type="datetimeFigureOut">
              <a:rPr kumimoji="1" lang="ja-JP" altLang="en-US" smtClean="0"/>
              <a:t>2013/2/16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89981-5E77-4B29-82F6-3BC3EAF96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049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FE5C6-8638-4198-8B71-23B03F85B68A}" type="datetimeFigureOut">
              <a:rPr kumimoji="1" lang="ja-JP" altLang="en-US" smtClean="0"/>
              <a:t>2013/2/16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89981-5E77-4B29-82F6-3BC3EAF96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8528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FE5C6-8638-4198-8B71-23B03F85B68A}" type="datetimeFigureOut">
              <a:rPr kumimoji="1" lang="ja-JP" altLang="en-US" smtClean="0"/>
              <a:t>2013/2/16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89981-5E77-4B29-82F6-3BC3EAF96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2786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FE5C6-8638-4198-8B71-23B03F85B68A}" type="datetimeFigureOut">
              <a:rPr kumimoji="1" lang="ja-JP" altLang="en-US" smtClean="0"/>
              <a:t>2013/2/16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89981-5E77-4B29-82F6-3BC3EAF96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91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FE5C6-8638-4198-8B71-23B03F85B68A}" type="datetimeFigureOut">
              <a:rPr kumimoji="1" lang="ja-JP" altLang="en-US" smtClean="0"/>
              <a:t>2013/2/16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89981-5E77-4B29-82F6-3BC3EAF96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3726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FE5C6-8638-4198-8B71-23B03F85B68A}" type="datetimeFigureOut">
              <a:rPr kumimoji="1" lang="ja-JP" altLang="en-US" smtClean="0"/>
              <a:t>2013/2/16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89981-5E77-4B29-82F6-3BC3EAF96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793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FE5C6-8638-4198-8B71-23B03F85B68A}" type="datetimeFigureOut">
              <a:rPr kumimoji="1" lang="ja-JP" altLang="en-US" smtClean="0"/>
              <a:t>2013/2/16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89981-5E77-4B29-82F6-3BC3EAF96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247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FE5C6-8638-4198-8B71-23B03F85B68A}" type="datetimeFigureOut">
              <a:rPr kumimoji="1" lang="ja-JP" altLang="en-US" smtClean="0"/>
              <a:t>2013/2/16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89981-5E77-4B29-82F6-3BC3EAF96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0957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FE5C6-8638-4198-8B71-23B03F85B68A}" type="datetimeFigureOut">
              <a:rPr kumimoji="1" lang="ja-JP" altLang="en-US" smtClean="0"/>
              <a:t>2013/2/16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89981-5E77-4B29-82F6-3BC3EAF96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7903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FE5C6-8638-4198-8B71-23B03F85B68A}" type="datetimeFigureOut">
              <a:rPr kumimoji="1" lang="ja-JP" altLang="en-US" smtClean="0"/>
              <a:t>2013/2/16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89981-5E77-4B29-82F6-3BC3EAF96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793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INGRID status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9454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DAQ status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Quick beam summary data without good spill selection is used.</a:t>
            </a:r>
          </a:p>
          <a:p>
            <a:r>
              <a:rPr lang="en-US" altLang="ja-JP" dirty="0" smtClean="0"/>
              <a:t>Data taking efficiency is ?? %.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728565"/>
              </p:ext>
            </p:extLst>
          </p:nvPr>
        </p:nvGraphicFramePr>
        <p:xfrm>
          <a:off x="251520" y="4293096"/>
          <a:ext cx="4392488" cy="222504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196244"/>
                <a:gridCol w="219624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Period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Delivered</a:t>
                      </a:r>
                      <a:r>
                        <a:rPr kumimoji="1" lang="en-US" altLang="ja-JP" baseline="0" dirty="0" smtClean="0"/>
                        <a:t> spills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Recorded spills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Delivered</a:t>
                      </a:r>
                      <a:r>
                        <a:rPr kumimoji="1" lang="en-US" altLang="ja-JP" baseline="0" dirty="0" smtClean="0"/>
                        <a:t> POT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Recorded POT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Data</a:t>
                      </a:r>
                      <a:r>
                        <a:rPr kumimoji="1" lang="en-US" altLang="ja-JP" baseline="0" dirty="0" smtClean="0"/>
                        <a:t> taking efficiency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734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Neutrino event rate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8837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Beam center stability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90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Event timing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4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38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42</Words>
  <Application>Microsoft Office PowerPoint</Application>
  <PresentationFormat>画面に合わせる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​​テーマ</vt:lpstr>
      <vt:lpstr>INGRID status</vt:lpstr>
      <vt:lpstr>DAQ status</vt:lpstr>
      <vt:lpstr>Neutrino event rate</vt:lpstr>
      <vt:lpstr>Beam center stability</vt:lpstr>
      <vt:lpstr>Event timing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INGRID status</dc:title>
  <dc:creator>kikawa</dc:creator>
  <cp:lastModifiedBy>kikawa</cp:lastModifiedBy>
  <cp:revision>2</cp:revision>
  <dcterms:created xsi:type="dcterms:W3CDTF">2013-02-16T09:36:12Z</dcterms:created>
  <dcterms:modified xsi:type="dcterms:W3CDTF">2013-02-16T09:47:22Z</dcterms:modified>
</cp:coreProperties>
</file>