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kawa" initials="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88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53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74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10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87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95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88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8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31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EFDAF-626C-4552-AAD6-7FFF929735B8}" type="datetimeFigureOut">
              <a:rPr kumimoji="1" lang="ja-JP" altLang="en-US" smtClean="0"/>
              <a:t>2012/11/29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EE99E-4DF9-4A9F-981D-964673E14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89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INGRID status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T. </a:t>
            </a:r>
            <a:r>
              <a:rPr kumimoji="1" lang="en-US" altLang="ja-JP" dirty="0" err="1" smtClean="0"/>
              <a:t>Kikawa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72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DAQ status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Quick beam summary data without good spill selection is used.</a:t>
            </a:r>
          </a:p>
          <a:p>
            <a:r>
              <a:rPr lang="en-US" altLang="ja-JP" dirty="0" smtClean="0"/>
              <a:t>Data taking efficiency is 99.59%.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169175"/>
              </p:ext>
            </p:extLst>
          </p:nvPr>
        </p:nvGraphicFramePr>
        <p:xfrm>
          <a:off x="431756" y="4077072"/>
          <a:ext cx="4140244" cy="22250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196244"/>
                <a:gridCol w="19440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Feb.27</a:t>
                      </a:r>
                      <a:r>
                        <a:rPr kumimoji="1" lang="en-US" altLang="ja-JP" dirty="0" smtClean="0">
                          <a:latin typeface="Cambria Math" pitchFamily="18" charset="0"/>
                          <a:ea typeface="Cambria Math" pitchFamily="18" charset="0"/>
                        </a:rPr>
                        <a:t>~</a:t>
                      </a:r>
                      <a:r>
                        <a:rPr kumimoji="1" lang="en-US" altLang="ja-JP" dirty="0" smtClean="0"/>
                        <a:t>Jun.9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Delivered</a:t>
                      </a:r>
                      <a:r>
                        <a:rPr kumimoji="1" lang="en-US" altLang="ja-JP" baseline="0" dirty="0" smtClean="0"/>
                        <a:t> spills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1760253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Recorded spills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1767466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Delivered</a:t>
                      </a:r>
                      <a:r>
                        <a:rPr kumimoji="1" lang="en-US" altLang="ja-JP" baseline="0" dirty="0" smtClean="0"/>
                        <a:t> POT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1.5918×10</a:t>
                      </a:r>
                      <a:r>
                        <a:rPr kumimoji="1" lang="en-US" altLang="ja-JP" baseline="30000" dirty="0" smtClean="0"/>
                        <a:t>20</a:t>
                      </a:r>
                      <a:endParaRPr kumimoji="1" lang="ja-JP" alt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Recorded POT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1.5866×10</a:t>
                      </a:r>
                      <a:r>
                        <a:rPr kumimoji="1" lang="en-US" altLang="ja-JP" baseline="30000" dirty="0" smtClean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Data</a:t>
                      </a:r>
                      <a:r>
                        <a:rPr kumimoji="1" lang="en-US" altLang="ja-JP" baseline="0" dirty="0" smtClean="0"/>
                        <a:t> taking efficiency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99.59%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45024"/>
            <a:ext cx="4147288" cy="3049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89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Neutrino event rate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Neutrino event rate is stable.</a:t>
            </a:r>
            <a:endParaRPr kumimoji="1" lang="ja-JP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564904"/>
            <a:ext cx="7560840" cy="4108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500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Beam center stability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Beam center is stable within ±1mrad (</a:t>
            </a:r>
            <a:r>
              <a:rPr kumimoji="1" lang="en-US" altLang="ja-JP" dirty="0" smtClean="0">
                <a:latin typeface="Cambria Math" pitchFamily="18" charset="0"/>
                <a:ea typeface="Cambria Math" pitchFamily="18" charset="0"/>
              </a:rPr>
              <a:t>~</a:t>
            </a:r>
            <a:r>
              <a:rPr kumimoji="1" lang="en-US" altLang="ja-JP" dirty="0" smtClean="0"/>
              <a:t>28cm).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64" y="2564904"/>
            <a:ext cx="7667352" cy="406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32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Event timing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Events are observed in the expected timing.</a:t>
            </a:r>
            <a:endParaRPr lang="ja-JP" altLang="en-US" dirty="0"/>
          </a:p>
          <a:p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619125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DAQ is stable.</a:t>
            </a:r>
          </a:p>
          <a:p>
            <a:r>
              <a:rPr lang="en-US" altLang="ja-JP" dirty="0" smtClean="0"/>
              <a:t>Neutrino event rate is stable.</a:t>
            </a:r>
          </a:p>
          <a:p>
            <a:r>
              <a:rPr kumimoji="1" lang="en-US" altLang="ja-JP" dirty="0" smtClean="0"/>
              <a:t>Beam center is stable within ±1mrad.</a:t>
            </a:r>
          </a:p>
          <a:p>
            <a:r>
              <a:rPr lang="en-US" altLang="ja-JP" dirty="0" smtClean="0"/>
              <a:t>Events are observed in the expected timing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Expert shift:</a:t>
            </a:r>
          </a:p>
          <a:p>
            <a:pPr lvl="1"/>
            <a:r>
              <a:rPr lang="en-US" altLang="ja-JP" dirty="0" smtClean="0"/>
              <a:t>June 7-10   </a:t>
            </a:r>
            <a:r>
              <a:rPr lang="en-US" altLang="ja-JP" sz="600" dirty="0" smtClean="0"/>
              <a:t> </a:t>
            </a:r>
            <a:r>
              <a:rPr lang="en-US" altLang="ja-JP" dirty="0" smtClean="0"/>
              <a:t>: S. Takahashi</a:t>
            </a:r>
          </a:p>
          <a:p>
            <a:pPr lvl="1"/>
            <a:r>
              <a:rPr lang="en-US" altLang="ja-JP" dirty="0"/>
              <a:t>June </a:t>
            </a:r>
            <a:r>
              <a:rPr lang="en-US" altLang="ja-JP" dirty="0" smtClean="0"/>
              <a:t>11-13 : A. Murakami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01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117</Words>
  <Application>Microsoft Office PowerPoint</Application>
  <PresentationFormat>画面に合わせる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INGRID status</vt:lpstr>
      <vt:lpstr>DAQ status</vt:lpstr>
      <vt:lpstr>Neutrino event rate</vt:lpstr>
      <vt:lpstr>Beam center stability</vt:lpstr>
      <vt:lpstr>Event timing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kikawa</dc:creator>
  <cp:lastModifiedBy>kikawa</cp:lastModifiedBy>
  <cp:revision>16</cp:revision>
  <dcterms:created xsi:type="dcterms:W3CDTF">2012-10-18T16:57:44Z</dcterms:created>
  <dcterms:modified xsi:type="dcterms:W3CDTF">2012-11-29T11:31:44Z</dcterms:modified>
</cp:coreProperties>
</file>