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4" r:id="rId3"/>
    <p:sldId id="257" r:id="rId4"/>
    <p:sldId id="258" r:id="rId5"/>
    <p:sldId id="262" r:id="rId6"/>
    <p:sldId id="260" r:id="rId7"/>
    <p:sldId id="265" r:id="rId8"/>
    <p:sldId id="268" r:id="rId9"/>
    <p:sldId id="269" r:id="rId10"/>
    <p:sldId id="270" r:id="rId11"/>
    <p:sldId id="272" r:id="rId12"/>
    <p:sldId id="266" r:id="rId13"/>
    <p:sldId id="271" r:id="rId14"/>
    <p:sldId id="273" r:id="rId15"/>
    <p:sldId id="275" r:id="rId16"/>
    <p:sldId id="274" r:id="rId17"/>
    <p:sldId id="278" r:id="rId18"/>
    <p:sldId id="279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4FB9A-7959-4D5E-9481-943CC3C171A9}" v="348" dt="2021-12-17T13:26:22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菅島 文悟" userId="39f07f428f8c8940" providerId="LiveId" clId="{5734FB9A-7959-4D5E-9481-943CC3C171A9}"/>
    <pc:docChg chg="undo redo custSel addSld delSld modSld sldOrd modMainMaster modNotesMaster">
      <pc:chgData name="菅島 文悟" userId="39f07f428f8c8940" providerId="LiveId" clId="{5734FB9A-7959-4D5E-9481-943CC3C171A9}" dt="2021-12-17T13:28:34.345" v="8594" actId="20577"/>
      <pc:docMkLst>
        <pc:docMk/>
      </pc:docMkLst>
      <pc:sldChg chg="addSp delSp modSp mod">
        <pc:chgData name="菅島 文悟" userId="39f07f428f8c8940" providerId="LiveId" clId="{5734FB9A-7959-4D5E-9481-943CC3C171A9}" dt="2021-12-17T13:28:34.345" v="8594" actId="20577"/>
        <pc:sldMkLst>
          <pc:docMk/>
          <pc:sldMk cId="4278112700" sldId="256"/>
        </pc:sldMkLst>
        <pc:spChg chg="mod">
          <ac:chgData name="菅島 文悟" userId="39f07f428f8c8940" providerId="LiveId" clId="{5734FB9A-7959-4D5E-9481-943CC3C171A9}" dt="2021-12-11T17:23:48.549" v="427" actId="1076"/>
          <ac:spMkLst>
            <pc:docMk/>
            <pc:sldMk cId="4278112700" sldId="256"/>
            <ac:spMk id="2" creationId="{F01770F1-EE23-42D0-9D50-EA5CCE238EAF}"/>
          </ac:spMkLst>
        </pc:spChg>
        <pc:spChg chg="mod">
          <ac:chgData name="菅島 文悟" userId="39f07f428f8c8940" providerId="LiveId" clId="{5734FB9A-7959-4D5E-9481-943CC3C171A9}" dt="2021-12-17T13:28:34.345" v="8594" actId="20577"/>
          <ac:spMkLst>
            <pc:docMk/>
            <pc:sldMk cId="4278112700" sldId="256"/>
            <ac:spMk id="3" creationId="{FCB93344-0C77-470C-8AB2-45792D28B556}"/>
          </ac:spMkLst>
        </pc:spChg>
        <pc:spChg chg="add mod">
          <ac:chgData name="菅島 文悟" userId="39f07f428f8c8940" providerId="LiveId" clId="{5734FB9A-7959-4D5E-9481-943CC3C171A9}" dt="2021-12-11T17:24:03.038" v="430" actId="1076"/>
          <ac:spMkLst>
            <pc:docMk/>
            <pc:sldMk cId="4278112700" sldId="256"/>
            <ac:spMk id="5" creationId="{946F4476-42CE-4D97-A660-8C5C53525C61}"/>
          </ac:spMkLst>
        </pc:spChg>
        <pc:spChg chg="del">
          <ac:chgData name="菅島 文悟" userId="39f07f428f8c8940" providerId="LiveId" clId="{5734FB9A-7959-4D5E-9481-943CC3C171A9}" dt="2021-12-11T16:59:54" v="10" actId="478"/>
          <ac:spMkLst>
            <pc:docMk/>
            <pc:sldMk cId="4278112700" sldId="256"/>
            <ac:spMk id="6" creationId="{B1E413EF-7868-4C82-8E77-4D11FA4D6BB5}"/>
          </ac:spMkLst>
        </pc:spChg>
      </pc:sldChg>
      <pc:sldChg chg="addSp delSp modSp new mod">
        <pc:chgData name="菅島 文悟" userId="39f07f428f8c8940" providerId="LiveId" clId="{5734FB9A-7959-4D5E-9481-943CC3C171A9}" dt="2021-12-11T17:36:57.008" v="710" actId="1076"/>
        <pc:sldMkLst>
          <pc:docMk/>
          <pc:sldMk cId="1443154135" sldId="257"/>
        </pc:sldMkLst>
        <pc:spChg chg="del">
          <ac:chgData name="菅島 文悟" userId="39f07f428f8c8940" providerId="LiveId" clId="{5734FB9A-7959-4D5E-9481-943CC3C171A9}" dt="2021-12-11T16:59:49.362" v="8" actId="478"/>
          <ac:spMkLst>
            <pc:docMk/>
            <pc:sldMk cId="1443154135" sldId="257"/>
            <ac:spMk id="2" creationId="{FE76754C-4A6F-4EAE-B757-30536F15362E}"/>
          </ac:spMkLst>
        </pc:spChg>
        <pc:spChg chg="del">
          <ac:chgData name="菅島 文悟" userId="39f07f428f8c8940" providerId="LiveId" clId="{5734FB9A-7959-4D5E-9481-943CC3C171A9}" dt="2021-12-11T16:59:50.448" v="9" actId="478"/>
          <ac:spMkLst>
            <pc:docMk/>
            <pc:sldMk cId="1443154135" sldId="257"/>
            <ac:spMk id="3" creationId="{A3B0A1F5-75A4-4569-9687-BE3D701945B1}"/>
          </ac:spMkLst>
        </pc:spChg>
        <pc:spChg chg="mod">
          <ac:chgData name="菅島 文悟" userId="39f07f428f8c8940" providerId="LiveId" clId="{5734FB9A-7959-4D5E-9481-943CC3C171A9}" dt="2021-12-11T17:23:28.947" v="419"/>
          <ac:spMkLst>
            <pc:docMk/>
            <pc:sldMk cId="1443154135" sldId="257"/>
            <ac:spMk id="4" creationId="{FD2A599B-8257-41AC-BEE4-E3999BF8A319}"/>
          </ac:spMkLst>
        </pc:spChg>
        <pc:spChg chg="add mod">
          <ac:chgData name="菅島 文悟" userId="39f07f428f8c8940" providerId="LiveId" clId="{5734FB9A-7959-4D5E-9481-943CC3C171A9}" dt="2021-12-11T17:24:31.187" v="436" actId="1076"/>
          <ac:spMkLst>
            <pc:docMk/>
            <pc:sldMk cId="1443154135" sldId="257"/>
            <ac:spMk id="7" creationId="{F449C3F0-9238-4CBF-BE48-5CD1EC921CFE}"/>
          </ac:spMkLst>
        </pc:spChg>
        <pc:spChg chg="add mod">
          <ac:chgData name="菅島 文悟" userId="39f07f428f8c8940" providerId="LiveId" clId="{5734FB9A-7959-4D5E-9481-943CC3C171A9}" dt="2021-12-11T17:27:52.777" v="481" actId="1076"/>
          <ac:spMkLst>
            <pc:docMk/>
            <pc:sldMk cId="1443154135" sldId="257"/>
            <ac:spMk id="9" creationId="{FB018F72-7737-4808-BE84-38A0E6C64EAE}"/>
          </ac:spMkLst>
        </pc:spChg>
        <pc:spChg chg="add mod">
          <ac:chgData name="菅島 文悟" userId="39f07f428f8c8940" providerId="LiveId" clId="{5734FB9A-7959-4D5E-9481-943CC3C171A9}" dt="2021-12-11T17:33:49.808" v="601" actId="14100"/>
          <ac:spMkLst>
            <pc:docMk/>
            <pc:sldMk cId="1443154135" sldId="257"/>
            <ac:spMk id="10" creationId="{F9D27385-330C-48CC-A437-33AAB2B7E466}"/>
          </ac:spMkLst>
        </pc:spChg>
        <pc:spChg chg="add mod">
          <ac:chgData name="菅島 文悟" userId="39f07f428f8c8940" providerId="LiveId" clId="{5734FB9A-7959-4D5E-9481-943CC3C171A9}" dt="2021-12-11T17:32:51.994" v="580" actId="14100"/>
          <ac:spMkLst>
            <pc:docMk/>
            <pc:sldMk cId="1443154135" sldId="257"/>
            <ac:spMk id="12" creationId="{84F75DD5-FCE6-471C-B760-3E78D2FE093F}"/>
          </ac:spMkLst>
        </pc:spChg>
        <pc:spChg chg="add mod ord">
          <ac:chgData name="菅島 文悟" userId="39f07f428f8c8940" providerId="LiveId" clId="{5734FB9A-7959-4D5E-9481-943CC3C171A9}" dt="2021-12-11T17:25:59.891" v="465" actId="14100"/>
          <ac:spMkLst>
            <pc:docMk/>
            <pc:sldMk cId="1443154135" sldId="257"/>
            <ac:spMk id="13" creationId="{AE60153C-867F-4650-A20A-BEBD327B27F6}"/>
          </ac:spMkLst>
        </pc:spChg>
        <pc:spChg chg="add mod ord">
          <ac:chgData name="菅島 文悟" userId="39f07f428f8c8940" providerId="LiveId" clId="{5734FB9A-7959-4D5E-9481-943CC3C171A9}" dt="2021-12-11T17:26:09.009" v="468" actId="1076"/>
          <ac:spMkLst>
            <pc:docMk/>
            <pc:sldMk cId="1443154135" sldId="257"/>
            <ac:spMk id="14" creationId="{AD42869A-C5C4-4FFC-A5EA-93A351F60C2E}"/>
          </ac:spMkLst>
        </pc:spChg>
        <pc:spChg chg="add mod">
          <ac:chgData name="菅島 文悟" userId="39f07f428f8c8940" providerId="LiveId" clId="{5734FB9A-7959-4D5E-9481-943CC3C171A9}" dt="2021-12-11T17:25:38.082" v="459" actId="1076"/>
          <ac:spMkLst>
            <pc:docMk/>
            <pc:sldMk cId="1443154135" sldId="257"/>
            <ac:spMk id="15" creationId="{3E61FBF4-B8DC-41B0-AEA9-564C95FC5E03}"/>
          </ac:spMkLst>
        </pc:spChg>
        <pc:spChg chg="add mod">
          <ac:chgData name="菅島 文悟" userId="39f07f428f8c8940" providerId="LiveId" clId="{5734FB9A-7959-4D5E-9481-943CC3C171A9}" dt="2021-12-11T17:36:54.133" v="709" actId="14100"/>
          <ac:spMkLst>
            <pc:docMk/>
            <pc:sldMk cId="1443154135" sldId="257"/>
            <ac:spMk id="16" creationId="{7CF2B2BD-4679-4B25-875B-40EADEB79792}"/>
          </ac:spMkLst>
        </pc:spChg>
        <pc:spChg chg="add mod">
          <ac:chgData name="菅島 文悟" userId="39f07f428f8c8940" providerId="LiveId" clId="{5734FB9A-7959-4D5E-9481-943CC3C171A9}" dt="2021-12-11T17:36:57.008" v="710" actId="1076"/>
          <ac:spMkLst>
            <pc:docMk/>
            <pc:sldMk cId="1443154135" sldId="257"/>
            <ac:spMk id="17" creationId="{F30430E9-0508-47CB-8745-D42B1CDA9C31}"/>
          </ac:spMkLst>
        </pc:spChg>
        <pc:spChg chg="add mod">
          <ac:chgData name="菅島 文悟" userId="39f07f428f8c8940" providerId="LiveId" clId="{5734FB9A-7959-4D5E-9481-943CC3C171A9}" dt="2021-12-11T17:34:11.622" v="608" actId="1076"/>
          <ac:spMkLst>
            <pc:docMk/>
            <pc:sldMk cId="1443154135" sldId="257"/>
            <ac:spMk id="19" creationId="{6DB61A91-530D-467A-AB2F-AB8C9BA86518}"/>
          </ac:spMkLst>
        </pc:spChg>
        <pc:picChg chg="add mod">
          <ac:chgData name="菅島 文悟" userId="39f07f428f8c8940" providerId="LiveId" clId="{5734FB9A-7959-4D5E-9481-943CC3C171A9}" dt="2021-12-11T17:26:05.337" v="467" actId="1076"/>
          <ac:picMkLst>
            <pc:docMk/>
            <pc:sldMk cId="1443154135" sldId="257"/>
            <ac:picMk id="8" creationId="{68341CA4-6ACF-4600-BBC0-BBBE77F6F6E5}"/>
          </ac:picMkLst>
        </pc:picChg>
        <pc:picChg chg="add mod">
          <ac:chgData name="菅島 文悟" userId="39f07f428f8c8940" providerId="LiveId" clId="{5734FB9A-7959-4D5E-9481-943CC3C171A9}" dt="2021-12-11T17:33:27.931" v="587" actId="1076"/>
          <ac:picMkLst>
            <pc:docMk/>
            <pc:sldMk cId="1443154135" sldId="257"/>
            <ac:picMk id="18" creationId="{82FE7B2D-6007-4F0B-A12C-E4C84033E70F}"/>
          </ac:picMkLst>
        </pc:picChg>
        <pc:cxnChg chg="add mod">
          <ac:chgData name="菅島 文悟" userId="39f07f428f8c8940" providerId="LiveId" clId="{5734FB9A-7959-4D5E-9481-943CC3C171A9}" dt="2021-12-11T17:24:28.109" v="435" actId="1076"/>
          <ac:cxnSpMkLst>
            <pc:docMk/>
            <pc:sldMk cId="1443154135" sldId="257"/>
            <ac:cxnSpMk id="6" creationId="{495F358E-5FCE-4EF1-AB1E-68EEF0AE7E4F}"/>
          </ac:cxnSpMkLst>
        </pc:cxnChg>
        <pc:cxnChg chg="add mod">
          <ac:chgData name="菅島 文悟" userId="39f07f428f8c8940" providerId="LiveId" clId="{5734FB9A-7959-4D5E-9481-943CC3C171A9}" dt="2021-12-11T17:34:07.054" v="607" actId="14100"/>
          <ac:cxnSpMkLst>
            <pc:docMk/>
            <pc:sldMk cId="1443154135" sldId="257"/>
            <ac:cxnSpMk id="21" creationId="{2CCF1E25-6F3A-42CA-AC07-C42C93737991}"/>
          </ac:cxnSpMkLst>
        </pc:cxnChg>
      </pc:sldChg>
      <pc:sldChg chg="addSp delSp modSp add mod">
        <pc:chgData name="菅島 文悟" userId="39f07f428f8c8940" providerId="LiveId" clId="{5734FB9A-7959-4D5E-9481-943CC3C171A9}" dt="2021-12-17T03:14:07.415" v="7423" actId="478"/>
        <pc:sldMkLst>
          <pc:docMk/>
          <pc:sldMk cId="2902706465" sldId="258"/>
        </pc:sldMkLst>
        <pc:spChg chg="add mod">
          <ac:chgData name="菅島 文悟" userId="39f07f428f8c8940" providerId="LiveId" clId="{5734FB9A-7959-4D5E-9481-943CC3C171A9}" dt="2021-12-11T19:15:46.183" v="2358" actId="1076"/>
          <ac:spMkLst>
            <pc:docMk/>
            <pc:sldMk cId="2902706465" sldId="258"/>
            <ac:spMk id="2" creationId="{F314476C-837D-4388-9118-E727E3D0DF85}"/>
          </ac:spMkLst>
        </pc:spChg>
        <pc:spChg chg="add del mod">
          <ac:chgData name="菅島 文悟" userId="39f07f428f8c8940" providerId="LiveId" clId="{5734FB9A-7959-4D5E-9481-943CC3C171A9}" dt="2021-12-11T17:50:26.147" v="1047" actId="478"/>
          <ac:spMkLst>
            <pc:docMk/>
            <pc:sldMk cId="2902706465" sldId="258"/>
            <ac:spMk id="3" creationId="{D1AA8B41-E3E2-4BD5-8956-D049003DF7C2}"/>
          </ac:spMkLst>
        </pc:spChg>
        <pc:spChg chg="add mod">
          <ac:chgData name="菅島 文悟" userId="39f07f428f8c8940" providerId="LiveId" clId="{5734FB9A-7959-4D5E-9481-943CC3C171A9}" dt="2021-12-11T19:17:36.135" v="2453" actId="1076"/>
          <ac:spMkLst>
            <pc:docMk/>
            <pc:sldMk cId="2902706465" sldId="258"/>
            <ac:spMk id="5" creationId="{801812B6-5BE3-42AE-97BE-63E30EA2464A}"/>
          </ac:spMkLst>
        </pc:spChg>
        <pc:spChg chg="mod">
          <ac:chgData name="菅島 文悟" userId="39f07f428f8c8940" providerId="LiveId" clId="{5734FB9A-7959-4D5E-9481-943CC3C171A9}" dt="2021-12-11T17:42:16.465" v="723" actId="20577"/>
          <ac:spMkLst>
            <pc:docMk/>
            <pc:sldMk cId="2902706465" sldId="258"/>
            <ac:spMk id="7" creationId="{F449C3F0-9238-4CBF-BE48-5CD1EC921CFE}"/>
          </ac:spMkLst>
        </pc:spChg>
        <pc:spChg chg="del mod">
          <ac:chgData name="菅島 文悟" userId="39f07f428f8c8940" providerId="LiveId" clId="{5734FB9A-7959-4D5E-9481-943CC3C171A9}" dt="2021-12-11T17:44:20.926" v="747"/>
          <ac:spMkLst>
            <pc:docMk/>
            <pc:sldMk cId="2902706465" sldId="258"/>
            <ac:spMk id="9" creationId="{FB018F72-7737-4808-BE84-38A0E6C64EAE}"/>
          </ac:spMkLst>
        </pc:spChg>
        <pc:spChg chg="del">
          <ac:chgData name="菅島 文悟" userId="39f07f428f8c8940" providerId="LiveId" clId="{5734FB9A-7959-4D5E-9481-943CC3C171A9}" dt="2021-12-11T17:43:29.512" v="727" actId="478"/>
          <ac:spMkLst>
            <pc:docMk/>
            <pc:sldMk cId="2902706465" sldId="258"/>
            <ac:spMk id="10" creationId="{F9D27385-330C-48CC-A437-33AAB2B7E466}"/>
          </ac:spMkLst>
        </pc:spChg>
        <pc:spChg chg="del">
          <ac:chgData name="菅島 文悟" userId="39f07f428f8c8940" providerId="LiveId" clId="{5734FB9A-7959-4D5E-9481-943CC3C171A9}" dt="2021-12-11T17:43:28.341" v="726" actId="478"/>
          <ac:spMkLst>
            <pc:docMk/>
            <pc:sldMk cId="2902706465" sldId="258"/>
            <ac:spMk id="12" creationId="{84F75DD5-FCE6-471C-B760-3E78D2FE093F}"/>
          </ac:spMkLst>
        </pc:spChg>
        <pc:spChg chg="del">
          <ac:chgData name="菅島 文悟" userId="39f07f428f8c8940" providerId="LiveId" clId="{5734FB9A-7959-4D5E-9481-943CC3C171A9}" dt="2021-12-11T17:43:33.902" v="729" actId="478"/>
          <ac:spMkLst>
            <pc:docMk/>
            <pc:sldMk cId="2902706465" sldId="258"/>
            <ac:spMk id="13" creationId="{AE60153C-867F-4650-A20A-BEBD327B27F6}"/>
          </ac:spMkLst>
        </pc:spChg>
        <pc:spChg chg="del">
          <ac:chgData name="菅島 文悟" userId="39f07f428f8c8940" providerId="LiveId" clId="{5734FB9A-7959-4D5E-9481-943CC3C171A9}" dt="2021-12-11T17:43:33.902" v="729" actId="478"/>
          <ac:spMkLst>
            <pc:docMk/>
            <pc:sldMk cId="2902706465" sldId="258"/>
            <ac:spMk id="14" creationId="{AD42869A-C5C4-4FFC-A5EA-93A351F60C2E}"/>
          </ac:spMkLst>
        </pc:spChg>
        <pc:spChg chg="del">
          <ac:chgData name="菅島 文悟" userId="39f07f428f8c8940" providerId="LiveId" clId="{5734FB9A-7959-4D5E-9481-943CC3C171A9}" dt="2021-12-11T17:43:33.902" v="729" actId="478"/>
          <ac:spMkLst>
            <pc:docMk/>
            <pc:sldMk cId="2902706465" sldId="258"/>
            <ac:spMk id="15" creationId="{3E61FBF4-B8DC-41B0-AEA9-564C95FC5E03}"/>
          </ac:spMkLst>
        </pc:spChg>
        <pc:spChg chg="del">
          <ac:chgData name="菅島 文悟" userId="39f07f428f8c8940" providerId="LiveId" clId="{5734FB9A-7959-4D5E-9481-943CC3C171A9}" dt="2021-12-11T17:43:33.902" v="729" actId="478"/>
          <ac:spMkLst>
            <pc:docMk/>
            <pc:sldMk cId="2902706465" sldId="258"/>
            <ac:spMk id="16" creationId="{7CF2B2BD-4679-4B25-875B-40EADEB79792}"/>
          </ac:spMkLst>
        </pc:spChg>
        <pc:spChg chg="del">
          <ac:chgData name="菅島 文悟" userId="39f07f428f8c8940" providerId="LiveId" clId="{5734FB9A-7959-4D5E-9481-943CC3C171A9}" dt="2021-12-11T17:43:33.902" v="729" actId="478"/>
          <ac:spMkLst>
            <pc:docMk/>
            <pc:sldMk cId="2902706465" sldId="258"/>
            <ac:spMk id="17" creationId="{F30430E9-0508-47CB-8745-D42B1CDA9C31}"/>
          </ac:spMkLst>
        </pc:spChg>
        <pc:spChg chg="del">
          <ac:chgData name="菅島 文悟" userId="39f07f428f8c8940" providerId="LiveId" clId="{5734FB9A-7959-4D5E-9481-943CC3C171A9}" dt="2021-12-11T17:43:24.560" v="725" actId="478"/>
          <ac:spMkLst>
            <pc:docMk/>
            <pc:sldMk cId="2902706465" sldId="258"/>
            <ac:spMk id="19" creationId="{6DB61A91-530D-467A-AB2F-AB8C9BA86518}"/>
          </ac:spMkLst>
        </pc:spChg>
        <pc:spChg chg="add mod">
          <ac:chgData name="菅島 文悟" userId="39f07f428f8c8940" providerId="LiveId" clId="{5734FB9A-7959-4D5E-9481-943CC3C171A9}" dt="2021-12-11T19:16:00.250" v="2359" actId="164"/>
          <ac:spMkLst>
            <pc:docMk/>
            <pc:sldMk cId="2902706465" sldId="258"/>
            <ac:spMk id="20" creationId="{73FD71ED-D97E-402E-B93D-3B57C99B9ED7}"/>
          </ac:spMkLst>
        </pc:spChg>
        <pc:spChg chg="add mod">
          <ac:chgData name="菅島 文悟" userId="39f07f428f8c8940" providerId="LiveId" clId="{5734FB9A-7959-4D5E-9481-943CC3C171A9}" dt="2021-12-17T03:14:02.786" v="7422" actId="1076"/>
          <ac:spMkLst>
            <pc:docMk/>
            <pc:sldMk cId="2902706465" sldId="258"/>
            <ac:spMk id="21" creationId="{BC435262-23D8-4CE8-8294-CD00D2EA52D6}"/>
          </ac:spMkLst>
        </pc:spChg>
        <pc:spChg chg="add mod">
          <ac:chgData name="菅島 文悟" userId="39f07f428f8c8940" providerId="LiveId" clId="{5734FB9A-7959-4D5E-9481-943CC3C171A9}" dt="2021-12-11T19:16:00.250" v="2359" actId="164"/>
          <ac:spMkLst>
            <pc:docMk/>
            <pc:sldMk cId="2902706465" sldId="258"/>
            <ac:spMk id="22" creationId="{55307288-C74A-4A67-B867-3A06F6513D50}"/>
          </ac:spMkLst>
        </pc:spChg>
        <pc:spChg chg="add mod">
          <ac:chgData name="菅島 文悟" userId="39f07f428f8c8940" providerId="LiveId" clId="{5734FB9A-7959-4D5E-9481-943CC3C171A9}" dt="2021-12-11T19:16:00.250" v="2359" actId="164"/>
          <ac:spMkLst>
            <pc:docMk/>
            <pc:sldMk cId="2902706465" sldId="258"/>
            <ac:spMk id="23" creationId="{4126CDCD-4B08-495A-B9C0-15A03826421C}"/>
          </ac:spMkLst>
        </pc:spChg>
        <pc:spChg chg="add mod">
          <ac:chgData name="菅島 文悟" userId="39f07f428f8c8940" providerId="LiveId" clId="{5734FB9A-7959-4D5E-9481-943CC3C171A9}" dt="2021-12-11T19:16:00.250" v="2359" actId="164"/>
          <ac:spMkLst>
            <pc:docMk/>
            <pc:sldMk cId="2902706465" sldId="258"/>
            <ac:spMk id="24" creationId="{B9A746D0-28DA-435A-986B-65D205463DEF}"/>
          </ac:spMkLst>
        </pc:spChg>
        <pc:spChg chg="add mod">
          <ac:chgData name="菅島 文悟" userId="39f07f428f8c8940" providerId="LiveId" clId="{5734FB9A-7959-4D5E-9481-943CC3C171A9}" dt="2021-12-11T19:16:00.250" v="2359" actId="164"/>
          <ac:spMkLst>
            <pc:docMk/>
            <pc:sldMk cId="2902706465" sldId="258"/>
            <ac:spMk id="25" creationId="{119B0C08-1F5F-49F8-A198-664A33E4D2D9}"/>
          </ac:spMkLst>
        </pc:spChg>
        <pc:spChg chg="add del mod topLvl">
          <ac:chgData name="菅島 文悟" userId="39f07f428f8c8940" providerId="LiveId" clId="{5734FB9A-7959-4D5E-9481-943CC3C171A9}" dt="2021-12-17T03:13:56.503" v="7420" actId="21"/>
          <ac:spMkLst>
            <pc:docMk/>
            <pc:sldMk cId="2902706465" sldId="258"/>
            <ac:spMk id="27" creationId="{F332AE51-E3D8-4CF5-B12A-1508F89137F2}"/>
          </ac:spMkLst>
        </pc:spChg>
        <pc:spChg chg="add mod">
          <ac:chgData name="菅島 文悟" userId="39f07f428f8c8940" providerId="LiveId" clId="{5734FB9A-7959-4D5E-9481-943CC3C171A9}" dt="2021-12-11T19:19:24.934" v="2485" actId="1076"/>
          <ac:spMkLst>
            <pc:docMk/>
            <pc:sldMk cId="2902706465" sldId="258"/>
            <ac:spMk id="28" creationId="{4E442063-2DE4-48B7-B125-5DA0CEFB5459}"/>
          </ac:spMkLst>
        </pc:spChg>
        <pc:grpChg chg="add mod">
          <ac:chgData name="菅島 文悟" userId="39f07f428f8c8940" providerId="LiveId" clId="{5734FB9A-7959-4D5E-9481-943CC3C171A9}" dt="2021-12-11T19:16:32.319" v="2365" actId="1076"/>
          <ac:grpSpMkLst>
            <pc:docMk/>
            <pc:sldMk cId="2902706465" sldId="258"/>
            <ac:grpSpMk id="29" creationId="{3F7B4D4D-A126-4FAB-8955-4E42CC8C211F}"/>
          </ac:grpSpMkLst>
        </pc:grpChg>
        <pc:grpChg chg="add del mod">
          <ac:chgData name="菅島 文悟" userId="39f07f428f8c8940" providerId="LiveId" clId="{5734FB9A-7959-4D5E-9481-943CC3C171A9}" dt="2021-12-17T03:13:56.503" v="7420" actId="21"/>
          <ac:grpSpMkLst>
            <pc:docMk/>
            <pc:sldMk cId="2902706465" sldId="258"/>
            <ac:grpSpMk id="30" creationId="{F9368AB4-B2D8-4991-9C52-51283F73FA0B}"/>
          </ac:grpSpMkLst>
        </pc:grpChg>
        <pc:picChg chg="add mod">
          <ac:chgData name="菅島 文悟" userId="39f07f428f8c8940" providerId="LiveId" clId="{5734FB9A-7959-4D5E-9481-943CC3C171A9}" dt="2021-12-17T03:13:52.425" v="7418" actId="1076"/>
          <ac:picMkLst>
            <pc:docMk/>
            <pc:sldMk cId="2902706465" sldId="258"/>
            <ac:picMk id="8" creationId="{482B9084-AC0C-4AFD-B5FB-9BBDDA602C47}"/>
          </ac:picMkLst>
        </pc:picChg>
        <pc:picChg chg="del">
          <ac:chgData name="菅島 文悟" userId="39f07f428f8c8940" providerId="LiveId" clId="{5734FB9A-7959-4D5E-9481-943CC3C171A9}" dt="2021-12-11T17:43:30.591" v="728" actId="478"/>
          <ac:picMkLst>
            <pc:docMk/>
            <pc:sldMk cId="2902706465" sldId="258"/>
            <ac:picMk id="8" creationId="{68341CA4-6ACF-4600-BBC0-BBBE77F6F6E5}"/>
          </ac:picMkLst>
        </pc:picChg>
        <pc:picChg chg="mod">
          <ac:chgData name="菅島 文悟" userId="39f07f428f8c8940" providerId="LiveId" clId="{5734FB9A-7959-4D5E-9481-943CC3C171A9}" dt="2021-12-11T19:16:00.250" v="2359" actId="164"/>
          <ac:picMkLst>
            <pc:docMk/>
            <pc:sldMk cId="2902706465" sldId="258"/>
            <ac:picMk id="18" creationId="{82FE7B2D-6007-4F0B-A12C-E4C84033E70F}"/>
          </ac:picMkLst>
        </pc:picChg>
        <pc:picChg chg="add del mod topLvl modCrop">
          <ac:chgData name="菅島 文悟" userId="39f07f428f8c8940" providerId="LiveId" clId="{5734FB9A-7959-4D5E-9481-943CC3C171A9}" dt="2021-12-17T03:14:07.415" v="7423" actId="478"/>
          <ac:picMkLst>
            <pc:docMk/>
            <pc:sldMk cId="2902706465" sldId="258"/>
            <ac:picMk id="26" creationId="{86D20B91-3075-4187-807D-E17286A2EF57}"/>
          </ac:picMkLst>
        </pc:picChg>
        <pc:cxnChg chg="del">
          <ac:chgData name="菅島 文悟" userId="39f07f428f8c8940" providerId="LiveId" clId="{5734FB9A-7959-4D5E-9481-943CC3C171A9}" dt="2021-12-11T17:43:23.029" v="724" actId="478"/>
          <ac:cxnSpMkLst>
            <pc:docMk/>
            <pc:sldMk cId="2902706465" sldId="258"/>
            <ac:cxnSpMk id="21" creationId="{2CCF1E25-6F3A-42CA-AC07-C42C93737991}"/>
          </ac:cxnSpMkLst>
        </pc:cxnChg>
      </pc:sldChg>
      <pc:sldChg chg="add mod modShow">
        <pc:chgData name="菅島 文悟" userId="39f07f428f8c8940" providerId="LiveId" clId="{5734FB9A-7959-4D5E-9481-943CC3C171A9}" dt="2021-12-11T20:55:33.287" v="4602" actId="729"/>
        <pc:sldMkLst>
          <pc:docMk/>
          <pc:sldMk cId="934049776" sldId="259"/>
        </pc:sldMkLst>
      </pc:sldChg>
      <pc:sldChg chg="addSp delSp modSp add mod">
        <pc:chgData name="菅島 文悟" userId="39f07f428f8c8940" providerId="LiveId" clId="{5734FB9A-7959-4D5E-9481-943CC3C171A9}" dt="2021-12-11T21:02:32.093" v="4801" actId="20577"/>
        <pc:sldMkLst>
          <pc:docMk/>
          <pc:sldMk cId="3047367563" sldId="260"/>
        </pc:sldMkLst>
        <pc:spChg chg="del">
          <ac:chgData name="菅島 文悟" userId="39f07f428f8c8940" providerId="LiveId" clId="{5734FB9A-7959-4D5E-9481-943CC3C171A9}" dt="2021-12-11T18:27:37.849" v="1794" actId="478"/>
          <ac:spMkLst>
            <pc:docMk/>
            <pc:sldMk cId="3047367563" sldId="260"/>
            <ac:spMk id="2" creationId="{F314476C-837D-4388-9118-E727E3D0DF85}"/>
          </ac:spMkLst>
        </pc:spChg>
        <pc:spChg chg="mod">
          <ac:chgData name="菅島 文悟" userId="39f07f428f8c8940" providerId="LiveId" clId="{5734FB9A-7959-4D5E-9481-943CC3C171A9}" dt="2021-12-11T20:39:27.206" v="4176" actId="20577"/>
          <ac:spMkLst>
            <pc:docMk/>
            <pc:sldMk cId="3047367563" sldId="260"/>
            <ac:spMk id="7" creationId="{F449C3F0-9238-4CBF-BE48-5CD1EC921CFE}"/>
          </ac:spMkLst>
        </pc:spChg>
        <pc:spChg chg="add mod">
          <ac:chgData name="菅島 文悟" userId="39f07f428f8c8940" providerId="LiveId" clId="{5734FB9A-7959-4D5E-9481-943CC3C171A9}" dt="2021-12-11T21:02:32.093" v="4801" actId="20577"/>
          <ac:spMkLst>
            <pc:docMk/>
            <pc:sldMk cId="3047367563" sldId="260"/>
            <ac:spMk id="8" creationId="{D4CDB497-C3BA-441F-AF87-3507DFB00E4D}"/>
          </ac:spMkLst>
        </pc:spChg>
        <pc:picChg chg="add del mod">
          <ac:chgData name="菅島 文悟" userId="39f07f428f8c8940" providerId="LiveId" clId="{5734FB9A-7959-4D5E-9481-943CC3C171A9}" dt="2021-12-11T19:36:39.360" v="2831" actId="478"/>
          <ac:picMkLst>
            <pc:docMk/>
            <pc:sldMk cId="3047367563" sldId="260"/>
            <ac:picMk id="5" creationId="{D40C7F16-B633-435D-A6B4-B62698980442}"/>
          </ac:picMkLst>
        </pc:picChg>
        <pc:picChg chg="add mod">
          <ac:chgData name="菅島 文悟" userId="39f07f428f8c8940" providerId="LiveId" clId="{5734FB9A-7959-4D5E-9481-943CC3C171A9}" dt="2021-12-11T19:36:37.502" v="2830"/>
          <ac:picMkLst>
            <pc:docMk/>
            <pc:sldMk cId="3047367563" sldId="260"/>
            <ac:picMk id="10" creationId="{D3BFBB9A-9BDB-4726-A73A-30D425CF6721}"/>
          </ac:picMkLst>
        </pc:picChg>
        <pc:picChg chg="add mod">
          <ac:chgData name="菅島 文悟" userId="39f07f428f8c8940" providerId="LiveId" clId="{5734FB9A-7959-4D5E-9481-943CC3C171A9}" dt="2021-12-11T19:36:48.692" v="2835" actId="1076"/>
          <ac:picMkLst>
            <pc:docMk/>
            <pc:sldMk cId="3047367563" sldId="260"/>
            <ac:picMk id="11" creationId="{5C85B220-434E-41A8-8ED8-7B6D68C3B446}"/>
          </ac:picMkLst>
        </pc:picChg>
        <pc:picChg chg="del">
          <ac:chgData name="菅島 文悟" userId="39f07f428f8c8940" providerId="LiveId" clId="{5734FB9A-7959-4D5E-9481-943CC3C171A9}" dt="2021-12-11T18:27:36.073" v="1793" actId="478"/>
          <ac:picMkLst>
            <pc:docMk/>
            <pc:sldMk cId="3047367563" sldId="260"/>
            <ac:picMk id="18" creationId="{82FE7B2D-6007-4F0B-A12C-E4C84033E70F}"/>
          </ac:picMkLst>
        </pc:picChg>
      </pc:sldChg>
      <pc:sldChg chg="modSp add mod modShow">
        <pc:chgData name="菅島 文悟" userId="39f07f428f8c8940" providerId="LiveId" clId="{5734FB9A-7959-4D5E-9481-943CC3C171A9}" dt="2021-12-11T20:55:29.900" v="4600" actId="729"/>
        <pc:sldMkLst>
          <pc:docMk/>
          <pc:sldMk cId="2806968700" sldId="261"/>
        </pc:sldMkLst>
        <pc:spChg chg="mod">
          <ac:chgData name="菅島 文悟" userId="39f07f428f8c8940" providerId="LiveId" clId="{5734FB9A-7959-4D5E-9481-943CC3C171A9}" dt="2021-12-11T18:27:51.419" v="1796" actId="20577"/>
          <ac:spMkLst>
            <pc:docMk/>
            <pc:sldMk cId="2806968700" sldId="261"/>
            <ac:spMk id="7" creationId="{F449C3F0-9238-4CBF-BE48-5CD1EC921CFE}"/>
          </ac:spMkLst>
        </pc:spChg>
      </pc:sldChg>
      <pc:sldChg chg="addSp delSp modSp add mod">
        <pc:chgData name="菅島 文悟" userId="39f07f428f8c8940" providerId="LiveId" clId="{5734FB9A-7959-4D5E-9481-943CC3C171A9}" dt="2021-12-16T03:52:33.561" v="6898" actId="14100"/>
        <pc:sldMkLst>
          <pc:docMk/>
          <pc:sldMk cId="3304033123" sldId="262"/>
        </pc:sldMkLst>
        <pc:spChg chg="del mod">
          <ac:chgData name="菅島 文悟" userId="39f07f428f8c8940" providerId="LiveId" clId="{5734FB9A-7959-4D5E-9481-943CC3C171A9}" dt="2021-12-11T18:05:15.307" v="1453" actId="478"/>
          <ac:spMkLst>
            <pc:docMk/>
            <pc:sldMk cId="3304033123" sldId="262"/>
            <ac:spMk id="7" creationId="{B45DE732-2D2B-4089-B8D1-C35E3E428CD3}"/>
          </ac:spMkLst>
        </pc:spChg>
        <pc:spChg chg="mod">
          <ac:chgData name="菅島 文悟" userId="39f07f428f8c8940" providerId="LiveId" clId="{5734FB9A-7959-4D5E-9481-943CC3C171A9}" dt="2021-12-11T18:09:06.660" v="1585" actId="20577"/>
          <ac:spMkLst>
            <pc:docMk/>
            <pc:sldMk cId="3304033123" sldId="262"/>
            <ac:spMk id="8" creationId="{BB7DF3DC-DF99-4657-AAE3-6825082376E2}"/>
          </ac:spMkLst>
        </pc:spChg>
        <pc:spChg chg="add mod">
          <ac:chgData name="菅島 文悟" userId="39f07f428f8c8940" providerId="LiveId" clId="{5734FB9A-7959-4D5E-9481-943CC3C171A9}" dt="2021-12-11T18:09:10.801" v="1586" actId="14100"/>
          <ac:spMkLst>
            <pc:docMk/>
            <pc:sldMk cId="3304033123" sldId="262"/>
            <ac:spMk id="13" creationId="{5F9BB90C-E98A-4C8E-82EA-D5DE3E5AC21A}"/>
          </ac:spMkLst>
        </pc:spChg>
        <pc:spChg chg="mod">
          <ac:chgData name="菅島 文悟" userId="39f07f428f8c8940" providerId="LiveId" clId="{5734FB9A-7959-4D5E-9481-943CC3C171A9}" dt="2021-12-11T18:08:17.004" v="1521" actId="1076"/>
          <ac:spMkLst>
            <pc:docMk/>
            <pc:sldMk cId="3304033123" sldId="262"/>
            <ac:spMk id="20" creationId="{2D4167A2-88F9-48AE-82EE-410F0F98F39E}"/>
          </ac:spMkLst>
        </pc:spChg>
        <pc:spChg chg="mod">
          <ac:chgData name="菅島 文悟" userId="39f07f428f8c8940" providerId="LiveId" clId="{5734FB9A-7959-4D5E-9481-943CC3C171A9}" dt="2021-12-11T18:04:22.374" v="1447" actId="1076"/>
          <ac:spMkLst>
            <pc:docMk/>
            <pc:sldMk cId="3304033123" sldId="262"/>
            <ac:spMk id="21" creationId="{FC2D8EF3-97C3-43BC-994A-0898655E6EAF}"/>
          </ac:spMkLst>
        </pc:spChg>
        <pc:spChg chg="mod">
          <ac:chgData name="菅島 文悟" userId="39f07f428f8c8940" providerId="LiveId" clId="{5734FB9A-7959-4D5E-9481-943CC3C171A9}" dt="2021-12-11T18:04:30.496" v="1449" actId="1076"/>
          <ac:spMkLst>
            <pc:docMk/>
            <pc:sldMk cId="3304033123" sldId="262"/>
            <ac:spMk id="24" creationId="{49EDEEAD-EFF5-433E-BB2B-7A95FCC743C1}"/>
          </ac:spMkLst>
        </pc:spChg>
        <pc:spChg chg="add mod">
          <ac:chgData name="菅島 文悟" userId="39f07f428f8c8940" providerId="LiveId" clId="{5734FB9A-7959-4D5E-9481-943CC3C171A9}" dt="2021-12-11T20:56:11.258" v="4622" actId="20577"/>
          <ac:spMkLst>
            <pc:docMk/>
            <pc:sldMk cId="3304033123" sldId="262"/>
            <ac:spMk id="25" creationId="{9A0BC32B-4D60-436D-A768-68EF13E3A528}"/>
          </ac:spMkLst>
        </pc:spChg>
        <pc:spChg chg="del">
          <ac:chgData name="菅島 文悟" userId="39f07f428f8c8940" providerId="LiveId" clId="{5734FB9A-7959-4D5E-9481-943CC3C171A9}" dt="2021-12-11T18:05:40.493" v="1465" actId="478"/>
          <ac:spMkLst>
            <pc:docMk/>
            <pc:sldMk cId="3304033123" sldId="262"/>
            <ac:spMk id="31" creationId="{D2CF257E-C814-47D1-917E-0897D18B04A3}"/>
          </ac:spMkLst>
        </pc:spChg>
        <pc:spChg chg="del">
          <ac:chgData name="菅島 文悟" userId="39f07f428f8c8940" providerId="LiveId" clId="{5734FB9A-7959-4D5E-9481-943CC3C171A9}" dt="2021-12-11T18:05:06.229" v="1450" actId="478"/>
          <ac:spMkLst>
            <pc:docMk/>
            <pc:sldMk cId="3304033123" sldId="262"/>
            <ac:spMk id="33" creationId="{EE62EA89-17C1-43F2-A1A6-31B58EF92936}"/>
          </ac:spMkLst>
        </pc:spChg>
        <pc:spChg chg="mod">
          <ac:chgData name="菅島 文悟" userId="39f07f428f8c8940" providerId="LiveId" clId="{5734FB9A-7959-4D5E-9481-943CC3C171A9}" dt="2021-12-11T18:04:24.451" v="1448" actId="1076"/>
          <ac:spMkLst>
            <pc:docMk/>
            <pc:sldMk cId="3304033123" sldId="262"/>
            <ac:spMk id="39" creationId="{B183BCBB-E6D9-475A-A750-A91A75EDAB4C}"/>
          </ac:spMkLst>
        </pc:spChg>
        <pc:spChg chg="del">
          <ac:chgData name="菅島 文悟" userId="39f07f428f8c8940" providerId="LiveId" clId="{5734FB9A-7959-4D5E-9481-943CC3C171A9}" dt="2021-12-11T18:05:07.580" v="1451" actId="478"/>
          <ac:spMkLst>
            <pc:docMk/>
            <pc:sldMk cId="3304033123" sldId="262"/>
            <ac:spMk id="40" creationId="{C8F13E8E-CF4B-4ECB-944B-F14F92E41AFB}"/>
          </ac:spMkLst>
        </pc:spChg>
        <pc:picChg chg="add mod">
          <ac:chgData name="菅島 文悟" userId="39f07f428f8c8940" providerId="LiveId" clId="{5734FB9A-7959-4D5E-9481-943CC3C171A9}" dt="2021-12-16T03:52:33.561" v="6898" actId="14100"/>
          <ac:picMkLst>
            <pc:docMk/>
            <pc:sldMk cId="3304033123" sldId="262"/>
            <ac:picMk id="2" creationId="{6FA5173B-30EC-4F5C-BF36-629B7A1BB43F}"/>
          </ac:picMkLst>
        </pc:picChg>
        <pc:picChg chg="mod">
          <ac:chgData name="菅島 文悟" userId="39f07f428f8c8940" providerId="LiveId" clId="{5734FB9A-7959-4D5E-9481-943CC3C171A9}" dt="2021-12-11T18:07:26.268" v="1499" actId="1076"/>
          <ac:picMkLst>
            <pc:docMk/>
            <pc:sldMk cId="3304033123" sldId="262"/>
            <ac:picMk id="5" creationId="{F707DC7C-E4F6-4BB5-A23B-1FFB5121296D}"/>
          </ac:picMkLst>
        </pc:picChg>
        <pc:picChg chg="del mod">
          <ac:chgData name="菅島 文悟" userId="39f07f428f8c8940" providerId="LiveId" clId="{5734FB9A-7959-4D5E-9481-943CC3C171A9}" dt="2021-12-16T03:52:23.955" v="6893" actId="478"/>
          <ac:picMkLst>
            <pc:docMk/>
            <pc:sldMk cId="3304033123" sldId="262"/>
            <ac:picMk id="19" creationId="{5FEAF022-50A6-46F9-83CF-4BA8608C6331}"/>
          </ac:picMkLst>
        </pc:picChg>
        <pc:picChg chg="mod">
          <ac:chgData name="菅島 文悟" userId="39f07f428f8c8940" providerId="LiveId" clId="{5734FB9A-7959-4D5E-9481-943CC3C171A9}" dt="2021-12-11T18:04:30.496" v="1449" actId="1076"/>
          <ac:picMkLst>
            <pc:docMk/>
            <pc:sldMk cId="3304033123" sldId="262"/>
            <ac:picMk id="23" creationId="{D3086D25-CDDA-4944-B7E7-19D770E6C38E}"/>
          </ac:picMkLst>
        </pc:picChg>
        <pc:cxnChg chg="del">
          <ac:chgData name="菅島 文悟" userId="39f07f428f8c8940" providerId="LiveId" clId="{5734FB9A-7959-4D5E-9481-943CC3C171A9}" dt="2021-12-11T18:03:54.001" v="1441" actId="478"/>
          <ac:cxnSpMkLst>
            <pc:docMk/>
            <pc:sldMk cId="3304033123" sldId="262"/>
            <ac:cxnSpMk id="6" creationId="{548C0C7A-139E-4ECD-B72C-B87924BC423B}"/>
          </ac:cxnSpMkLst>
        </pc:cxnChg>
        <pc:cxnChg chg="add mod">
          <ac:chgData name="菅島 文悟" userId="39f07f428f8c8940" providerId="LiveId" clId="{5734FB9A-7959-4D5E-9481-943CC3C171A9}" dt="2021-12-11T18:03:58.265" v="1442"/>
          <ac:cxnSpMkLst>
            <pc:docMk/>
            <pc:sldMk cId="3304033123" sldId="262"/>
            <ac:cxnSpMk id="22" creationId="{E96E1F7B-A0D9-4800-8E72-1F2A852E0AFE}"/>
          </ac:cxnSpMkLst>
        </pc:cxnChg>
        <pc:cxnChg chg="mod">
          <ac:chgData name="菅島 文悟" userId="39f07f428f8c8940" providerId="LiveId" clId="{5734FB9A-7959-4D5E-9481-943CC3C171A9}" dt="2021-12-11T18:05:26.938" v="1458" actId="14100"/>
          <ac:cxnSpMkLst>
            <pc:docMk/>
            <pc:sldMk cId="3304033123" sldId="262"/>
            <ac:cxnSpMk id="26" creationId="{60F18DDA-5DA9-452D-8174-151830CC3FF6}"/>
          </ac:cxnSpMkLst>
        </pc:cxnChg>
        <pc:cxnChg chg="mod">
          <ac:chgData name="菅島 文悟" userId="39f07f428f8c8940" providerId="LiveId" clId="{5734FB9A-7959-4D5E-9481-943CC3C171A9}" dt="2021-12-11T18:08:26.350" v="1523" actId="14100"/>
          <ac:cxnSpMkLst>
            <pc:docMk/>
            <pc:sldMk cId="3304033123" sldId="262"/>
            <ac:cxnSpMk id="27" creationId="{098D6846-604E-4414-9381-2B5720100C60}"/>
          </ac:cxnSpMkLst>
        </pc:cxnChg>
        <pc:cxnChg chg="mod">
          <ac:chgData name="菅島 文悟" userId="39f07f428f8c8940" providerId="LiveId" clId="{5734FB9A-7959-4D5E-9481-943CC3C171A9}" dt="2021-12-11T18:09:17.903" v="1587" actId="14100"/>
          <ac:cxnSpMkLst>
            <pc:docMk/>
            <pc:sldMk cId="3304033123" sldId="262"/>
            <ac:cxnSpMk id="30" creationId="{54DF6C44-A9EE-48A4-801B-9BFFD9E7E39C}"/>
          </ac:cxnSpMkLst>
        </pc:cxnChg>
      </pc:sldChg>
      <pc:sldChg chg="addSp delSp modSp new mod modShow">
        <pc:chgData name="菅島 文悟" userId="39f07f428f8c8940" providerId="LiveId" clId="{5734FB9A-7959-4D5E-9481-943CC3C171A9}" dt="2021-12-11T21:31:35.168" v="5163" actId="1076"/>
        <pc:sldMkLst>
          <pc:docMk/>
          <pc:sldMk cId="4068476434" sldId="263"/>
        </pc:sldMkLst>
        <pc:spChg chg="del">
          <ac:chgData name="菅島 文悟" userId="39f07f428f8c8940" providerId="LiveId" clId="{5734FB9A-7959-4D5E-9481-943CC3C171A9}" dt="2021-12-11T18:09:48.579" v="1589" actId="478"/>
          <ac:spMkLst>
            <pc:docMk/>
            <pc:sldMk cId="4068476434" sldId="263"/>
            <ac:spMk id="2" creationId="{FECB2EEA-C928-46B9-BC3D-E1C39B875F10}"/>
          </ac:spMkLst>
        </pc:spChg>
        <pc:spChg chg="del">
          <ac:chgData name="菅島 文悟" userId="39f07f428f8c8940" providerId="LiveId" clId="{5734FB9A-7959-4D5E-9481-943CC3C171A9}" dt="2021-12-11T18:09:49.612" v="1590" actId="478"/>
          <ac:spMkLst>
            <pc:docMk/>
            <pc:sldMk cId="4068476434" sldId="263"/>
            <ac:spMk id="3" creationId="{E4331B3E-C633-4044-B01C-AC2DBFF1E21B}"/>
          </ac:spMkLst>
        </pc:spChg>
        <pc:spChg chg="add mod">
          <ac:chgData name="菅島 文悟" userId="39f07f428f8c8940" providerId="LiveId" clId="{5734FB9A-7959-4D5E-9481-943CC3C171A9}" dt="2021-12-11T21:29:44.793" v="5158" actId="1076"/>
          <ac:spMkLst>
            <pc:docMk/>
            <pc:sldMk cId="4068476434" sldId="263"/>
            <ac:spMk id="5" creationId="{57230552-D077-40DC-B619-B23206E56539}"/>
          </ac:spMkLst>
        </pc:spChg>
        <pc:spChg chg="add mod">
          <ac:chgData name="菅島 文悟" userId="39f07f428f8c8940" providerId="LiveId" clId="{5734FB9A-7959-4D5E-9481-943CC3C171A9}" dt="2021-12-11T21:29:42.699" v="5157" actId="1076"/>
          <ac:spMkLst>
            <pc:docMk/>
            <pc:sldMk cId="4068476434" sldId="263"/>
            <ac:spMk id="6" creationId="{7D8724E2-90F4-40A8-81E8-0C75D52D7093}"/>
          </ac:spMkLst>
        </pc:spChg>
        <pc:spChg chg="add mod">
          <ac:chgData name="菅島 文悟" userId="39f07f428f8c8940" providerId="LiveId" clId="{5734FB9A-7959-4D5E-9481-943CC3C171A9}" dt="2021-12-11T21:29:34.650" v="5155" actId="20577"/>
          <ac:spMkLst>
            <pc:docMk/>
            <pc:sldMk cId="4068476434" sldId="263"/>
            <ac:spMk id="8" creationId="{63855AF9-5D31-43C3-BED9-F98924D2919A}"/>
          </ac:spMkLst>
        </pc:spChg>
        <pc:picChg chg="add mod">
          <ac:chgData name="菅島 文悟" userId="39f07f428f8c8940" providerId="LiveId" clId="{5734FB9A-7959-4D5E-9481-943CC3C171A9}" dt="2021-12-11T21:31:35.168" v="5163" actId="1076"/>
          <ac:picMkLst>
            <pc:docMk/>
            <pc:sldMk cId="4068476434" sldId="263"/>
            <ac:picMk id="9" creationId="{7F23D38C-ACA3-4A23-A4D8-DDA9EA2C4848}"/>
          </ac:picMkLst>
        </pc:picChg>
        <pc:cxnChg chg="add mod">
          <ac:chgData name="菅島 文悟" userId="39f07f428f8c8940" providerId="LiveId" clId="{5734FB9A-7959-4D5E-9481-943CC3C171A9}" dt="2021-12-11T21:29:19.007" v="5129"/>
          <ac:cxnSpMkLst>
            <pc:docMk/>
            <pc:sldMk cId="4068476434" sldId="263"/>
            <ac:cxnSpMk id="7" creationId="{C701B3A5-9773-4F46-81DF-9B1D82F070FF}"/>
          </ac:cxnSpMkLst>
        </pc:cxnChg>
      </pc:sldChg>
      <pc:sldChg chg="addSp delSp modSp add mod">
        <pc:chgData name="菅島 文悟" userId="39f07f428f8c8940" providerId="LiveId" clId="{5734FB9A-7959-4D5E-9481-943CC3C171A9}" dt="2021-12-11T18:19:53.563" v="1789" actId="20577"/>
        <pc:sldMkLst>
          <pc:docMk/>
          <pc:sldMk cId="0" sldId="264"/>
        </pc:sldMkLst>
        <pc:spChg chg="add mod">
          <ac:chgData name="菅島 文悟" userId="39f07f428f8c8940" providerId="LiveId" clId="{5734FB9A-7959-4D5E-9481-943CC3C171A9}" dt="2021-12-11T18:19:53.563" v="1789" actId="20577"/>
          <ac:spMkLst>
            <pc:docMk/>
            <pc:sldMk cId="0" sldId="264"/>
            <ac:spMk id="5" creationId="{9AE55C22-D3E0-432C-BB58-B6091B1CE1C5}"/>
          </ac:spMkLst>
        </pc:spChg>
        <pc:spChg chg="add mod">
          <ac:chgData name="菅島 文悟" userId="39f07f428f8c8940" providerId="LiveId" clId="{5734FB9A-7959-4D5E-9481-943CC3C171A9}" dt="2021-12-11T18:15:12.658" v="1613" actId="255"/>
          <ac:spMkLst>
            <pc:docMk/>
            <pc:sldMk cId="0" sldId="264"/>
            <ac:spMk id="24" creationId="{C699CDD9-8A61-4081-B695-AC36C5EBA111}"/>
          </ac:spMkLst>
        </pc:spChg>
        <pc:spChg chg="del mod">
          <ac:chgData name="菅島 文悟" userId="39f07f428f8c8940" providerId="LiveId" clId="{5734FB9A-7959-4D5E-9481-943CC3C171A9}" dt="2021-12-11T18:15:26.603" v="1614" actId="478"/>
          <ac:spMkLst>
            <pc:docMk/>
            <pc:sldMk cId="0" sldId="264"/>
            <ac:spMk id="98" creationId="{00000000-0000-0000-0000-000000000000}"/>
          </ac:spMkLst>
        </pc:spChg>
        <pc:spChg chg="mod">
          <ac:chgData name="菅島 文悟" userId="39f07f428f8c8940" providerId="LiveId" clId="{5734FB9A-7959-4D5E-9481-943CC3C171A9}" dt="2021-12-11T18:14:17.451" v="1603" actId="1076"/>
          <ac:spMkLst>
            <pc:docMk/>
            <pc:sldMk cId="0" sldId="264"/>
            <ac:spMk id="101" creationId="{00000000-0000-0000-0000-000000000000}"/>
          </ac:spMkLst>
        </pc:spChg>
        <pc:spChg chg="add del mod">
          <ac:chgData name="菅島 文悟" userId="39f07f428f8c8940" providerId="LiveId" clId="{5734FB9A-7959-4D5E-9481-943CC3C171A9}" dt="2021-12-11T18:14:03.358" v="1600" actId="478"/>
          <ac:spMkLst>
            <pc:docMk/>
            <pc:sldMk cId="0" sldId="264"/>
            <ac:spMk id="102" creationId="{00000000-0000-0000-0000-000000000000}"/>
          </ac:spMkLst>
        </pc:spChg>
        <pc:spChg chg="add del mod">
          <ac:chgData name="菅島 文悟" userId="39f07f428f8c8940" providerId="LiveId" clId="{5734FB9A-7959-4D5E-9481-943CC3C171A9}" dt="2021-12-11T18:14:03.358" v="1600" actId="478"/>
          <ac:spMkLst>
            <pc:docMk/>
            <pc:sldMk cId="0" sldId="264"/>
            <ac:spMk id="103" creationId="{00000000-0000-0000-0000-000000000000}"/>
          </ac:spMkLst>
        </pc:spChg>
        <pc:spChg chg="add del mod">
          <ac:chgData name="菅島 文悟" userId="39f07f428f8c8940" providerId="LiveId" clId="{5734FB9A-7959-4D5E-9481-943CC3C171A9}" dt="2021-12-11T18:14:03.358" v="1600" actId="478"/>
          <ac:spMkLst>
            <pc:docMk/>
            <pc:sldMk cId="0" sldId="264"/>
            <ac:spMk id="105" creationId="{00000000-0000-0000-0000-000000000000}"/>
          </ac:spMkLst>
        </pc:spChg>
        <pc:spChg chg="add del mod">
          <ac:chgData name="菅島 文悟" userId="39f07f428f8c8940" providerId="LiveId" clId="{5734FB9A-7959-4D5E-9481-943CC3C171A9}" dt="2021-12-11T18:14:03.358" v="1600" actId="478"/>
          <ac:spMkLst>
            <pc:docMk/>
            <pc:sldMk cId="0" sldId="264"/>
            <ac:spMk id="106" creationId="{00000000-0000-0000-0000-000000000000}"/>
          </ac:spMkLst>
        </pc:spChg>
        <pc:spChg chg="add del mod">
          <ac:chgData name="菅島 文悟" userId="39f07f428f8c8940" providerId="LiveId" clId="{5734FB9A-7959-4D5E-9481-943CC3C171A9}" dt="2021-12-11T18:14:03.358" v="1600" actId="478"/>
          <ac:spMkLst>
            <pc:docMk/>
            <pc:sldMk cId="0" sldId="264"/>
            <ac:spMk id="110" creationId="{00000000-0000-0000-0000-000000000000}"/>
          </ac:spMkLst>
        </pc:spChg>
        <pc:spChg chg="del">
          <ac:chgData name="菅島 文悟" userId="39f07f428f8c8940" providerId="LiveId" clId="{5734FB9A-7959-4D5E-9481-943CC3C171A9}" dt="2021-12-11T18:13:34.025" v="1593" actId="478"/>
          <ac:spMkLst>
            <pc:docMk/>
            <pc:sldMk cId="0" sldId="264"/>
            <ac:spMk id="111" creationId="{00000000-0000-0000-0000-000000000000}"/>
          </ac:spMkLst>
        </pc:spChg>
        <pc:spChg chg="del">
          <ac:chgData name="菅島 文悟" userId="39f07f428f8c8940" providerId="LiveId" clId="{5734FB9A-7959-4D5E-9481-943CC3C171A9}" dt="2021-12-11T18:13:35.509" v="1594" actId="478"/>
          <ac:spMkLst>
            <pc:docMk/>
            <pc:sldMk cId="0" sldId="264"/>
            <ac:spMk id="113" creationId="{00000000-0000-0000-0000-000000000000}"/>
          </ac:spMkLst>
        </pc:spChg>
        <pc:spChg chg="add del mod">
          <ac:chgData name="菅島 文悟" userId="39f07f428f8c8940" providerId="LiveId" clId="{5734FB9A-7959-4D5E-9481-943CC3C171A9}" dt="2021-12-11T18:14:03.358" v="1600" actId="478"/>
          <ac:spMkLst>
            <pc:docMk/>
            <pc:sldMk cId="0" sldId="264"/>
            <ac:spMk id="114" creationId="{00000000-0000-0000-0000-000000000000}"/>
          </ac:spMkLst>
        </pc:spChg>
        <pc:spChg chg="add del mod">
          <ac:chgData name="菅島 文悟" userId="39f07f428f8c8940" providerId="LiveId" clId="{5734FB9A-7959-4D5E-9481-943CC3C171A9}" dt="2021-12-11T18:14:03.358" v="1600" actId="478"/>
          <ac:spMkLst>
            <pc:docMk/>
            <pc:sldMk cId="0" sldId="264"/>
            <ac:spMk id="115" creationId="{00000000-0000-0000-0000-000000000000}"/>
          </ac:spMkLst>
        </pc:spChg>
        <pc:picChg chg="add mod">
          <ac:chgData name="菅島 文悟" userId="39f07f428f8c8940" providerId="LiveId" clId="{5734FB9A-7959-4D5E-9481-943CC3C171A9}" dt="2021-12-11T18:17:21.690" v="1616" actId="1076"/>
          <ac:picMkLst>
            <pc:docMk/>
            <pc:sldMk cId="0" sldId="264"/>
            <ac:picMk id="25" creationId="{210ACED5-EAF6-4965-870D-752EF43C8841}"/>
          </ac:picMkLst>
        </pc:picChg>
        <pc:picChg chg="add del mod">
          <ac:chgData name="菅島 文悟" userId="39f07f428f8c8940" providerId="LiveId" clId="{5734FB9A-7959-4D5E-9481-943CC3C171A9}" dt="2021-12-11T18:14:03.358" v="1600" actId="478"/>
          <ac:picMkLst>
            <pc:docMk/>
            <pc:sldMk cId="0" sldId="264"/>
            <ac:picMk id="97" creationId="{00000000-0000-0000-0000-000000000000}"/>
          </ac:picMkLst>
        </pc:picChg>
        <pc:picChg chg="add del mod">
          <ac:chgData name="菅島 文悟" userId="39f07f428f8c8940" providerId="LiveId" clId="{5734FB9A-7959-4D5E-9481-943CC3C171A9}" dt="2021-12-11T18:14:03.358" v="1600" actId="478"/>
          <ac:picMkLst>
            <pc:docMk/>
            <pc:sldMk cId="0" sldId="264"/>
            <ac:picMk id="99" creationId="{00000000-0000-0000-0000-000000000000}"/>
          </ac:picMkLst>
        </pc:picChg>
        <pc:picChg chg="add del mod">
          <ac:chgData name="菅島 文悟" userId="39f07f428f8c8940" providerId="LiveId" clId="{5734FB9A-7959-4D5E-9481-943CC3C171A9}" dt="2021-12-11T18:14:03.358" v="1600" actId="478"/>
          <ac:picMkLst>
            <pc:docMk/>
            <pc:sldMk cId="0" sldId="264"/>
            <ac:picMk id="100" creationId="{00000000-0000-0000-0000-000000000000}"/>
          </ac:picMkLst>
        </pc:picChg>
        <pc:picChg chg="add del mod">
          <ac:chgData name="菅島 文悟" userId="39f07f428f8c8940" providerId="LiveId" clId="{5734FB9A-7959-4D5E-9481-943CC3C171A9}" dt="2021-12-11T18:14:03.358" v="1600" actId="478"/>
          <ac:picMkLst>
            <pc:docMk/>
            <pc:sldMk cId="0" sldId="264"/>
            <ac:picMk id="107" creationId="{00000000-0000-0000-0000-000000000000}"/>
          </ac:picMkLst>
        </pc:picChg>
        <pc:picChg chg="del">
          <ac:chgData name="菅島 文悟" userId="39f07f428f8c8940" providerId="LiveId" clId="{5734FB9A-7959-4D5E-9481-943CC3C171A9}" dt="2021-12-11T18:13:26.287" v="1592" actId="478"/>
          <ac:picMkLst>
            <pc:docMk/>
            <pc:sldMk cId="0" sldId="264"/>
            <ac:picMk id="108" creationId="{00000000-0000-0000-0000-000000000000}"/>
          </ac:picMkLst>
        </pc:picChg>
        <pc:picChg chg="del">
          <ac:chgData name="菅島 文悟" userId="39f07f428f8c8940" providerId="LiveId" clId="{5734FB9A-7959-4D5E-9481-943CC3C171A9}" dt="2021-12-11T18:13:36.431" v="1595" actId="478"/>
          <ac:picMkLst>
            <pc:docMk/>
            <pc:sldMk cId="0" sldId="264"/>
            <ac:picMk id="112" creationId="{00000000-0000-0000-0000-000000000000}"/>
          </ac:picMkLst>
        </pc:picChg>
        <pc:cxnChg chg="add del mod">
          <ac:chgData name="菅島 文悟" userId="39f07f428f8c8940" providerId="LiveId" clId="{5734FB9A-7959-4D5E-9481-943CC3C171A9}" dt="2021-12-11T18:14:05.530" v="1601" actId="478"/>
          <ac:cxnSpMkLst>
            <pc:docMk/>
            <pc:sldMk cId="0" sldId="264"/>
            <ac:cxnSpMk id="22" creationId="{F659E3B2-CCCB-49B6-96A8-35F4C650CB4F}"/>
          </ac:cxnSpMkLst>
        </pc:cxnChg>
        <pc:cxnChg chg="add mod">
          <ac:chgData name="菅島 文悟" userId="39f07f428f8c8940" providerId="LiveId" clId="{5734FB9A-7959-4D5E-9481-943CC3C171A9}" dt="2021-12-11T18:14:13.618" v="1602"/>
          <ac:cxnSpMkLst>
            <pc:docMk/>
            <pc:sldMk cId="0" sldId="264"/>
            <ac:cxnSpMk id="23" creationId="{1E537110-17D4-4078-8811-A62918600391}"/>
          </ac:cxnSpMkLst>
        </pc:cxnChg>
        <pc:cxnChg chg="add mod">
          <ac:chgData name="菅島 文悟" userId="39f07f428f8c8940" providerId="LiveId" clId="{5734FB9A-7959-4D5E-9481-943CC3C171A9}" dt="2021-12-11T18:17:37.399" v="1623" actId="14100"/>
          <ac:cxnSpMkLst>
            <pc:docMk/>
            <pc:sldMk cId="0" sldId="264"/>
            <ac:cxnSpMk id="26" creationId="{F6758F1F-8627-4BAE-9AF6-43759456C1D6}"/>
          </ac:cxnSpMkLst>
        </pc:cxnChg>
        <pc:cxnChg chg="add mod">
          <ac:chgData name="菅島 文悟" userId="39f07f428f8c8940" providerId="LiveId" clId="{5734FB9A-7959-4D5E-9481-943CC3C171A9}" dt="2021-12-11T18:17:35.086" v="1622" actId="14100"/>
          <ac:cxnSpMkLst>
            <pc:docMk/>
            <pc:sldMk cId="0" sldId="264"/>
            <ac:cxnSpMk id="28" creationId="{ACFDD3B0-A5E7-41A6-B9C7-B1BC0DFDD7DD}"/>
          </ac:cxnSpMkLst>
        </pc:cxnChg>
        <pc:cxnChg chg="add del mod">
          <ac:chgData name="菅島 文悟" userId="39f07f428f8c8940" providerId="LiveId" clId="{5734FB9A-7959-4D5E-9481-943CC3C171A9}" dt="2021-12-11T18:14:03.358" v="1600" actId="478"/>
          <ac:cxnSpMkLst>
            <pc:docMk/>
            <pc:sldMk cId="0" sldId="264"/>
            <ac:cxnSpMk id="104" creationId="{00000000-0000-0000-0000-000000000000}"/>
          </ac:cxnSpMkLst>
        </pc:cxnChg>
      </pc:sldChg>
      <pc:sldChg chg="addSp delSp modSp add mod">
        <pc:chgData name="菅島 文悟" userId="39f07f428f8c8940" providerId="LiveId" clId="{5734FB9A-7959-4D5E-9481-943CC3C171A9}" dt="2021-12-17T03:29:51.531" v="7602" actId="1076"/>
        <pc:sldMkLst>
          <pc:docMk/>
          <pc:sldMk cId="3262483505" sldId="265"/>
        </pc:sldMkLst>
        <pc:spChg chg="del">
          <ac:chgData name="菅島 文悟" userId="39f07f428f8c8940" providerId="LiveId" clId="{5734FB9A-7959-4D5E-9481-943CC3C171A9}" dt="2021-12-11T18:33:20.849" v="2033" actId="478"/>
          <ac:spMkLst>
            <pc:docMk/>
            <pc:sldMk cId="3262483505" sldId="265"/>
            <ac:spMk id="2" creationId="{F314476C-837D-4388-9118-E727E3D0DF85}"/>
          </ac:spMkLst>
        </pc:spChg>
        <pc:spChg chg="mod">
          <ac:chgData name="菅島 文悟" userId="39f07f428f8c8940" providerId="LiveId" clId="{5734FB9A-7959-4D5E-9481-943CC3C171A9}" dt="2021-12-11T18:45:05.854" v="2093" actId="20577"/>
          <ac:spMkLst>
            <pc:docMk/>
            <pc:sldMk cId="3262483505" sldId="265"/>
            <ac:spMk id="7" creationId="{F449C3F0-9238-4CBF-BE48-5CD1EC921CFE}"/>
          </ac:spMkLst>
        </pc:spChg>
        <pc:spChg chg="add mod">
          <ac:chgData name="菅島 文悟" userId="39f07f428f8c8940" providerId="LiveId" clId="{5734FB9A-7959-4D5E-9481-943CC3C171A9}" dt="2021-12-11T18:59:12.154" v="2148" actId="1076"/>
          <ac:spMkLst>
            <pc:docMk/>
            <pc:sldMk cId="3262483505" sldId="265"/>
            <ac:spMk id="8" creationId="{FCA89A78-8C65-4C45-A25C-309EED10D016}"/>
          </ac:spMkLst>
        </pc:spChg>
        <pc:spChg chg="add mod">
          <ac:chgData name="菅島 文悟" userId="39f07f428f8c8940" providerId="LiveId" clId="{5734FB9A-7959-4D5E-9481-943CC3C171A9}" dt="2021-12-11T19:02:59.776" v="2178" actId="1076"/>
          <ac:spMkLst>
            <pc:docMk/>
            <pc:sldMk cId="3262483505" sldId="265"/>
            <ac:spMk id="13" creationId="{C20957AD-425D-475E-A91B-CC0E2C4BE1C9}"/>
          </ac:spMkLst>
        </pc:spChg>
        <pc:spChg chg="add mod">
          <ac:chgData name="菅島 文悟" userId="39f07f428f8c8940" providerId="LiveId" clId="{5734FB9A-7959-4D5E-9481-943CC3C171A9}" dt="2021-12-11T19:07:07.110" v="2211" actId="208"/>
          <ac:spMkLst>
            <pc:docMk/>
            <pc:sldMk cId="3262483505" sldId="265"/>
            <ac:spMk id="16" creationId="{9A9E5527-43DD-48F3-8092-1CE60CD89B16}"/>
          </ac:spMkLst>
        </pc:spChg>
        <pc:spChg chg="add mod">
          <ac:chgData name="菅島 文悟" userId="39f07f428f8c8940" providerId="LiveId" clId="{5734FB9A-7959-4D5E-9481-943CC3C171A9}" dt="2021-12-17T03:29:51.531" v="7602" actId="1076"/>
          <ac:spMkLst>
            <pc:docMk/>
            <pc:sldMk cId="3262483505" sldId="265"/>
            <ac:spMk id="17" creationId="{61F58C71-2E3F-4F57-BCF4-39C8E9CD93D7}"/>
          </ac:spMkLst>
        </pc:spChg>
        <pc:spChg chg="add del mod">
          <ac:chgData name="菅島 文悟" userId="39f07f428f8c8940" providerId="LiveId" clId="{5734FB9A-7959-4D5E-9481-943CC3C171A9}" dt="2021-12-11T19:07:11.504" v="2212" actId="478"/>
          <ac:spMkLst>
            <pc:docMk/>
            <pc:sldMk cId="3262483505" sldId="265"/>
            <ac:spMk id="19" creationId="{DEC24495-6C3B-4D90-95CD-AFEE06E91FAE}"/>
          </ac:spMkLst>
        </pc:spChg>
        <pc:spChg chg="add mod">
          <ac:chgData name="菅島 文悟" userId="39f07f428f8c8940" providerId="LiveId" clId="{5734FB9A-7959-4D5E-9481-943CC3C171A9}" dt="2021-12-17T03:29:36.616" v="7592" actId="1076"/>
          <ac:spMkLst>
            <pc:docMk/>
            <pc:sldMk cId="3262483505" sldId="265"/>
            <ac:spMk id="20" creationId="{FB65458F-B25C-42A0-9F92-CDAD3831B44C}"/>
          </ac:spMkLst>
        </pc:spChg>
        <pc:spChg chg="add del mod">
          <ac:chgData name="菅島 文悟" userId="39f07f428f8c8940" providerId="LiveId" clId="{5734FB9A-7959-4D5E-9481-943CC3C171A9}" dt="2021-12-11T20:18:08.538" v="3712" actId="478"/>
          <ac:spMkLst>
            <pc:docMk/>
            <pc:sldMk cId="3262483505" sldId="265"/>
            <ac:spMk id="21" creationId="{D3315EB0-8155-4F66-88B9-F9A77AABE962}"/>
          </ac:spMkLst>
        </pc:spChg>
        <pc:spChg chg="add mod">
          <ac:chgData name="菅島 文悟" userId="39f07f428f8c8940" providerId="LiveId" clId="{5734FB9A-7959-4D5E-9481-943CC3C171A9}" dt="2021-12-17T02:29:16.997" v="7411" actId="1076"/>
          <ac:spMkLst>
            <pc:docMk/>
            <pc:sldMk cId="3262483505" sldId="265"/>
            <ac:spMk id="24" creationId="{3C93414B-E854-45E7-B599-815C3E306A43}"/>
          </ac:spMkLst>
        </pc:spChg>
        <pc:picChg chg="add mod">
          <ac:chgData name="菅島 文悟" userId="39f07f428f8c8940" providerId="LiveId" clId="{5734FB9A-7959-4D5E-9481-943CC3C171A9}" dt="2021-12-11T19:01:45.625" v="2155" actId="1076"/>
          <ac:picMkLst>
            <pc:docMk/>
            <pc:sldMk cId="3262483505" sldId="265"/>
            <ac:picMk id="5" creationId="{4EAC758D-E6CE-4A24-8C95-78762B467438}"/>
          </ac:picMkLst>
        </pc:picChg>
        <pc:picChg chg="add mod">
          <ac:chgData name="菅島 文悟" userId="39f07f428f8c8940" providerId="LiveId" clId="{5734FB9A-7959-4D5E-9481-943CC3C171A9}" dt="2021-12-17T03:29:49.779" v="7600" actId="1076"/>
          <ac:picMkLst>
            <pc:docMk/>
            <pc:sldMk cId="3262483505" sldId="265"/>
            <ac:picMk id="10" creationId="{36771B2A-4034-43B2-91BF-9AD29B1BFAB3}"/>
          </ac:picMkLst>
        </pc:picChg>
        <pc:picChg chg="del">
          <ac:chgData name="菅島 文悟" userId="39f07f428f8c8940" providerId="LiveId" clId="{5734FB9A-7959-4D5E-9481-943CC3C171A9}" dt="2021-12-11T18:33:22.412" v="2034" actId="478"/>
          <ac:picMkLst>
            <pc:docMk/>
            <pc:sldMk cId="3262483505" sldId="265"/>
            <ac:picMk id="18" creationId="{82FE7B2D-6007-4F0B-A12C-E4C84033E70F}"/>
          </ac:picMkLst>
        </pc:picChg>
        <pc:picChg chg="add mod">
          <ac:chgData name="菅島 文悟" userId="39f07f428f8c8940" providerId="LiveId" clId="{5734FB9A-7959-4D5E-9481-943CC3C171A9}" dt="2021-12-11T19:37:28.229" v="2843" actId="14100"/>
          <ac:picMkLst>
            <pc:docMk/>
            <pc:sldMk cId="3262483505" sldId="265"/>
            <ac:picMk id="23" creationId="{221976BA-BC65-4662-AAD0-F1897426C5D9}"/>
          </ac:picMkLst>
        </pc:picChg>
        <pc:cxnChg chg="add mod">
          <ac:chgData name="菅島 文悟" userId="39f07f428f8c8940" providerId="LiveId" clId="{5734FB9A-7959-4D5E-9481-943CC3C171A9}" dt="2021-12-11T19:02:53.192" v="2176" actId="1076"/>
          <ac:cxnSpMkLst>
            <pc:docMk/>
            <pc:sldMk cId="3262483505" sldId="265"/>
            <ac:cxnSpMk id="12" creationId="{FC06A577-EAA6-41E6-B75D-958FFCA51D9D}"/>
          </ac:cxnSpMkLst>
        </pc:cxnChg>
        <pc:cxnChg chg="add mod">
          <ac:chgData name="菅島 文悟" userId="39f07f428f8c8940" providerId="LiveId" clId="{5734FB9A-7959-4D5E-9481-943CC3C171A9}" dt="2021-12-17T03:29:50.939" v="7601" actId="1076"/>
          <ac:cxnSpMkLst>
            <pc:docMk/>
            <pc:sldMk cId="3262483505" sldId="265"/>
            <ac:cxnSpMk id="15" creationId="{7A3C9309-A9B0-4DDA-A4CB-23CE706CF835}"/>
          </ac:cxnSpMkLst>
        </pc:cxnChg>
        <pc:cxnChg chg="add mod">
          <ac:chgData name="菅島 文悟" userId="39f07f428f8c8940" providerId="LiveId" clId="{5734FB9A-7959-4D5E-9481-943CC3C171A9}" dt="2021-12-17T02:29:14.221" v="7410" actId="14100"/>
          <ac:cxnSpMkLst>
            <pc:docMk/>
            <pc:sldMk cId="3262483505" sldId="265"/>
            <ac:cxnSpMk id="26" creationId="{FCC299EA-B888-4E3A-BC79-E1BA9B82A9A0}"/>
          </ac:cxnSpMkLst>
        </pc:cxnChg>
      </pc:sldChg>
      <pc:sldChg chg="addSp modSp add mod">
        <pc:chgData name="菅島 文悟" userId="39f07f428f8c8940" providerId="LiveId" clId="{5734FB9A-7959-4D5E-9481-943CC3C171A9}" dt="2021-12-11T21:03:02.997" v="4810" actId="20577"/>
        <pc:sldMkLst>
          <pc:docMk/>
          <pc:sldMk cId="2688429708" sldId="266"/>
        </pc:sldMkLst>
        <pc:spChg chg="mod">
          <ac:chgData name="菅島 文悟" userId="39f07f428f8c8940" providerId="LiveId" clId="{5734FB9A-7959-4D5E-9481-943CC3C171A9}" dt="2021-12-11T21:03:02.997" v="4810" actId="20577"/>
          <ac:spMkLst>
            <pc:docMk/>
            <pc:sldMk cId="2688429708" sldId="266"/>
            <ac:spMk id="8" creationId="{D4CDB497-C3BA-441F-AF87-3507DFB00E4D}"/>
          </ac:spMkLst>
        </pc:spChg>
        <pc:picChg chg="add mod">
          <ac:chgData name="菅島 文悟" userId="39f07f428f8c8940" providerId="LiveId" clId="{5734FB9A-7959-4D5E-9481-943CC3C171A9}" dt="2021-12-11T19:36:27.251" v="2829" actId="1076"/>
          <ac:picMkLst>
            <pc:docMk/>
            <pc:sldMk cId="2688429708" sldId="266"/>
            <ac:picMk id="3" creationId="{1040B794-0ABD-4E5B-AD4F-5A9E47053DF8}"/>
          </ac:picMkLst>
        </pc:picChg>
        <pc:picChg chg="mod">
          <ac:chgData name="菅島 文悟" userId="39f07f428f8c8940" providerId="LiveId" clId="{5734FB9A-7959-4D5E-9481-943CC3C171A9}" dt="2021-12-11T19:36:15.911" v="2824" actId="1076"/>
          <ac:picMkLst>
            <pc:docMk/>
            <pc:sldMk cId="2688429708" sldId="266"/>
            <ac:picMk id="5" creationId="{D40C7F16-B633-435D-A6B4-B62698980442}"/>
          </ac:picMkLst>
        </pc:picChg>
      </pc:sldChg>
      <pc:sldChg chg="addSp delSp modSp add mod ord modShow">
        <pc:chgData name="菅島 文悟" userId="39f07f428f8c8940" providerId="LiveId" clId="{5734FB9A-7959-4D5E-9481-943CC3C171A9}" dt="2021-12-11T20:55:31.759" v="4601" actId="729"/>
        <pc:sldMkLst>
          <pc:docMk/>
          <pc:sldMk cId="764846230" sldId="267"/>
        </pc:sldMkLst>
        <pc:spChg chg="mod ord">
          <ac:chgData name="菅島 文悟" userId="39f07f428f8c8940" providerId="LiveId" clId="{5734FB9A-7959-4D5E-9481-943CC3C171A9}" dt="2021-12-11T19:20:22.850" v="2525" actId="166"/>
          <ac:spMkLst>
            <pc:docMk/>
            <pc:sldMk cId="764846230" sldId="267"/>
            <ac:spMk id="8" creationId="{FCA89A78-8C65-4C45-A25C-309EED10D016}"/>
          </ac:spMkLst>
        </pc:spChg>
        <pc:spChg chg="del">
          <ac:chgData name="菅島 文悟" userId="39f07f428f8c8940" providerId="LiveId" clId="{5734FB9A-7959-4D5E-9481-943CC3C171A9}" dt="2021-12-11T19:12:19.943" v="2259" actId="478"/>
          <ac:spMkLst>
            <pc:docMk/>
            <pc:sldMk cId="764846230" sldId="267"/>
            <ac:spMk id="13" creationId="{C20957AD-425D-475E-A91B-CC0E2C4BE1C9}"/>
          </ac:spMkLst>
        </pc:spChg>
        <pc:spChg chg="add mod">
          <ac:chgData name="菅島 文悟" userId="39f07f428f8c8940" providerId="LiveId" clId="{5734FB9A-7959-4D5E-9481-943CC3C171A9}" dt="2021-12-11T19:20:28.686" v="2526" actId="1076"/>
          <ac:spMkLst>
            <pc:docMk/>
            <pc:sldMk cId="764846230" sldId="267"/>
            <ac:spMk id="14" creationId="{A1583BC3-FCD0-4B52-B409-E1D0AF986296}"/>
          </ac:spMkLst>
        </pc:spChg>
        <pc:spChg chg="del">
          <ac:chgData name="菅島 文悟" userId="39f07f428f8c8940" providerId="LiveId" clId="{5734FB9A-7959-4D5E-9481-943CC3C171A9}" dt="2021-12-11T19:12:21.653" v="2261" actId="478"/>
          <ac:spMkLst>
            <pc:docMk/>
            <pc:sldMk cId="764846230" sldId="267"/>
            <ac:spMk id="16" creationId="{9A9E5527-43DD-48F3-8092-1CE60CD89B16}"/>
          </ac:spMkLst>
        </pc:spChg>
        <pc:spChg chg="del">
          <ac:chgData name="菅島 文悟" userId="39f07f428f8c8940" providerId="LiveId" clId="{5734FB9A-7959-4D5E-9481-943CC3C171A9}" dt="2021-12-11T19:12:23.651" v="2264" actId="478"/>
          <ac:spMkLst>
            <pc:docMk/>
            <pc:sldMk cId="764846230" sldId="267"/>
            <ac:spMk id="17" creationId="{61F58C71-2E3F-4F57-BCF4-39C8E9CD93D7}"/>
          </ac:spMkLst>
        </pc:spChg>
        <pc:spChg chg="add mod">
          <ac:chgData name="菅島 文悟" userId="39f07f428f8c8940" providerId="LiveId" clId="{5734FB9A-7959-4D5E-9481-943CC3C171A9}" dt="2021-12-11T19:20:38.402" v="2541" actId="20577"/>
          <ac:spMkLst>
            <pc:docMk/>
            <pc:sldMk cId="764846230" sldId="267"/>
            <ac:spMk id="18" creationId="{5C28925D-0310-4272-8568-C240A2FD7BDC}"/>
          </ac:spMkLst>
        </pc:spChg>
        <pc:spChg chg="del">
          <ac:chgData name="菅島 文悟" userId="39f07f428f8c8940" providerId="LiveId" clId="{5734FB9A-7959-4D5E-9481-943CC3C171A9}" dt="2021-12-11T19:12:25.526" v="2266" actId="478"/>
          <ac:spMkLst>
            <pc:docMk/>
            <pc:sldMk cId="764846230" sldId="267"/>
            <ac:spMk id="20" creationId="{FB65458F-B25C-42A0-9F92-CDAD3831B44C}"/>
          </ac:spMkLst>
        </pc:spChg>
        <pc:picChg chg="add mod">
          <ac:chgData name="菅島 文悟" userId="39f07f428f8c8940" providerId="LiveId" clId="{5734FB9A-7959-4D5E-9481-943CC3C171A9}" dt="2021-12-11T19:20:12.686" v="2521" actId="1076"/>
          <ac:picMkLst>
            <pc:docMk/>
            <pc:sldMk cId="764846230" sldId="267"/>
            <ac:picMk id="3" creationId="{7F0B85D4-13D1-49B5-9A14-7FFB803F6A63}"/>
          </ac:picMkLst>
        </pc:picChg>
        <pc:picChg chg="del">
          <ac:chgData name="菅島 文悟" userId="39f07f428f8c8940" providerId="LiveId" clId="{5734FB9A-7959-4D5E-9481-943CC3C171A9}" dt="2021-12-11T19:12:19.093" v="2258" actId="478"/>
          <ac:picMkLst>
            <pc:docMk/>
            <pc:sldMk cId="764846230" sldId="267"/>
            <ac:picMk id="5" creationId="{4EAC758D-E6CE-4A24-8C95-78762B467438}"/>
          </ac:picMkLst>
        </pc:picChg>
        <pc:picChg chg="del mod">
          <ac:chgData name="菅島 文悟" userId="39f07f428f8c8940" providerId="LiveId" clId="{5734FB9A-7959-4D5E-9481-943CC3C171A9}" dt="2021-12-11T19:12:22.878" v="2263" actId="478"/>
          <ac:picMkLst>
            <pc:docMk/>
            <pc:sldMk cId="764846230" sldId="267"/>
            <ac:picMk id="10" creationId="{36771B2A-4034-43B2-91BF-9AD29B1BFAB3}"/>
          </ac:picMkLst>
        </pc:picChg>
        <pc:picChg chg="add mod">
          <ac:chgData name="菅島 文悟" userId="39f07f428f8c8940" providerId="LiveId" clId="{5734FB9A-7959-4D5E-9481-943CC3C171A9}" dt="2021-12-11T19:20:16.110" v="2523" actId="1076"/>
          <ac:picMkLst>
            <pc:docMk/>
            <pc:sldMk cId="764846230" sldId="267"/>
            <ac:picMk id="11" creationId="{090FDD03-129F-4E58-B1C8-C3E20BFAA9AD}"/>
          </ac:picMkLst>
        </pc:picChg>
        <pc:cxnChg chg="del">
          <ac:chgData name="菅島 文悟" userId="39f07f428f8c8940" providerId="LiveId" clId="{5734FB9A-7959-4D5E-9481-943CC3C171A9}" dt="2021-12-11T19:12:20.651" v="2260" actId="478"/>
          <ac:cxnSpMkLst>
            <pc:docMk/>
            <pc:sldMk cId="764846230" sldId="267"/>
            <ac:cxnSpMk id="12" creationId="{FC06A577-EAA6-41E6-B75D-958FFCA51D9D}"/>
          </ac:cxnSpMkLst>
        </pc:cxnChg>
        <pc:cxnChg chg="del">
          <ac:chgData name="菅島 文悟" userId="39f07f428f8c8940" providerId="LiveId" clId="{5734FB9A-7959-4D5E-9481-943CC3C171A9}" dt="2021-12-11T19:12:24.752" v="2265" actId="478"/>
          <ac:cxnSpMkLst>
            <pc:docMk/>
            <pc:sldMk cId="764846230" sldId="267"/>
            <ac:cxnSpMk id="15" creationId="{7A3C9309-A9B0-4DDA-A4CB-23CE706CF835}"/>
          </ac:cxnSpMkLst>
        </pc:cxnChg>
      </pc:sldChg>
      <pc:sldChg chg="addSp delSp modSp add mod ord">
        <pc:chgData name="菅島 文悟" userId="39f07f428f8c8940" providerId="LiveId" clId="{5734FB9A-7959-4D5E-9481-943CC3C171A9}" dt="2021-12-17T02:21:18.526" v="7303" actId="1076"/>
        <pc:sldMkLst>
          <pc:docMk/>
          <pc:sldMk cId="2045399797" sldId="268"/>
        </pc:sldMkLst>
        <pc:spChg chg="mod">
          <ac:chgData name="菅島 文悟" userId="39f07f428f8c8940" providerId="LiveId" clId="{5734FB9A-7959-4D5E-9481-943CC3C171A9}" dt="2021-12-11T19:26:45.486" v="2638" actId="1076"/>
          <ac:spMkLst>
            <pc:docMk/>
            <pc:sldMk cId="2045399797" sldId="268"/>
            <ac:spMk id="2" creationId="{F314476C-837D-4388-9118-E727E3D0DF85}"/>
          </ac:spMkLst>
        </pc:spChg>
        <pc:spChg chg="add mod">
          <ac:chgData name="菅島 文悟" userId="39f07f428f8c8940" providerId="LiveId" clId="{5734FB9A-7959-4D5E-9481-943CC3C171A9}" dt="2021-12-16T05:05:19.971" v="7074" actId="1076"/>
          <ac:spMkLst>
            <pc:docMk/>
            <pc:sldMk cId="2045399797" sldId="268"/>
            <ac:spMk id="3" creationId="{07D03886-4AD2-4128-96AC-52115C56CE39}"/>
          </ac:spMkLst>
        </pc:spChg>
        <pc:spChg chg="del mod">
          <ac:chgData name="菅島 文悟" userId="39f07f428f8c8940" providerId="LiveId" clId="{5734FB9A-7959-4D5E-9481-943CC3C171A9}" dt="2021-12-11T19:58:34.689" v="3492" actId="478"/>
          <ac:spMkLst>
            <pc:docMk/>
            <pc:sldMk cId="2045399797" sldId="268"/>
            <ac:spMk id="7" creationId="{F449C3F0-9238-4CBF-BE48-5CD1EC921CFE}"/>
          </ac:spMkLst>
        </pc:spChg>
        <pc:spChg chg="add del mod">
          <ac:chgData name="菅島 文悟" userId="39f07f428f8c8940" providerId="LiveId" clId="{5734FB9A-7959-4D5E-9481-943CC3C171A9}" dt="2021-12-11T19:58:36.544" v="3493" actId="478"/>
          <ac:spMkLst>
            <pc:docMk/>
            <pc:sldMk cId="2045399797" sldId="268"/>
            <ac:spMk id="8" creationId="{A7315D1B-43B4-48DB-86C7-E2C4FCF6EDE3}"/>
          </ac:spMkLst>
        </pc:spChg>
        <pc:spChg chg="add mod">
          <ac:chgData name="菅島 文悟" userId="39f07f428f8c8940" providerId="LiveId" clId="{5734FB9A-7959-4D5E-9481-943CC3C171A9}" dt="2021-12-11T20:14:39.696" v="3671" actId="14100"/>
          <ac:spMkLst>
            <pc:docMk/>
            <pc:sldMk cId="2045399797" sldId="268"/>
            <ac:spMk id="10" creationId="{55AA437A-E763-419A-95B4-2D09212D5231}"/>
          </ac:spMkLst>
        </pc:spChg>
        <pc:spChg chg="add mod">
          <ac:chgData name="菅島 文悟" userId="39f07f428f8c8940" providerId="LiveId" clId="{5734FB9A-7959-4D5E-9481-943CC3C171A9}" dt="2021-12-11T19:28:03.630" v="2680" actId="14100"/>
          <ac:spMkLst>
            <pc:docMk/>
            <pc:sldMk cId="2045399797" sldId="268"/>
            <ac:spMk id="11" creationId="{A02B4A2A-25D7-40EB-92E1-1C98C2E8F3E0}"/>
          </ac:spMkLst>
        </pc:spChg>
        <pc:spChg chg="add mod">
          <ac:chgData name="菅島 文悟" userId="39f07f428f8c8940" providerId="LiveId" clId="{5734FB9A-7959-4D5E-9481-943CC3C171A9}" dt="2021-12-11T19:30:34.734" v="2820" actId="1076"/>
          <ac:spMkLst>
            <pc:docMk/>
            <pc:sldMk cId="2045399797" sldId="268"/>
            <ac:spMk id="16" creationId="{C949A142-7A98-43AE-8B4B-5F052AC586B1}"/>
          </ac:spMkLst>
        </pc:spChg>
        <pc:spChg chg="add mod">
          <ac:chgData name="菅島 文悟" userId="39f07f428f8c8940" providerId="LiveId" clId="{5734FB9A-7959-4D5E-9481-943CC3C171A9}" dt="2021-12-16T05:05:23.963" v="7075" actId="1076"/>
          <ac:spMkLst>
            <pc:docMk/>
            <pc:sldMk cId="2045399797" sldId="268"/>
            <ac:spMk id="24" creationId="{7984F899-D0EA-41B8-A20F-23C86932007E}"/>
          </ac:spMkLst>
        </pc:spChg>
        <pc:spChg chg="add mod">
          <ac:chgData name="菅島 文悟" userId="39f07f428f8c8940" providerId="LiveId" clId="{5734FB9A-7959-4D5E-9481-943CC3C171A9}" dt="2021-12-11T19:58:40.644" v="3494"/>
          <ac:spMkLst>
            <pc:docMk/>
            <pc:sldMk cId="2045399797" sldId="268"/>
            <ac:spMk id="25" creationId="{52DD3D17-2A7A-4212-9841-36DCB6D7F866}"/>
          </ac:spMkLst>
        </pc:spChg>
        <pc:spChg chg="add mod">
          <ac:chgData name="菅島 文悟" userId="39f07f428f8c8940" providerId="LiveId" clId="{5734FB9A-7959-4D5E-9481-943CC3C171A9}" dt="2021-12-17T02:20:46.150" v="7293" actId="1076"/>
          <ac:spMkLst>
            <pc:docMk/>
            <pc:sldMk cId="2045399797" sldId="268"/>
            <ac:spMk id="32" creationId="{6ED1E20C-F7DB-4B2F-8803-405E8C5864FA}"/>
          </ac:spMkLst>
        </pc:spChg>
        <pc:spChg chg="add mod">
          <ac:chgData name="菅島 文悟" userId="39f07f428f8c8940" providerId="LiveId" clId="{5734FB9A-7959-4D5E-9481-943CC3C171A9}" dt="2021-12-17T02:20:50.774" v="7295" actId="1076"/>
          <ac:spMkLst>
            <pc:docMk/>
            <pc:sldMk cId="2045399797" sldId="268"/>
            <ac:spMk id="33" creationId="{F494A6B8-3F0A-4DB7-980B-9DA8331C329A}"/>
          </ac:spMkLst>
        </pc:spChg>
        <pc:spChg chg="add mod">
          <ac:chgData name="菅島 文悟" userId="39f07f428f8c8940" providerId="LiveId" clId="{5734FB9A-7959-4D5E-9481-943CC3C171A9}" dt="2021-12-17T02:20:55.406" v="7297" actId="1076"/>
          <ac:spMkLst>
            <pc:docMk/>
            <pc:sldMk cId="2045399797" sldId="268"/>
            <ac:spMk id="35" creationId="{1B461A29-676E-45C0-B04D-9EE3B44F9748}"/>
          </ac:spMkLst>
        </pc:spChg>
        <pc:spChg chg="add mod">
          <ac:chgData name="菅島 文悟" userId="39f07f428f8c8940" providerId="LiveId" clId="{5734FB9A-7959-4D5E-9481-943CC3C171A9}" dt="2021-12-17T02:21:18.526" v="7303" actId="1076"/>
          <ac:spMkLst>
            <pc:docMk/>
            <pc:sldMk cId="2045399797" sldId="268"/>
            <ac:spMk id="36" creationId="{3859282D-84FC-4DDC-BF00-D0DE687608F8}"/>
          </ac:spMkLst>
        </pc:spChg>
        <pc:spChg chg="add mod">
          <ac:chgData name="菅島 文悟" userId="39f07f428f8c8940" providerId="LiveId" clId="{5734FB9A-7959-4D5E-9481-943CC3C171A9}" dt="2021-12-16T05:20:42.481" v="7222" actId="1076"/>
          <ac:spMkLst>
            <pc:docMk/>
            <pc:sldMk cId="2045399797" sldId="268"/>
            <ac:spMk id="73" creationId="{5707CFD5-775D-410A-9461-B15F224BC695}"/>
          </ac:spMkLst>
        </pc:spChg>
        <pc:picChg chg="add mod">
          <ac:chgData name="菅島 文悟" userId="39f07f428f8c8940" providerId="LiveId" clId="{5734FB9A-7959-4D5E-9481-943CC3C171A9}" dt="2021-12-11T19:26:47.958" v="2639" actId="1076"/>
          <ac:picMkLst>
            <pc:docMk/>
            <pc:sldMk cId="2045399797" sldId="268"/>
            <ac:picMk id="9" creationId="{E59D74E4-543B-47E4-96E9-C39B9918869C}"/>
          </ac:picMkLst>
        </pc:picChg>
        <pc:picChg chg="del">
          <ac:chgData name="菅島 文悟" userId="39f07f428f8c8940" providerId="LiveId" clId="{5734FB9A-7959-4D5E-9481-943CC3C171A9}" dt="2021-12-11T19:25:06.204" v="2583" actId="478"/>
          <ac:picMkLst>
            <pc:docMk/>
            <pc:sldMk cId="2045399797" sldId="268"/>
            <ac:picMk id="18" creationId="{82FE7B2D-6007-4F0B-A12C-E4C84033E70F}"/>
          </ac:picMkLst>
        </pc:picChg>
        <pc:picChg chg="add del mod">
          <ac:chgData name="菅島 文悟" userId="39f07f428f8c8940" providerId="LiveId" clId="{5734FB9A-7959-4D5E-9481-943CC3C171A9}" dt="2021-12-11T19:45:29.798" v="2913" actId="21"/>
          <ac:picMkLst>
            <pc:docMk/>
            <pc:sldMk cId="2045399797" sldId="268"/>
            <ac:picMk id="23" creationId="{2CF45863-5A76-4CAE-B1C4-EC94F4FE5EC9}"/>
          </ac:picMkLst>
        </pc:picChg>
        <pc:picChg chg="add mod modCrop">
          <ac:chgData name="菅島 文悟" userId="39f07f428f8c8940" providerId="LiveId" clId="{5734FB9A-7959-4D5E-9481-943CC3C171A9}" dt="2021-12-16T05:15:45.362" v="7111" actId="1076"/>
          <ac:picMkLst>
            <pc:docMk/>
            <pc:sldMk cId="2045399797" sldId="268"/>
            <ac:picMk id="26" creationId="{1ED2C35E-D218-48C2-8299-E0F6AD8970A1}"/>
          </ac:picMkLst>
        </pc:picChg>
        <pc:picChg chg="add mod modCrop">
          <ac:chgData name="菅島 文悟" userId="39f07f428f8c8940" providerId="LiveId" clId="{5734FB9A-7959-4D5E-9481-943CC3C171A9}" dt="2021-12-17T02:21:11" v="7301" actId="732"/>
          <ac:picMkLst>
            <pc:docMk/>
            <pc:sldMk cId="2045399797" sldId="268"/>
            <ac:picMk id="27" creationId="{61C83024-2B1E-4B86-9D82-ABB98A6D2955}"/>
          </ac:picMkLst>
        </pc:picChg>
        <pc:inkChg chg="add del">
          <ac:chgData name="菅島 文悟" userId="39f07f428f8c8940" providerId="LiveId" clId="{5734FB9A-7959-4D5E-9481-943CC3C171A9}" dt="2021-12-16T05:16:10.042" v="7115" actId="478"/>
          <ac:inkMkLst>
            <pc:docMk/>
            <pc:sldMk cId="2045399797" sldId="268"/>
            <ac:inkMk id="21" creationId="{5DC23F04-912A-40E6-AC38-85A7FB729C71}"/>
          </ac:inkMkLst>
        </pc:inkChg>
        <pc:inkChg chg="add del">
          <ac:chgData name="菅島 文悟" userId="39f07f428f8c8940" providerId="LiveId" clId="{5734FB9A-7959-4D5E-9481-943CC3C171A9}" dt="2021-12-16T05:16:27.818" v="7121" actId="478"/>
          <ac:inkMkLst>
            <pc:docMk/>
            <pc:sldMk cId="2045399797" sldId="268"/>
            <ac:inkMk id="23" creationId="{1D9ECE60-7B2A-4ADD-8EDC-4EC847FB475C}"/>
          </ac:inkMkLst>
        </pc:inkChg>
        <pc:inkChg chg="add del">
          <ac:chgData name="菅島 文悟" userId="39f07f428f8c8940" providerId="LiveId" clId="{5734FB9A-7959-4D5E-9481-943CC3C171A9}" dt="2021-12-16T05:16:26.277" v="7120" actId="478"/>
          <ac:inkMkLst>
            <pc:docMk/>
            <pc:sldMk cId="2045399797" sldId="268"/>
            <ac:inkMk id="28" creationId="{3CF72B52-12D0-45C3-873D-83C921B47303}"/>
          </ac:inkMkLst>
        </pc:inkChg>
        <pc:inkChg chg="add del">
          <ac:chgData name="菅島 文悟" userId="39f07f428f8c8940" providerId="LiveId" clId="{5734FB9A-7959-4D5E-9481-943CC3C171A9}" dt="2021-12-16T05:16:25.019" v="7119" actId="478"/>
          <ac:inkMkLst>
            <pc:docMk/>
            <pc:sldMk cId="2045399797" sldId="268"/>
            <ac:inkMk id="30" creationId="{E110AC69-B9E4-40F4-9310-2E181D6F7125}"/>
          </ac:inkMkLst>
        </pc:inkChg>
        <pc:inkChg chg="add del mod">
          <ac:chgData name="菅島 文悟" userId="39f07f428f8c8940" providerId="LiveId" clId="{5734FB9A-7959-4D5E-9481-943CC3C171A9}" dt="2021-12-16T05:17:12.954" v="7125" actId="478"/>
          <ac:inkMkLst>
            <pc:docMk/>
            <pc:sldMk cId="2045399797" sldId="268"/>
            <ac:inkMk id="32" creationId="{FC6CB84C-8FB0-43AF-B4FB-3859FAE00281}"/>
          </ac:inkMkLst>
        </pc:inkChg>
        <pc:inkChg chg="add del mod">
          <ac:chgData name="菅島 文悟" userId="39f07f428f8c8940" providerId="LiveId" clId="{5734FB9A-7959-4D5E-9481-943CC3C171A9}" dt="2021-12-16T05:17:13.972" v="7126" actId="478"/>
          <ac:inkMkLst>
            <pc:docMk/>
            <pc:sldMk cId="2045399797" sldId="268"/>
            <ac:inkMk id="33" creationId="{B7F35BA2-8DF8-4390-83BB-C4910DD5DD57}"/>
          </ac:inkMkLst>
        </pc:inkChg>
        <pc:inkChg chg="add del">
          <ac:chgData name="菅島 文悟" userId="39f07f428f8c8940" providerId="LiveId" clId="{5734FB9A-7959-4D5E-9481-943CC3C171A9}" dt="2021-12-16T05:17:21.611" v="7128" actId="478"/>
          <ac:inkMkLst>
            <pc:docMk/>
            <pc:sldMk cId="2045399797" sldId="268"/>
            <ac:inkMk id="35" creationId="{105DFD5F-8DA6-4B19-ABFF-083A3614CFBF}"/>
          </ac:inkMkLst>
        </pc:inkChg>
        <pc:cxnChg chg="add mod">
          <ac:chgData name="菅島 文悟" userId="39f07f428f8c8940" providerId="LiveId" clId="{5734FB9A-7959-4D5E-9481-943CC3C171A9}" dt="2021-12-11T19:29:56.622" v="2789" actId="14100"/>
          <ac:cxnSpMkLst>
            <pc:docMk/>
            <pc:sldMk cId="2045399797" sldId="268"/>
            <ac:cxnSpMk id="12" creationId="{429BF065-E1B9-4153-AE68-2003D7A83351}"/>
          </ac:cxnSpMkLst>
        </pc:cxnChg>
        <pc:cxnChg chg="add mod">
          <ac:chgData name="菅島 文悟" userId="39f07f428f8c8940" providerId="LiveId" clId="{5734FB9A-7959-4D5E-9481-943CC3C171A9}" dt="2021-12-11T19:30:41.017" v="2823" actId="208"/>
          <ac:cxnSpMkLst>
            <pc:docMk/>
            <pc:sldMk cId="2045399797" sldId="268"/>
            <ac:cxnSpMk id="19" creationId="{1F08D9DC-C56E-4187-A8B3-DFDF13E73038}"/>
          </ac:cxnSpMkLst>
        </pc:cxnChg>
        <pc:cxnChg chg="add del">
          <ac:chgData name="菅島 文悟" userId="39f07f428f8c8940" providerId="LiveId" clId="{5734FB9A-7959-4D5E-9481-943CC3C171A9}" dt="2021-12-16T05:16:02.464" v="7113" actId="478"/>
          <ac:cxnSpMkLst>
            <pc:docMk/>
            <pc:sldMk cId="2045399797" sldId="268"/>
            <ac:cxnSpMk id="20" creationId="{BA99A1EE-2F80-4ED4-ACEC-1CD28FE92BD0}"/>
          </ac:cxnSpMkLst>
        </pc:cxnChg>
        <pc:cxnChg chg="add mod">
          <ac:chgData name="菅島 文悟" userId="39f07f428f8c8940" providerId="LiveId" clId="{5734FB9A-7959-4D5E-9481-943CC3C171A9}" dt="2021-12-16T05:05:23.963" v="7075" actId="1076"/>
          <ac:cxnSpMkLst>
            <pc:docMk/>
            <pc:sldMk cId="2045399797" sldId="268"/>
            <ac:cxnSpMk id="22" creationId="{EA5D2BF6-D599-4951-88E3-D09E04D248A3}"/>
          </ac:cxnSpMkLst>
        </pc:cxnChg>
        <pc:cxnChg chg="add mod">
          <ac:chgData name="菅島 文悟" userId="39f07f428f8c8940" providerId="LiveId" clId="{5734FB9A-7959-4D5E-9481-943CC3C171A9}" dt="2021-12-16T05:05:23.963" v="7075" actId="1076"/>
          <ac:cxnSpMkLst>
            <pc:docMk/>
            <pc:sldMk cId="2045399797" sldId="268"/>
            <ac:cxnSpMk id="29" creationId="{F6B041D7-C4FC-4625-8DB1-DFED4FF61603}"/>
          </ac:cxnSpMkLst>
        </pc:cxnChg>
        <pc:cxnChg chg="add mod">
          <ac:chgData name="菅島 文悟" userId="39f07f428f8c8940" providerId="LiveId" clId="{5734FB9A-7959-4D5E-9481-943CC3C171A9}" dt="2021-12-16T05:05:23.963" v="7075" actId="1076"/>
          <ac:cxnSpMkLst>
            <pc:docMk/>
            <pc:sldMk cId="2045399797" sldId="268"/>
            <ac:cxnSpMk id="31" creationId="{51794216-A040-4070-9FBF-EA76158D1F14}"/>
          </ac:cxnSpMkLst>
        </pc:cxnChg>
        <pc:cxnChg chg="add mod">
          <ac:chgData name="菅島 文悟" userId="39f07f428f8c8940" providerId="LiveId" clId="{5734FB9A-7959-4D5E-9481-943CC3C171A9}" dt="2021-12-16T05:05:23.963" v="7075" actId="1076"/>
          <ac:cxnSpMkLst>
            <pc:docMk/>
            <pc:sldMk cId="2045399797" sldId="268"/>
            <ac:cxnSpMk id="34" creationId="{8DD4AA00-99CD-41D2-BA5E-516204E1ADF2}"/>
          </ac:cxnSpMkLst>
        </pc:cxnChg>
        <pc:cxnChg chg="add mod">
          <ac:chgData name="菅島 文悟" userId="39f07f428f8c8940" providerId="LiveId" clId="{5734FB9A-7959-4D5E-9481-943CC3C171A9}" dt="2021-12-16T05:18:23.867" v="7163" actId="208"/>
          <ac:cxnSpMkLst>
            <pc:docMk/>
            <pc:sldMk cId="2045399797" sldId="268"/>
            <ac:cxnSpMk id="37" creationId="{3D11647B-B49F-41C1-8554-F6E47155CAD7}"/>
          </ac:cxnSpMkLst>
        </pc:cxnChg>
        <pc:cxnChg chg="add mod">
          <ac:chgData name="菅島 文悟" userId="39f07f428f8c8940" providerId="LiveId" clId="{5734FB9A-7959-4D5E-9481-943CC3C171A9}" dt="2021-12-16T05:18:39.394" v="7167" actId="14100"/>
          <ac:cxnSpMkLst>
            <pc:docMk/>
            <pc:sldMk cId="2045399797" sldId="268"/>
            <ac:cxnSpMk id="41" creationId="{6528801B-5F3D-41CD-9DC3-8430FCD21AF5}"/>
          </ac:cxnSpMkLst>
        </pc:cxnChg>
        <pc:cxnChg chg="add mod">
          <ac:chgData name="菅島 文悟" userId="39f07f428f8c8940" providerId="LiveId" clId="{5734FB9A-7959-4D5E-9481-943CC3C171A9}" dt="2021-12-16T05:18:57.874" v="7173" actId="14100"/>
          <ac:cxnSpMkLst>
            <pc:docMk/>
            <pc:sldMk cId="2045399797" sldId="268"/>
            <ac:cxnSpMk id="44" creationId="{2C16C0CB-7A66-42F1-8191-DFE4DB50CE53}"/>
          </ac:cxnSpMkLst>
        </pc:cxnChg>
        <pc:cxnChg chg="add mod">
          <ac:chgData name="菅島 文悟" userId="39f07f428f8c8940" providerId="LiveId" clId="{5734FB9A-7959-4D5E-9481-943CC3C171A9}" dt="2021-12-16T05:19:09.745" v="7178" actId="14100"/>
          <ac:cxnSpMkLst>
            <pc:docMk/>
            <pc:sldMk cId="2045399797" sldId="268"/>
            <ac:cxnSpMk id="48" creationId="{251AC6F4-C263-4312-8BE7-65848C32DF65}"/>
          </ac:cxnSpMkLst>
        </pc:cxnChg>
        <pc:cxnChg chg="add mod">
          <ac:chgData name="菅島 文悟" userId="39f07f428f8c8940" providerId="LiveId" clId="{5734FB9A-7959-4D5E-9481-943CC3C171A9}" dt="2021-12-16T05:19:18.153" v="7182" actId="14100"/>
          <ac:cxnSpMkLst>
            <pc:docMk/>
            <pc:sldMk cId="2045399797" sldId="268"/>
            <ac:cxnSpMk id="51" creationId="{43A1EF46-C572-4897-AA6D-F3CA707EE974}"/>
          </ac:cxnSpMkLst>
        </pc:cxnChg>
        <pc:cxnChg chg="add mod">
          <ac:chgData name="菅島 文悟" userId="39f07f428f8c8940" providerId="LiveId" clId="{5734FB9A-7959-4D5E-9481-943CC3C171A9}" dt="2021-12-16T05:19:44.793" v="7190" actId="14100"/>
          <ac:cxnSpMkLst>
            <pc:docMk/>
            <pc:sldMk cId="2045399797" sldId="268"/>
            <ac:cxnSpMk id="54" creationId="{D538B338-C0F0-4C92-B4B7-005352C3DA2E}"/>
          </ac:cxnSpMkLst>
        </pc:cxnChg>
        <pc:cxnChg chg="add mod">
          <ac:chgData name="菅島 文悟" userId="39f07f428f8c8940" providerId="LiveId" clId="{5734FB9A-7959-4D5E-9481-943CC3C171A9}" dt="2021-12-16T05:19:59.817" v="7195" actId="14100"/>
          <ac:cxnSpMkLst>
            <pc:docMk/>
            <pc:sldMk cId="2045399797" sldId="268"/>
            <ac:cxnSpMk id="62" creationId="{1532345D-A798-41C0-A01E-D6DEFFC2D744}"/>
          </ac:cxnSpMkLst>
        </pc:cxnChg>
        <pc:cxnChg chg="add mod">
          <ac:chgData name="菅島 文悟" userId="39f07f428f8c8940" providerId="LiveId" clId="{5734FB9A-7959-4D5E-9481-943CC3C171A9}" dt="2021-12-16T05:20:08.594" v="7198" actId="14100"/>
          <ac:cxnSpMkLst>
            <pc:docMk/>
            <pc:sldMk cId="2045399797" sldId="268"/>
            <ac:cxnSpMk id="66" creationId="{5EF23DD6-C68E-454A-9C90-E5920671B19F}"/>
          </ac:cxnSpMkLst>
        </pc:cxnChg>
        <pc:cxnChg chg="add mod">
          <ac:chgData name="菅島 文悟" userId="39f07f428f8c8940" providerId="LiveId" clId="{5734FB9A-7959-4D5E-9481-943CC3C171A9}" dt="2021-12-16T05:20:19.834" v="7202" actId="14100"/>
          <ac:cxnSpMkLst>
            <pc:docMk/>
            <pc:sldMk cId="2045399797" sldId="268"/>
            <ac:cxnSpMk id="69" creationId="{A2BC21B2-F407-4514-B426-EB3F972E5DA3}"/>
          </ac:cxnSpMkLst>
        </pc:cxnChg>
        <pc:cxnChg chg="add mod">
          <ac:chgData name="菅島 文悟" userId="39f07f428f8c8940" providerId="LiveId" clId="{5734FB9A-7959-4D5E-9481-943CC3C171A9}" dt="2021-12-16T05:20:53.002" v="7226" actId="14100"/>
          <ac:cxnSpMkLst>
            <pc:docMk/>
            <pc:sldMk cId="2045399797" sldId="268"/>
            <ac:cxnSpMk id="74" creationId="{C064311B-1441-4408-BB76-59E049E84F4A}"/>
          </ac:cxnSpMkLst>
        </pc:cxnChg>
      </pc:sldChg>
      <pc:sldChg chg="addSp delSp modSp add mod ord">
        <pc:chgData name="菅島 文悟" userId="39f07f428f8c8940" providerId="LiveId" clId="{5734FB9A-7959-4D5E-9481-943CC3C171A9}" dt="2021-12-17T03:28:15" v="7591" actId="20577"/>
        <pc:sldMkLst>
          <pc:docMk/>
          <pc:sldMk cId="3903721177" sldId="269"/>
        </pc:sldMkLst>
        <pc:spChg chg="mod">
          <ac:chgData name="菅島 文悟" userId="39f07f428f8c8940" providerId="LiveId" clId="{5734FB9A-7959-4D5E-9481-943CC3C171A9}" dt="2021-12-17T03:28:15" v="7591" actId="20577"/>
          <ac:spMkLst>
            <pc:docMk/>
            <pc:sldMk cId="3903721177" sldId="269"/>
            <ac:spMk id="2" creationId="{F314476C-837D-4388-9118-E727E3D0DF85}"/>
          </ac:spMkLst>
        </pc:spChg>
        <pc:spChg chg="del">
          <ac:chgData name="菅島 文悟" userId="39f07f428f8c8940" providerId="LiveId" clId="{5734FB9A-7959-4D5E-9481-943CC3C171A9}" dt="2021-12-11T19:49:40.708" v="3071" actId="478"/>
          <ac:spMkLst>
            <pc:docMk/>
            <pc:sldMk cId="3903721177" sldId="269"/>
            <ac:spMk id="4" creationId="{FD2A599B-8257-41AC-BEE4-E3999BF8A319}"/>
          </ac:spMkLst>
        </pc:spChg>
        <pc:spChg chg="mod">
          <ac:chgData name="菅島 文悟" userId="39f07f428f8c8940" providerId="LiveId" clId="{5734FB9A-7959-4D5E-9481-943CC3C171A9}" dt="2021-12-11T19:45:56.479" v="2970" actId="20577"/>
          <ac:spMkLst>
            <pc:docMk/>
            <pc:sldMk cId="3903721177" sldId="269"/>
            <ac:spMk id="7" creationId="{F449C3F0-9238-4CBF-BE48-5CD1EC921CFE}"/>
          </ac:spMkLst>
        </pc:spChg>
        <pc:spChg chg="add mod">
          <ac:chgData name="菅島 文悟" userId="39f07f428f8c8940" providerId="LiveId" clId="{5734FB9A-7959-4D5E-9481-943CC3C171A9}" dt="2021-12-11T19:55:09.842" v="3400" actId="1076"/>
          <ac:spMkLst>
            <pc:docMk/>
            <pc:sldMk cId="3903721177" sldId="269"/>
            <ac:spMk id="9" creationId="{4287C27C-CB77-43EF-935B-31D7D4809503}"/>
          </ac:spMkLst>
        </pc:spChg>
        <pc:spChg chg="add mod">
          <ac:chgData name="菅島 文悟" userId="39f07f428f8c8940" providerId="LiveId" clId="{5734FB9A-7959-4D5E-9481-943CC3C171A9}" dt="2021-12-16T05:01:32.460" v="7008" actId="1076"/>
          <ac:spMkLst>
            <pc:docMk/>
            <pc:sldMk cId="3903721177" sldId="269"/>
            <ac:spMk id="15" creationId="{FBCB1BB4-D530-4237-978E-0A9D2F706FB2}"/>
          </ac:spMkLst>
        </pc:spChg>
        <pc:spChg chg="add mod">
          <ac:chgData name="菅島 文悟" userId="39f07f428f8c8940" providerId="LiveId" clId="{5734FB9A-7959-4D5E-9481-943CC3C171A9}" dt="2021-12-16T04:59:59.139" v="6988" actId="1076"/>
          <ac:spMkLst>
            <pc:docMk/>
            <pc:sldMk cId="3903721177" sldId="269"/>
            <ac:spMk id="17" creationId="{224B38EE-4C47-4F94-A1C4-F16E612361F3}"/>
          </ac:spMkLst>
        </pc:spChg>
        <pc:spChg chg="add mod">
          <ac:chgData name="菅島 文悟" userId="39f07f428f8c8940" providerId="LiveId" clId="{5734FB9A-7959-4D5E-9481-943CC3C171A9}" dt="2021-12-16T04:59:51.307" v="6986" actId="14100"/>
          <ac:spMkLst>
            <pc:docMk/>
            <pc:sldMk cId="3903721177" sldId="269"/>
            <ac:spMk id="19" creationId="{2C9D0810-A9BF-46D7-A861-849E3F610963}"/>
          </ac:spMkLst>
        </pc:spChg>
        <pc:spChg chg="add mod">
          <ac:chgData name="菅島 文悟" userId="39f07f428f8c8940" providerId="LiveId" clId="{5734FB9A-7959-4D5E-9481-943CC3C171A9}" dt="2021-12-16T05:02:22.163" v="7036" actId="1076"/>
          <ac:spMkLst>
            <pc:docMk/>
            <pc:sldMk cId="3903721177" sldId="269"/>
            <ac:spMk id="23" creationId="{90497BE2-FDC6-4CEC-91A3-949AC65AEEBB}"/>
          </ac:spMkLst>
        </pc:spChg>
        <pc:spChg chg="add mod">
          <ac:chgData name="菅島 文悟" userId="39f07f428f8c8940" providerId="LiveId" clId="{5734FB9A-7959-4D5E-9481-943CC3C171A9}" dt="2021-12-16T05:02:32.395" v="7045" actId="1076"/>
          <ac:spMkLst>
            <pc:docMk/>
            <pc:sldMk cId="3903721177" sldId="269"/>
            <ac:spMk id="24" creationId="{D8F439B0-59BC-4FC0-B69F-9D3DBBFD8D7D}"/>
          </ac:spMkLst>
        </pc:spChg>
        <pc:spChg chg="add mod">
          <ac:chgData name="菅島 文悟" userId="39f07f428f8c8940" providerId="LiveId" clId="{5734FB9A-7959-4D5E-9481-943CC3C171A9}" dt="2021-12-16T05:01:29.627" v="7007" actId="1076"/>
          <ac:spMkLst>
            <pc:docMk/>
            <pc:sldMk cId="3903721177" sldId="269"/>
            <ac:spMk id="25" creationId="{37BD973F-1FA0-4603-8C99-8FF7F6505E6C}"/>
          </ac:spMkLst>
        </pc:spChg>
        <pc:spChg chg="add mod">
          <ac:chgData name="菅島 文悟" userId="39f07f428f8c8940" providerId="LiveId" clId="{5734FB9A-7959-4D5E-9481-943CC3C171A9}" dt="2021-12-16T05:00:11.747" v="6993" actId="1076"/>
          <ac:spMkLst>
            <pc:docMk/>
            <pc:sldMk cId="3903721177" sldId="269"/>
            <ac:spMk id="26" creationId="{FBB9414F-36CC-4AFF-9280-23EF6BDAD676}"/>
          </ac:spMkLst>
        </pc:spChg>
        <pc:spChg chg="add mod">
          <ac:chgData name="菅島 文悟" userId="39f07f428f8c8940" providerId="LiveId" clId="{5734FB9A-7959-4D5E-9481-943CC3C171A9}" dt="2021-12-16T05:02:36.251" v="7047" actId="1076"/>
          <ac:spMkLst>
            <pc:docMk/>
            <pc:sldMk cId="3903721177" sldId="269"/>
            <ac:spMk id="29" creationId="{EABDF685-E649-4161-96B2-E0A29308A589}"/>
          </ac:spMkLst>
        </pc:spChg>
        <pc:picChg chg="add mod modCrop">
          <ac:chgData name="菅島 文悟" userId="39f07f428f8c8940" providerId="LiveId" clId="{5734FB9A-7959-4D5E-9481-943CC3C171A9}" dt="2021-12-16T05:00:35.781" v="6997" actId="732"/>
          <ac:picMkLst>
            <pc:docMk/>
            <pc:sldMk cId="3903721177" sldId="269"/>
            <ac:picMk id="5" creationId="{B8D3D6D8-4DA9-4F77-AB53-E2C3F4295867}"/>
          </ac:picMkLst>
        </pc:picChg>
        <pc:picChg chg="add mod">
          <ac:chgData name="菅島 文悟" userId="39f07f428f8c8940" providerId="LiveId" clId="{5734FB9A-7959-4D5E-9481-943CC3C171A9}" dt="2021-12-11T19:55:07.334" v="3399" actId="1076"/>
          <ac:picMkLst>
            <pc:docMk/>
            <pc:sldMk cId="3903721177" sldId="269"/>
            <ac:picMk id="8" creationId="{179A712A-D1B2-4BAC-A230-A157048AF3D3}"/>
          </ac:picMkLst>
        </pc:picChg>
        <pc:picChg chg="del">
          <ac:chgData name="菅島 文悟" userId="39f07f428f8c8940" providerId="LiveId" clId="{5734FB9A-7959-4D5E-9481-943CC3C171A9}" dt="2021-12-11T19:45:34.530" v="2915" actId="478"/>
          <ac:picMkLst>
            <pc:docMk/>
            <pc:sldMk cId="3903721177" sldId="269"/>
            <ac:picMk id="18" creationId="{82FE7B2D-6007-4F0B-A12C-E4C84033E70F}"/>
          </ac:picMkLst>
        </pc:picChg>
        <pc:cxnChg chg="add mod">
          <ac:chgData name="菅島 文悟" userId="39f07f428f8c8940" providerId="LiveId" clId="{5734FB9A-7959-4D5E-9481-943CC3C171A9}" dt="2021-12-16T04:59:54.723" v="6987" actId="14100"/>
          <ac:cxnSpMkLst>
            <pc:docMk/>
            <pc:sldMk cId="3903721177" sldId="269"/>
            <ac:cxnSpMk id="11" creationId="{ED828DDB-9303-4613-8377-7921E70DB172}"/>
          </ac:cxnSpMkLst>
        </pc:cxnChg>
        <pc:cxnChg chg="add mod">
          <ac:chgData name="菅島 文悟" userId="39f07f428f8c8940" providerId="LiveId" clId="{5734FB9A-7959-4D5E-9481-943CC3C171A9}" dt="2021-12-16T04:59:51.307" v="6986" actId="14100"/>
          <ac:cxnSpMkLst>
            <pc:docMk/>
            <pc:sldMk cId="3903721177" sldId="269"/>
            <ac:cxnSpMk id="16" creationId="{587541FF-1889-4F98-9ACA-F9A7786356EA}"/>
          </ac:cxnSpMkLst>
        </pc:cxnChg>
        <pc:cxnChg chg="add mod">
          <ac:chgData name="菅島 文悟" userId="39f07f428f8c8940" providerId="LiveId" clId="{5734FB9A-7959-4D5E-9481-943CC3C171A9}" dt="2021-12-16T05:00:09.667" v="6992" actId="14100"/>
          <ac:cxnSpMkLst>
            <pc:docMk/>
            <pc:sldMk cId="3903721177" sldId="269"/>
            <ac:cxnSpMk id="20" creationId="{8DAD4846-7B2F-4370-9106-9A5C09FB45F3}"/>
          </ac:cxnSpMkLst>
        </pc:cxnChg>
        <pc:cxnChg chg="add mod">
          <ac:chgData name="菅島 文悟" userId="39f07f428f8c8940" providerId="LiveId" clId="{5734FB9A-7959-4D5E-9481-943CC3C171A9}" dt="2021-12-16T05:00:05.395" v="6991" actId="14100"/>
          <ac:cxnSpMkLst>
            <pc:docMk/>
            <pc:sldMk cId="3903721177" sldId="269"/>
            <ac:cxnSpMk id="21" creationId="{683CE2AC-E63A-4D03-9DBF-7A5C411BC6DB}"/>
          </ac:cxnSpMkLst>
        </pc:cxnChg>
        <pc:cxnChg chg="add">
          <ac:chgData name="菅島 文悟" userId="39f07f428f8c8940" providerId="LiveId" clId="{5734FB9A-7959-4D5E-9481-943CC3C171A9}" dt="2021-12-16T05:01:48.868" v="7009" actId="11529"/>
          <ac:cxnSpMkLst>
            <pc:docMk/>
            <pc:sldMk cId="3903721177" sldId="269"/>
            <ac:cxnSpMk id="22" creationId="{60A8846E-BD96-443B-8A76-3D120664256C}"/>
          </ac:cxnSpMkLst>
        </pc:cxnChg>
        <pc:cxnChg chg="add del mod">
          <ac:chgData name="菅島 文悟" userId="39f07f428f8c8940" providerId="LiveId" clId="{5734FB9A-7959-4D5E-9481-943CC3C171A9}" dt="2021-12-16T04:59:05.538" v="6973" actId="478"/>
          <ac:cxnSpMkLst>
            <pc:docMk/>
            <pc:sldMk cId="3903721177" sldId="269"/>
            <ac:cxnSpMk id="30" creationId="{CB65CB38-31A6-424B-83BC-71E0414AA239}"/>
          </ac:cxnSpMkLst>
        </pc:cxnChg>
        <pc:cxnChg chg="add del mod">
          <ac:chgData name="菅島 文悟" userId="39f07f428f8c8940" providerId="LiveId" clId="{5734FB9A-7959-4D5E-9481-943CC3C171A9}" dt="2021-12-16T04:59:18.930" v="6979" actId="478"/>
          <ac:cxnSpMkLst>
            <pc:docMk/>
            <pc:sldMk cId="3903721177" sldId="269"/>
            <ac:cxnSpMk id="31" creationId="{5852357D-65DB-4393-915E-F558A599B04A}"/>
          </ac:cxnSpMkLst>
        </pc:cxnChg>
      </pc:sldChg>
      <pc:sldChg chg="addSp delSp modSp add mod ord">
        <pc:chgData name="菅島 文悟" userId="39f07f428f8c8940" providerId="LiveId" clId="{5734FB9A-7959-4D5E-9481-943CC3C171A9}" dt="2021-12-16T05:22:35.762" v="7283" actId="1076"/>
        <pc:sldMkLst>
          <pc:docMk/>
          <pc:sldMk cId="985845221" sldId="270"/>
        </pc:sldMkLst>
        <pc:spChg chg="mod">
          <ac:chgData name="菅島 文悟" userId="39f07f428f8c8940" providerId="LiveId" clId="{5734FB9A-7959-4D5E-9481-943CC3C171A9}" dt="2021-12-16T05:13:32.114" v="7099" actId="1076"/>
          <ac:spMkLst>
            <pc:docMk/>
            <pc:sldMk cId="985845221" sldId="270"/>
            <ac:spMk id="2" creationId="{F314476C-837D-4388-9118-E727E3D0DF85}"/>
          </ac:spMkLst>
        </pc:spChg>
        <pc:spChg chg="add mod">
          <ac:chgData name="菅島 文悟" userId="39f07f428f8c8940" providerId="LiveId" clId="{5734FB9A-7959-4D5E-9481-943CC3C171A9}" dt="2021-12-16T05:22:35.762" v="7283" actId="1076"/>
          <ac:spMkLst>
            <pc:docMk/>
            <pc:sldMk cId="985845221" sldId="270"/>
            <ac:spMk id="3" creationId="{FC210661-8DA6-4663-8099-C89C61ABBF60}"/>
          </ac:spMkLst>
        </pc:spChg>
        <pc:spChg chg="del mod">
          <ac:chgData name="菅島 文悟" userId="39f07f428f8c8940" providerId="LiveId" clId="{5734FB9A-7959-4D5E-9481-943CC3C171A9}" dt="2021-12-11T19:58:11.903" v="3490" actId="478"/>
          <ac:spMkLst>
            <pc:docMk/>
            <pc:sldMk cId="985845221" sldId="270"/>
            <ac:spMk id="7" creationId="{F449C3F0-9238-4CBF-BE48-5CD1EC921CFE}"/>
          </ac:spMkLst>
        </pc:spChg>
        <pc:spChg chg="add mod">
          <ac:chgData name="菅島 文悟" userId="39f07f428f8c8940" providerId="LiveId" clId="{5734FB9A-7959-4D5E-9481-943CC3C171A9}" dt="2021-12-16T05:13:21.714" v="7096" actId="1076"/>
          <ac:spMkLst>
            <pc:docMk/>
            <pc:sldMk cId="985845221" sldId="270"/>
            <ac:spMk id="8" creationId="{C3FE581D-0032-47D3-AA2D-7CBCEDAB51F0}"/>
          </ac:spMkLst>
        </pc:spChg>
        <pc:spChg chg="add mod">
          <ac:chgData name="菅島 文悟" userId="39f07f428f8c8940" providerId="LiveId" clId="{5734FB9A-7959-4D5E-9481-943CC3C171A9}" dt="2021-12-11T19:58:16.802" v="3491"/>
          <ac:spMkLst>
            <pc:docMk/>
            <pc:sldMk cId="985845221" sldId="270"/>
            <ac:spMk id="9" creationId="{0EE09666-1B97-4044-9078-3B3AAE731037}"/>
          </ac:spMkLst>
        </pc:spChg>
        <pc:picChg chg="add mod">
          <ac:chgData name="菅島 文悟" userId="39f07f428f8c8940" providerId="LiveId" clId="{5734FB9A-7959-4D5E-9481-943CC3C171A9}" dt="2021-12-16T05:13:21.714" v="7096" actId="1076"/>
          <ac:picMkLst>
            <pc:docMk/>
            <pc:sldMk cId="985845221" sldId="270"/>
            <ac:picMk id="5" creationId="{43B19FF2-337C-40BB-9F89-12E9C5A836D5}"/>
          </ac:picMkLst>
        </pc:picChg>
        <pc:picChg chg="add mod">
          <ac:chgData name="菅島 文悟" userId="39f07f428f8c8940" providerId="LiveId" clId="{5734FB9A-7959-4D5E-9481-943CC3C171A9}" dt="2021-12-16T05:21:57.098" v="7228" actId="1076"/>
          <ac:picMkLst>
            <pc:docMk/>
            <pc:sldMk cId="985845221" sldId="270"/>
            <ac:picMk id="7" creationId="{FC156C3F-A5A3-48A3-8E4F-67648902513E}"/>
          </ac:picMkLst>
        </pc:picChg>
        <pc:picChg chg="add mod">
          <ac:chgData name="菅島 文悟" userId="39f07f428f8c8940" providerId="LiveId" clId="{5734FB9A-7959-4D5E-9481-943CC3C171A9}" dt="2021-12-16T05:13:21.714" v="7096" actId="1076"/>
          <ac:picMkLst>
            <pc:docMk/>
            <pc:sldMk cId="985845221" sldId="270"/>
            <ac:picMk id="11" creationId="{DDCA47F9-5899-4083-AF41-54227AA09C3E}"/>
          </ac:picMkLst>
        </pc:picChg>
        <pc:picChg chg="del">
          <ac:chgData name="菅島 文悟" userId="39f07f428f8c8940" providerId="LiveId" clId="{5734FB9A-7959-4D5E-9481-943CC3C171A9}" dt="2021-12-11T19:57:43.550" v="3479" actId="478"/>
          <ac:picMkLst>
            <pc:docMk/>
            <pc:sldMk cId="985845221" sldId="270"/>
            <ac:picMk id="18" creationId="{82FE7B2D-6007-4F0B-A12C-E4C84033E70F}"/>
          </ac:picMkLst>
        </pc:picChg>
        <pc:cxnChg chg="add mod">
          <ac:chgData name="菅島 文悟" userId="39f07f428f8c8940" providerId="LiveId" clId="{5734FB9A-7959-4D5E-9481-943CC3C171A9}" dt="2021-12-16T05:13:21.714" v="7096" actId="1076"/>
          <ac:cxnSpMkLst>
            <pc:docMk/>
            <pc:sldMk cId="985845221" sldId="270"/>
            <ac:cxnSpMk id="13" creationId="{7662E901-B508-481F-B33A-8F2EEABE24DE}"/>
          </ac:cxnSpMkLst>
        </pc:cxnChg>
      </pc:sldChg>
      <pc:sldChg chg="addSp delSp modSp add mod">
        <pc:chgData name="菅島 文悟" userId="39f07f428f8c8940" providerId="LiveId" clId="{5734FB9A-7959-4D5E-9481-943CC3C171A9}" dt="2021-12-17T03:26:33.292" v="7585" actId="20577"/>
        <pc:sldMkLst>
          <pc:docMk/>
          <pc:sldMk cId="905321847" sldId="271"/>
        </pc:sldMkLst>
        <pc:spChg chg="del mod">
          <ac:chgData name="菅島 文悟" userId="39f07f428f8c8940" providerId="LiveId" clId="{5734FB9A-7959-4D5E-9481-943CC3C171A9}" dt="2021-12-11T20:32:11.241" v="3912" actId="478"/>
          <ac:spMkLst>
            <pc:docMk/>
            <pc:sldMk cId="905321847" sldId="271"/>
            <ac:spMk id="2" creationId="{F314476C-837D-4388-9118-E727E3D0DF85}"/>
          </ac:spMkLst>
        </pc:spChg>
        <pc:spChg chg="mod">
          <ac:chgData name="菅島 文悟" userId="39f07f428f8c8940" providerId="LiveId" clId="{5734FB9A-7959-4D5E-9481-943CC3C171A9}" dt="2021-12-17T03:26:33.292" v="7585" actId="20577"/>
          <ac:spMkLst>
            <pc:docMk/>
            <pc:sldMk cId="905321847" sldId="271"/>
            <ac:spMk id="7" creationId="{F449C3F0-9238-4CBF-BE48-5CD1EC921CFE}"/>
          </ac:spMkLst>
        </pc:spChg>
        <pc:spChg chg="add mod">
          <ac:chgData name="菅島 文悟" userId="39f07f428f8c8940" providerId="LiveId" clId="{5734FB9A-7959-4D5E-9481-943CC3C171A9}" dt="2021-12-11T20:41:27.691" v="4186" actId="1076"/>
          <ac:spMkLst>
            <pc:docMk/>
            <pc:sldMk cId="905321847" sldId="271"/>
            <ac:spMk id="8" creationId="{6F364D36-D5EE-4881-A8F6-BFBADFDCE439}"/>
          </ac:spMkLst>
        </pc:spChg>
        <pc:spChg chg="add mod">
          <ac:chgData name="菅島 文悟" userId="39f07f428f8c8940" providerId="LiveId" clId="{5734FB9A-7959-4D5E-9481-943CC3C171A9}" dt="2021-12-11T20:41:29.526" v="4187" actId="1076"/>
          <ac:spMkLst>
            <pc:docMk/>
            <pc:sldMk cId="905321847" sldId="271"/>
            <ac:spMk id="11" creationId="{068AF6CA-45B0-4DB4-9D17-F9EBF9FB5EE7}"/>
          </ac:spMkLst>
        </pc:spChg>
        <pc:spChg chg="add mod">
          <ac:chgData name="菅島 文悟" userId="39f07f428f8c8940" providerId="LiveId" clId="{5734FB9A-7959-4D5E-9481-943CC3C171A9}" dt="2021-12-16T05:09:18.099" v="7079" actId="20577"/>
          <ac:spMkLst>
            <pc:docMk/>
            <pc:sldMk cId="905321847" sldId="271"/>
            <ac:spMk id="17" creationId="{194C785E-6CD2-458B-B83F-6A34A53978DD}"/>
          </ac:spMkLst>
        </pc:spChg>
        <pc:spChg chg="add mod">
          <ac:chgData name="菅島 文悟" userId="39f07f428f8c8940" providerId="LiveId" clId="{5734FB9A-7959-4D5E-9481-943CC3C171A9}" dt="2021-12-11T20:41:32.456" v="4188" actId="1076"/>
          <ac:spMkLst>
            <pc:docMk/>
            <pc:sldMk cId="905321847" sldId="271"/>
            <ac:spMk id="19" creationId="{C861F0C4-533C-4258-B8C3-A353046CB149}"/>
          </ac:spMkLst>
        </pc:spChg>
        <pc:spChg chg="add mod">
          <ac:chgData name="菅島 文悟" userId="39f07f428f8c8940" providerId="LiveId" clId="{5734FB9A-7959-4D5E-9481-943CC3C171A9}" dt="2021-12-11T20:41:47.042" v="4215" actId="20577"/>
          <ac:spMkLst>
            <pc:docMk/>
            <pc:sldMk cId="905321847" sldId="271"/>
            <ac:spMk id="21" creationId="{6C82F617-21EB-4E9B-A8EF-E2F13014D97A}"/>
          </ac:spMkLst>
        </pc:spChg>
        <pc:picChg chg="add mod">
          <ac:chgData name="菅島 文悟" userId="39f07f428f8c8940" providerId="LiveId" clId="{5734FB9A-7959-4D5E-9481-943CC3C171A9}" dt="2021-12-11T20:34:36.226" v="4036" actId="1076"/>
          <ac:picMkLst>
            <pc:docMk/>
            <pc:sldMk cId="905321847" sldId="271"/>
            <ac:picMk id="5" creationId="{4F73CB6C-ABC3-44A1-8913-7B63A1F7D6CF}"/>
          </ac:picMkLst>
        </pc:picChg>
        <pc:picChg chg="add mod">
          <ac:chgData name="菅島 文悟" userId="39f07f428f8c8940" providerId="LiveId" clId="{5734FB9A-7959-4D5E-9481-943CC3C171A9}" dt="2021-12-11T20:35:28.311" v="4059" actId="1076"/>
          <ac:picMkLst>
            <pc:docMk/>
            <pc:sldMk cId="905321847" sldId="271"/>
            <ac:picMk id="10" creationId="{F36D0C52-42C8-499B-A035-D96295ADC27B}"/>
          </ac:picMkLst>
        </pc:picChg>
        <pc:picChg chg="add mod">
          <ac:chgData name="菅島 文悟" userId="39f07f428f8c8940" providerId="LiveId" clId="{5734FB9A-7959-4D5E-9481-943CC3C171A9}" dt="2021-12-11T20:36:48.302" v="4124" actId="1076"/>
          <ac:picMkLst>
            <pc:docMk/>
            <pc:sldMk cId="905321847" sldId="271"/>
            <ac:picMk id="13" creationId="{190F5A3A-2E9C-4B8D-82E8-D431EA2E7B6D}"/>
          </ac:picMkLst>
        </pc:picChg>
        <pc:picChg chg="add mod">
          <ac:chgData name="菅島 文悟" userId="39f07f428f8c8940" providerId="LiveId" clId="{5734FB9A-7959-4D5E-9481-943CC3C171A9}" dt="2021-12-11T20:36:01.349" v="4067" actId="1076"/>
          <ac:picMkLst>
            <pc:docMk/>
            <pc:sldMk cId="905321847" sldId="271"/>
            <ac:picMk id="15" creationId="{2B360FD2-F25D-4085-B8F7-C34B35FBBD75}"/>
          </ac:picMkLst>
        </pc:picChg>
        <pc:picChg chg="del">
          <ac:chgData name="菅島 文悟" userId="39f07f428f8c8940" providerId="LiveId" clId="{5734FB9A-7959-4D5E-9481-943CC3C171A9}" dt="2021-12-11T20:31:21.130" v="3906" actId="478"/>
          <ac:picMkLst>
            <pc:docMk/>
            <pc:sldMk cId="905321847" sldId="271"/>
            <ac:picMk id="18" creationId="{82FE7B2D-6007-4F0B-A12C-E4C84033E70F}"/>
          </ac:picMkLst>
        </pc:picChg>
        <pc:picChg chg="add mod">
          <ac:chgData name="菅島 文悟" userId="39f07f428f8c8940" providerId="LiveId" clId="{5734FB9A-7959-4D5E-9481-943CC3C171A9}" dt="2021-12-11T20:41:01.227" v="4180" actId="1076"/>
          <ac:picMkLst>
            <pc:docMk/>
            <pc:sldMk cId="905321847" sldId="271"/>
            <ac:picMk id="20" creationId="{D07176EA-D327-4123-9A90-D5BB9B9704C5}"/>
          </ac:picMkLst>
        </pc:picChg>
      </pc:sldChg>
      <pc:sldChg chg="addSp delSp modSp add mod">
        <pc:chgData name="菅島 文悟" userId="39f07f428f8c8940" providerId="LiveId" clId="{5734FB9A-7959-4D5E-9481-943CC3C171A9}" dt="2021-12-11T20:24:34.140" v="3899" actId="20577"/>
        <pc:sldMkLst>
          <pc:docMk/>
          <pc:sldMk cId="3004595585" sldId="272"/>
        </pc:sldMkLst>
        <pc:spChg chg="mod">
          <ac:chgData name="菅島 文悟" userId="39f07f428f8c8940" providerId="LiveId" clId="{5734FB9A-7959-4D5E-9481-943CC3C171A9}" dt="2021-12-11T20:24:34.140" v="3899" actId="20577"/>
          <ac:spMkLst>
            <pc:docMk/>
            <pc:sldMk cId="3004595585" sldId="272"/>
            <ac:spMk id="2" creationId="{F314476C-837D-4388-9118-E727E3D0DF85}"/>
          </ac:spMkLst>
        </pc:spChg>
        <pc:spChg chg="mod">
          <ac:chgData name="菅島 文悟" userId="39f07f428f8c8940" providerId="LiveId" clId="{5734FB9A-7959-4D5E-9481-943CC3C171A9}" dt="2021-12-11T20:18:51.900" v="3729" actId="20577"/>
          <ac:spMkLst>
            <pc:docMk/>
            <pc:sldMk cId="3004595585" sldId="272"/>
            <ac:spMk id="7" creationId="{F449C3F0-9238-4CBF-BE48-5CD1EC921CFE}"/>
          </ac:spMkLst>
        </pc:spChg>
        <pc:picChg chg="add mod">
          <ac:chgData name="菅島 文悟" userId="39f07f428f8c8940" providerId="LiveId" clId="{5734FB9A-7959-4D5E-9481-943CC3C171A9}" dt="2021-12-11T20:24:31.986" v="3898" actId="1076"/>
          <ac:picMkLst>
            <pc:docMk/>
            <pc:sldMk cId="3004595585" sldId="272"/>
            <ac:picMk id="5" creationId="{E53F2424-65D9-487A-BF59-883308D80531}"/>
          </ac:picMkLst>
        </pc:picChg>
        <pc:picChg chg="add mod">
          <ac:chgData name="菅島 文悟" userId="39f07f428f8c8940" providerId="LiveId" clId="{5734FB9A-7959-4D5E-9481-943CC3C171A9}" dt="2021-12-11T20:24:13.048" v="3895" actId="1076"/>
          <ac:picMkLst>
            <pc:docMk/>
            <pc:sldMk cId="3004595585" sldId="272"/>
            <ac:picMk id="9" creationId="{671A8F07-A621-4BE5-8AA7-C62C942A180C}"/>
          </ac:picMkLst>
        </pc:picChg>
        <pc:picChg chg="del">
          <ac:chgData name="菅島 文悟" userId="39f07f428f8c8940" providerId="LiveId" clId="{5734FB9A-7959-4D5E-9481-943CC3C171A9}" dt="2021-12-11T20:17:32.198" v="3706" actId="478"/>
          <ac:picMkLst>
            <pc:docMk/>
            <pc:sldMk cId="3004595585" sldId="272"/>
            <ac:picMk id="18" creationId="{82FE7B2D-6007-4F0B-A12C-E4C84033E70F}"/>
          </ac:picMkLst>
        </pc:picChg>
      </pc:sldChg>
      <pc:sldChg chg="addSp delSp modSp add mod">
        <pc:chgData name="菅島 文悟" userId="39f07f428f8c8940" providerId="LiveId" clId="{5734FB9A-7959-4D5E-9481-943CC3C171A9}" dt="2021-12-17T13:26:49.993" v="8577" actId="1076"/>
        <pc:sldMkLst>
          <pc:docMk/>
          <pc:sldMk cId="641593724" sldId="273"/>
        </pc:sldMkLst>
        <pc:spChg chg="del">
          <ac:chgData name="菅島 文悟" userId="39f07f428f8c8940" providerId="LiveId" clId="{5734FB9A-7959-4D5E-9481-943CC3C171A9}" dt="2021-12-17T03:26:49.543" v="7586" actId="478"/>
          <ac:spMkLst>
            <pc:docMk/>
            <pc:sldMk cId="641593724" sldId="273"/>
            <ac:spMk id="7" creationId="{F449C3F0-9238-4CBF-BE48-5CD1EC921CFE}"/>
          </ac:spMkLst>
        </pc:spChg>
        <pc:spChg chg="del">
          <ac:chgData name="菅島 文悟" userId="39f07f428f8c8940" providerId="LiveId" clId="{5734FB9A-7959-4D5E-9481-943CC3C171A9}" dt="2021-12-11T20:42:52.253" v="4217" actId="478"/>
          <ac:spMkLst>
            <pc:docMk/>
            <pc:sldMk cId="641593724" sldId="273"/>
            <ac:spMk id="8" creationId="{6F364D36-D5EE-4881-A8F6-BFBADFDCE439}"/>
          </ac:spMkLst>
        </pc:spChg>
        <pc:spChg chg="add mod">
          <ac:chgData name="菅島 文悟" userId="39f07f428f8c8940" providerId="LiveId" clId="{5734FB9A-7959-4D5E-9481-943CC3C171A9}" dt="2021-12-17T13:26:49.993" v="8577" actId="1076"/>
          <ac:spMkLst>
            <pc:docMk/>
            <pc:sldMk cId="641593724" sldId="273"/>
            <ac:spMk id="9" creationId="{959519FF-EF37-4AD0-9D96-D315A221B84E}"/>
          </ac:spMkLst>
        </pc:spChg>
        <pc:spChg chg="add mod">
          <ac:chgData name="菅島 文悟" userId="39f07f428f8c8940" providerId="LiveId" clId="{5734FB9A-7959-4D5E-9481-943CC3C171A9}" dt="2021-12-11T20:49:35.977" v="4396" actId="20577"/>
          <ac:spMkLst>
            <pc:docMk/>
            <pc:sldMk cId="641593724" sldId="273"/>
            <ac:spMk id="11" creationId="{1F641996-E289-4130-A477-6B5AAABEAB80}"/>
          </ac:spMkLst>
        </pc:spChg>
        <pc:spChg chg="add mod">
          <ac:chgData name="菅島 文悟" userId="39f07f428f8c8940" providerId="LiveId" clId="{5734FB9A-7959-4D5E-9481-943CC3C171A9}" dt="2021-12-11T20:49:43.915" v="4398" actId="1076"/>
          <ac:spMkLst>
            <pc:docMk/>
            <pc:sldMk cId="641593724" sldId="273"/>
            <ac:spMk id="12" creationId="{7F6BD445-DCDB-4DC1-B8D9-4B97C1AA3DEA}"/>
          </ac:spMkLst>
        </pc:spChg>
        <pc:spChg chg="add mod">
          <ac:chgData name="菅島 文悟" userId="39f07f428f8c8940" providerId="LiveId" clId="{5734FB9A-7959-4D5E-9481-943CC3C171A9}" dt="2021-12-17T13:25:27.234" v="8561" actId="14100"/>
          <ac:spMkLst>
            <pc:docMk/>
            <pc:sldMk cId="641593724" sldId="273"/>
            <ac:spMk id="13" creationId="{0938A7E7-9D41-41FE-80D1-77D5DC7BC785}"/>
          </ac:spMkLst>
        </pc:spChg>
        <pc:spChg chg="add mod">
          <ac:chgData name="菅島 文悟" userId="39f07f428f8c8940" providerId="LiveId" clId="{5734FB9A-7959-4D5E-9481-943CC3C171A9}" dt="2021-12-17T02:23:25.374" v="7305" actId="1076"/>
          <ac:spMkLst>
            <pc:docMk/>
            <pc:sldMk cId="641593724" sldId="273"/>
            <ac:spMk id="14" creationId="{1F0F006E-9B92-484F-877C-1EF007AC8EAA}"/>
          </ac:spMkLst>
        </pc:spChg>
        <pc:spChg chg="add mod">
          <ac:chgData name="菅島 文悟" userId="39f07f428f8c8940" providerId="LiveId" clId="{5734FB9A-7959-4D5E-9481-943CC3C171A9}" dt="2021-12-11T20:51:25.870" v="4511" actId="1076"/>
          <ac:spMkLst>
            <pc:docMk/>
            <pc:sldMk cId="641593724" sldId="273"/>
            <ac:spMk id="15" creationId="{CD3D80CD-0CB8-40DB-B767-73E68FF6391D}"/>
          </ac:spMkLst>
        </pc:spChg>
        <pc:spChg chg="add mod">
          <ac:chgData name="菅島 文悟" userId="39f07f428f8c8940" providerId="LiveId" clId="{5734FB9A-7959-4D5E-9481-943CC3C171A9}" dt="2021-12-11T20:52:10.402" v="4576" actId="1076"/>
          <ac:spMkLst>
            <pc:docMk/>
            <pc:sldMk cId="641593724" sldId="273"/>
            <ac:spMk id="16" creationId="{3406D639-48B2-470F-8536-216D27882CD5}"/>
          </ac:spMkLst>
        </pc:spChg>
        <pc:spChg chg="add mod">
          <ac:chgData name="菅島 文悟" userId="39f07f428f8c8940" providerId="LiveId" clId="{5734FB9A-7959-4D5E-9481-943CC3C171A9}" dt="2021-12-17T02:23:56.238" v="7317" actId="1076"/>
          <ac:spMkLst>
            <pc:docMk/>
            <pc:sldMk cId="641593724" sldId="273"/>
            <ac:spMk id="17" creationId="{B643CF1C-19A1-4063-AD88-F13533A9478E}"/>
          </ac:spMkLst>
        </pc:spChg>
        <pc:spChg chg="add mod">
          <ac:chgData name="菅島 文悟" userId="39f07f428f8c8940" providerId="LiveId" clId="{5734FB9A-7959-4D5E-9481-943CC3C171A9}" dt="2021-12-17T02:25:39.732" v="7384" actId="20577"/>
          <ac:spMkLst>
            <pc:docMk/>
            <pc:sldMk cId="641593724" sldId="273"/>
            <ac:spMk id="18" creationId="{149F2854-96C3-4C04-A569-87A2D6E69F4E}"/>
          </ac:spMkLst>
        </pc:spChg>
        <pc:spChg chg="add mod">
          <ac:chgData name="菅島 文悟" userId="39f07f428f8c8940" providerId="LiveId" clId="{5734FB9A-7959-4D5E-9481-943CC3C171A9}" dt="2021-12-17T03:26:53.832" v="7587"/>
          <ac:spMkLst>
            <pc:docMk/>
            <pc:sldMk cId="641593724" sldId="273"/>
            <ac:spMk id="19" creationId="{F583A400-4728-4237-8C10-F55B01BC7E71}"/>
          </ac:spMkLst>
        </pc:spChg>
        <pc:picChg chg="add mod">
          <ac:chgData name="菅島 文悟" userId="39f07f428f8c8940" providerId="LiveId" clId="{5734FB9A-7959-4D5E-9481-943CC3C171A9}" dt="2021-12-17T13:26:40.183" v="8575" actId="1076"/>
          <ac:picMkLst>
            <pc:docMk/>
            <pc:sldMk cId="641593724" sldId="273"/>
            <ac:picMk id="3" creationId="{FE5A5CCF-874B-4F60-8529-5CA56A158CBA}"/>
          </ac:picMkLst>
        </pc:picChg>
        <pc:picChg chg="del">
          <ac:chgData name="菅島 文悟" userId="39f07f428f8c8940" providerId="LiveId" clId="{5734FB9A-7959-4D5E-9481-943CC3C171A9}" dt="2021-12-11T20:42:50.014" v="4216" actId="478"/>
          <ac:picMkLst>
            <pc:docMk/>
            <pc:sldMk cId="641593724" sldId="273"/>
            <ac:picMk id="5" creationId="{4F73CB6C-ABC3-44A1-8913-7B63A1F7D6CF}"/>
          </ac:picMkLst>
        </pc:picChg>
        <pc:picChg chg="add mod">
          <ac:chgData name="菅島 文悟" userId="39f07f428f8c8940" providerId="LiveId" clId="{5734FB9A-7959-4D5E-9481-943CC3C171A9}" dt="2021-12-17T02:23:49.584" v="7315" actId="1076"/>
          <ac:picMkLst>
            <pc:docMk/>
            <pc:sldMk cId="641593724" sldId="273"/>
            <ac:picMk id="10" creationId="{5A506758-51FB-4E19-B18D-F04A6CC83206}"/>
          </ac:picMkLst>
        </pc:picChg>
        <pc:cxnChg chg="add mod">
          <ac:chgData name="菅島 文悟" userId="39f07f428f8c8940" providerId="LiveId" clId="{5734FB9A-7959-4D5E-9481-943CC3C171A9}" dt="2021-12-17T02:23:59.182" v="7318" actId="14100"/>
          <ac:cxnSpMkLst>
            <pc:docMk/>
            <pc:sldMk cId="641593724" sldId="273"/>
            <ac:cxnSpMk id="5" creationId="{5874FEC9-93FB-43BD-9B20-66455711F325}"/>
          </ac:cxnSpMkLst>
        </pc:cxnChg>
        <pc:cxnChg chg="add mod">
          <ac:chgData name="菅島 文悟" userId="39f07f428f8c8940" providerId="LiveId" clId="{5734FB9A-7959-4D5E-9481-943CC3C171A9}" dt="2021-12-17T13:26:17.258" v="8566" actId="14100"/>
          <ac:cxnSpMkLst>
            <pc:docMk/>
            <pc:sldMk cId="641593724" sldId="273"/>
            <ac:cxnSpMk id="7" creationId="{5FAAE28D-49D0-447E-B4E7-B30C28C95D02}"/>
          </ac:cxnSpMkLst>
        </pc:cxnChg>
      </pc:sldChg>
      <pc:sldChg chg="add del">
        <pc:chgData name="菅島 文悟" userId="39f07f428f8c8940" providerId="LiveId" clId="{5734FB9A-7959-4D5E-9481-943CC3C171A9}" dt="2021-12-11T20:17:19.795" v="3702"/>
        <pc:sldMkLst>
          <pc:docMk/>
          <pc:sldMk cId="3837740312" sldId="273"/>
        </pc:sldMkLst>
      </pc:sldChg>
      <pc:sldChg chg="addSp delSp modSp add mod">
        <pc:chgData name="菅島 文悟" userId="39f07f428f8c8940" providerId="LiveId" clId="{5734FB9A-7959-4D5E-9481-943CC3C171A9}" dt="2021-12-17T13:24:33.929" v="8556" actId="1076"/>
        <pc:sldMkLst>
          <pc:docMk/>
          <pc:sldMk cId="17007483" sldId="274"/>
        </pc:sldMkLst>
        <pc:spChg chg="mod">
          <ac:chgData name="菅島 文悟" userId="39f07f428f8c8940" providerId="LiveId" clId="{5734FB9A-7959-4D5E-9481-943CC3C171A9}" dt="2021-12-17T13:23:57.359" v="8534" actId="20577"/>
          <ac:spMkLst>
            <pc:docMk/>
            <pc:sldMk cId="17007483" sldId="274"/>
            <ac:spMk id="2" creationId="{F314476C-837D-4388-9118-E727E3D0DF85}"/>
          </ac:spMkLst>
        </pc:spChg>
        <pc:spChg chg="add mod">
          <ac:chgData name="菅島 文悟" userId="39f07f428f8c8940" providerId="LiveId" clId="{5734FB9A-7959-4D5E-9481-943CC3C171A9}" dt="2021-12-17T13:24:33.929" v="8556" actId="1076"/>
          <ac:spMkLst>
            <pc:docMk/>
            <pc:sldMk cId="17007483" sldId="274"/>
            <ac:spMk id="5" creationId="{BE9E114A-A534-49F3-A6EA-D07AFA4D86A6}"/>
          </ac:spMkLst>
        </pc:spChg>
        <pc:spChg chg="add del mod">
          <ac:chgData name="菅島 文悟" userId="39f07f428f8c8940" providerId="LiveId" clId="{5734FB9A-7959-4D5E-9481-943CC3C171A9}" dt="2021-12-11T21:25:56.022" v="4974" actId="21"/>
          <ac:spMkLst>
            <pc:docMk/>
            <pc:sldMk cId="17007483" sldId="274"/>
            <ac:spMk id="5" creationId="{EA8DA8B7-64BC-42BC-A96E-AF76316DA419}"/>
          </ac:spMkLst>
        </pc:spChg>
        <pc:spChg chg="mod">
          <ac:chgData name="菅島 文悟" userId="39f07f428f8c8940" providerId="LiveId" clId="{5734FB9A-7959-4D5E-9481-943CC3C171A9}" dt="2021-12-11T20:59:01.691" v="4692" actId="20577"/>
          <ac:spMkLst>
            <pc:docMk/>
            <pc:sldMk cId="17007483" sldId="274"/>
            <ac:spMk id="7" creationId="{F449C3F0-9238-4CBF-BE48-5CD1EC921CFE}"/>
          </ac:spMkLst>
        </pc:spChg>
        <pc:spChg chg="add del mod">
          <ac:chgData name="菅島 文悟" userId="39f07f428f8c8940" providerId="LiveId" clId="{5734FB9A-7959-4D5E-9481-943CC3C171A9}" dt="2021-12-11T21:25:56.022" v="4974" actId="21"/>
          <ac:spMkLst>
            <pc:docMk/>
            <pc:sldMk cId="17007483" sldId="274"/>
            <ac:spMk id="8" creationId="{50D10918-59F4-42BD-B6B4-E224BE6B12E2}"/>
          </ac:spMkLst>
        </pc:spChg>
        <pc:spChg chg="add del mod">
          <ac:chgData name="菅島 文悟" userId="39f07f428f8c8940" providerId="LiveId" clId="{5734FB9A-7959-4D5E-9481-943CC3C171A9}" dt="2021-12-11T21:31:57.929" v="5166" actId="478"/>
          <ac:spMkLst>
            <pc:docMk/>
            <pc:sldMk cId="17007483" sldId="274"/>
            <ac:spMk id="9" creationId="{D2CE55E6-1D0F-45F6-96FD-926A23249061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11" creationId="{9AA6893D-8519-47A7-AA2C-979993C2C777}"/>
          </ac:spMkLst>
        </pc:spChg>
        <pc:spChg chg="add mod">
          <ac:chgData name="菅島 文悟" userId="39f07f428f8c8940" providerId="LiveId" clId="{5734FB9A-7959-4D5E-9481-943CC3C171A9}" dt="2021-12-17T13:23:51.169" v="8530" actId="1076"/>
          <ac:spMkLst>
            <pc:docMk/>
            <pc:sldMk cId="17007483" sldId="274"/>
            <ac:spMk id="12" creationId="{1B0B9350-E682-4A83-A13E-824EAEFBBF72}"/>
          </ac:spMkLst>
        </pc:spChg>
        <pc:spChg chg="add mod">
          <ac:chgData name="菅島 文悟" userId="39f07f428f8c8940" providerId="LiveId" clId="{5734FB9A-7959-4D5E-9481-943CC3C171A9}" dt="2021-12-11T21:34:40.147" v="5218" actId="1076"/>
          <ac:spMkLst>
            <pc:docMk/>
            <pc:sldMk cId="17007483" sldId="274"/>
            <ac:spMk id="13" creationId="{4B041D02-FA46-462B-84DF-23ABD8961DF9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14" creationId="{FD9CD95B-4B97-4A00-A57F-BC6C65A067D4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15" creationId="{6D3678EE-EF0E-4C39-9D6D-6AFF0CE152DC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16" creationId="{5BA2539F-453C-4E54-8021-1D8C4A0C864D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17" creationId="{D53008C1-8415-40EF-9F6B-F32AEA81680E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18" creationId="{741EEE94-D469-47A2-A3D7-B5F8A95353F5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19" creationId="{0D912BA3-61B2-40C4-965D-2AA9D18CC58E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0" creationId="{B6231D22-D2BB-4C7C-9741-D3ED03644572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1" creationId="{6B0E3AE3-03DB-44BD-82F7-F7E68A79578E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2" creationId="{AAE1CE66-E02C-4537-8495-A343F35F79D1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3" creationId="{DE6002F2-9B96-4B3C-A248-E1CCF2A0902F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4" creationId="{5B0C2BBC-6A28-44F0-9FFB-6A29AF1C51AB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5" creationId="{6E23C9FA-4197-4C0C-AAFF-50DDEE1B8DA3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6" creationId="{F7A6DB99-1D1B-4C4F-B93A-FF763B34DD50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7" creationId="{FE3E3D1A-6107-40FA-A5FC-4D91238EE3FA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8" creationId="{50CF8EB3-EC54-417C-842F-053C44A2F6DB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29" creationId="{CA229747-E01A-4820-B174-413424BC0EE7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30" creationId="{8ED52479-0554-4021-BA9B-DBBB8A23B8B2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32" creationId="{2F831086-7D3F-4C22-BEBA-33DF0D528519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34" creationId="{FFA6F498-78C4-41D4-B7A9-1D9F9DC5BDBA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35" creationId="{8E07F728-3D76-4B53-BDD9-59FF4648F10E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36" creationId="{48DC9195-9CEC-43B8-ACD0-99E3C13597E8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0" creationId="{0F572E91-4AD5-4264-A2A6-01A5A2D0D416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1" creationId="{25D1D292-3727-4C28-BBD6-ECADB55F5C9C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2" creationId="{F49CAF76-6683-4BE9-87FB-28E898848B2C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3" creationId="{2B0D6D7A-36E0-442C-AF67-F4794AED7B38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4" creationId="{AF8B9208-5C28-46E0-9404-D2C0B79042D7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5" creationId="{BEA1A2B4-45EB-46AB-B74C-1D3FBFE3150D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6" creationId="{1FE07A46-6683-4178-BCF9-06F08D9A7BEA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7" creationId="{F7FC12C7-A272-42E1-89B6-51285D04985A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8" creationId="{200579CF-0AA6-45C0-88EF-7309A433721F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49" creationId="{B65095B9-F743-46FB-88E6-8D362BAE37AE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50" creationId="{A4BB48FE-E143-4F9F-9C79-B44843C9A230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51" creationId="{7F0F53B0-4383-4FAB-BA3B-E49F12245110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52" creationId="{FF7B18B7-1DB5-4158-9A06-67EE1D13F316}"/>
          </ac:spMkLst>
        </pc:spChg>
        <pc:spChg chg="mod">
          <ac:chgData name="菅島 文悟" userId="39f07f428f8c8940" providerId="LiveId" clId="{5734FB9A-7959-4D5E-9481-943CC3C171A9}" dt="2021-12-16T03:53:09.294" v="6906"/>
          <ac:spMkLst>
            <pc:docMk/>
            <pc:sldMk cId="17007483" sldId="274"/>
            <ac:spMk id="53" creationId="{CCA4BC22-8CF0-4ACC-A908-926846B06EA7}"/>
          </ac:spMkLst>
        </pc:spChg>
        <pc:grpChg chg="add del mod">
          <ac:chgData name="菅島 文悟" userId="39f07f428f8c8940" providerId="LiveId" clId="{5734FB9A-7959-4D5E-9481-943CC3C171A9}" dt="2021-12-16T03:53:14.220" v="6909"/>
          <ac:grpSpMkLst>
            <pc:docMk/>
            <pc:sldMk cId="17007483" sldId="274"/>
            <ac:grpSpMk id="9" creationId="{5CC6FFB5-2E50-4453-B6E4-A228C9A7CD2E}"/>
          </ac:grpSpMkLst>
        </pc:grpChg>
        <pc:picChg chg="add mod">
          <ac:chgData name="菅島 文悟" userId="39f07f428f8c8940" providerId="LiveId" clId="{5734FB9A-7959-4D5E-9481-943CC3C171A9}" dt="2021-12-17T13:23:51.169" v="8530" actId="1076"/>
          <ac:picMkLst>
            <pc:docMk/>
            <pc:sldMk cId="17007483" sldId="274"/>
            <ac:picMk id="3" creationId="{1FC1B6BF-6412-4BFE-A57C-7909E4FDD155}"/>
          </ac:picMkLst>
        </pc:picChg>
        <pc:picChg chg="add del mod">
          <ac:chgData name="菅島 文悟" userId="39f07f428f8c8940" providerId="LiveId" clId="{5734FB9A-7959-4D5E-9481-943CC3C171A9}" dt="2021-12-16T03:53:19.126" v="6911" actId="478"/>
          <ac:picMkLst>
            <pc:docMk/>
            <pc:sldMk cId="17007483" sldId="274"/>
            <ac:picMk id="10" creationId="{E9F35D83-0D05-4652-ABE9-7E18E08C21D5}"/>
          </ac:picMkLst>
        </pc:picChg>
        <pc:picChg chg="del">
          <ac:chgData name="菅島 文悟" userId="39f07f428f8c8940" providerId="LiveId" clId="{5734FB9A-7959-4D5E-9481-943CC3C171A9}" dt="2021-12-11T21:01:16.061" v="4792" actId="478"/>
          <ac:picMkLst>
            <pc:docMk/>
            <pc:sldMk cId="17007483" sldId="274"/>
            <ac:picMk id="18" creationId="{82FE7B2D-6007-4F0B-A12C-E4C84033E70F}"/>
          </ac:picMkLst>
        </pc:picChg>
        <pc:cxnChg chg="mod">
          <ac:chgData name="菅島 文悟" userId="39f07f428f8c8940" providerId="LiveId" clId="{5734FB9A-7959-4D5E-9481-943CC3C171A9}" dt="2021-12-16T03:53:09.294" v="6906"/>
          <ac:cxnSpMkLst>
            <pc:docMk/>
            <pc:sldMk cId="17007483" sldId="274"/>
            <ac:cxnSpMk id="31" creationId="{EF2DCB5B-881B-47C7-8030-069F053DE8EF}"/>
          </ac:cxnSpMkLst>
        </pc:cxnChg>
        <pc:cxnChg chg="mod">
          <ac:chgData name="菅島 文悟" userId="39f07f428f8c8940" providerId="LiveId" clId="{5734FB9A-7959-4D5E-9481-943CC3C171A9}" dt="2021-12-16T03:53:09.294" v="6906"/>
          <ac:cxnSpMkLst>
            <pc:docMk/>
            <pc:sldMk cId="17007483" sldId="274"/>
            <ac:cxnSpMk id="33" creationId="{B6BB8EC7-CC36-4917-947B-2FFBC2132B5D}"/>
          </ac:cxnSpMkLst>
        </pc:cxnChg>
        <pc:cxnChg chg="mod">
          <ac:chgData name="菅島 文悟" userId="39f07f428f8c8940" providerId="LiveId" clId="{5734FB9A-7959-4D5E-9481-943CC3C171A9}" dt="2021-12-16T03:53:09.294" v="6906"/>
          <ac:cxnSpMkLst>
            <pc:docMk/>
            <pc:sldMk cId="17007483" sldId="274"/>
            <ac:cxnSpMk id="37" creationId="{9EEFF487-5B64-40D6-8C79-CCCE41B5DF93}"/>
          </ac:cxnSpMkLst>
        </pc:cxnChg>
        <pc:cxnChg chg="mod">
          <ac:chgData name="菅島 文悟" userId="39f07f428f8c8940" providerId="LiveId" clId="{5734FB9A-7959-4D5E-9481-943CC3C171A9}" dt="2021-12-16T03:53:09.294" v="6906"/>
          <ac:cxnSpMkLst>
            <pc:docMk/>
            <pc:sldMk cId="17007483" sldId="274"/>
            <ac:cxnSpMk id="38" creationId="{16E48603-10B3-4A39-94C3-2EC80FEA3C5E}"/>
          </ac:cxnSpMkLst>
        </pc:cxnChg>
        <pc:cxnChg chg="mod">
          <ac:chgData name="菅島 文悟" userId="39f07f428f8c8940" providerId="LiveId" clId="{5734FB9A-7959-4D5E-9481-943CC3C171A9}" dt="2021-12-16T03:53:09.294" v="6906"/>
          <ac:cxnSpMkLst>
            <pc:docMk/>
            <pc:sldMk cId="17007483" sldId="274"/>
            <ac:cxnSpMk id="39" creationId="{765C3E8E-A422-4854-83DA-DA86E7722250}"/>
          </ac:cxnSpMkLst>
        </pc:cxnChg>
      </pc:sldChg>
      <pc:sldChg chg="addSp delSp modSp add mod">
        <pc:chgData name="菅島 文悟" userId="39f07f428f8c8940" providerId="LiveId" clId="{5734FB9A-7959-4D5E-9481-943CC3C171A9}" dt="2021-12-16T03:53:02.905" v="6905" actId="14100"/>
        <pc:sldMkLst>
          <pc:docMk/>
          <pc:sldMk cId="2714188634" sldId="275"/>
        </pc:sldMkLst>
        <pc:spChg chg="mod">
          <ac:chgData name="菅島 文悟" userId="39f07f428f8c8940" providerId="LiveId" clId="{5734FB9A-7959-4D5E-9481-943CC3C171A9}" dt="2021-12-11T20:54:29.104" v="4588" actId="255"/>
          <ac:spMkLst>
            <pc:docMk/>
            <pc:sldMk cId="2714188634" sldId="275"/>
            <ac:spMk id="8" creationId="{BB7DF3DC-DF99-4657-AAE3-6825082376E2}"/>
          </ac:spMkLst>
        </pc:spChg>
        <pc:spChg chg="del">
          <ac:chgData name="菅島 文悟" userId="39f07f428f8c8940" providerId="LiveId" clId="{5734FB9A-7959-4D5E-9481-943CC3C171A9}" dt="2021-12-11T20:54:06.334" v="4579" actId="478"/>
          <ac:spMkLst>
            <pc:docMk/>
            <pc:sldMk cId="2714188634" sldId="275"/>
            <ac:spMk id="13" creationId="{5F9BB90C-E98A-4C8E-82EA-D5DE3E5AC21A}"/>
          </ac:spMkLst>
        </pc:spChg>
        <pc:spChg chg="mod">
          <ac:chgData name="菅島 文悟" userId="39f07f428f8c8940" providerId="LiveId" clId="{5734FB9A-7959-4D5E-9481-943CC3C171A9}" dt="2021-12-11T20:56:46.181" v="4667" actId="1076"/>
          <ac:spMkLst>
            <pc:docMk/>
            <pc:sldMk cId="2714188634" sldId="275"/>
            <ac:spMk id="20" creationId="{2D4167A2-88F9-48AE-82EE-410F0F98F39E}"/>
          </ac:spMkLst>
        </pc:spChg>
        <pc:spChg chg="mod">
          <ac:chgData name="菅島 文悟" userId="39f07f428f8c8940" providerId="LiveId" clId="{5734FB9A-7959-4D5E-9481-943CC3C171A9}" dt="2021-12-11T20:56:21.926" v="4637" actId="20577"/>
          <ac:spMkLst>
            <pc:docMk/>
            <pc:sldMk cId="2714188634" sldId="275"/>
            <ac:spMk id="25" creationId="{9A0BC32B-4D60-436D-A768-68EF13E3A528}"/>
          </ac:spMkLst>
        </pc:spChg>
        <pc:spChg chg="add mod">
          <ac:chgData name="菅島 文悟" userId="39f07f428f8c8940" providerId="LiveId" clId="{5734FB9A-7959-4D5E-9481-943CC3C171A9}" dt="2021-12-11T20:56:48.828" v="4668" actId="14100"/>
          <ac:spMkLst>
            <pc:docMk/>
            <pc:sldMk cId="2714188634" sldId="275"/>
            <ac:spMk id="29" creationId="{06E64E8C-B1C1-484F-A1B8-F681D85F7A82}"/>
          </ac:spMkLst>
        </pc:spChg>
        <pc:picChg chg="add mod">
          <ac:chgData name="菅島 文悟" userId="39f07f428f8c8940" providerId="LiveId" clId="{5734FB9A-7959-4D5E-9481-943CC3C171A9}" dt="2021-12-16T03:53:02.905" v="6905" actId="14100"/>
          <ac:picMkLst>
            <pc:docMk/>
            <pc:sldMk cId="2714188634" sldId="275"/>
            <ac:picMk id="2" creationId="{47B80D69-D966-45B2-A5F7-69D8E43B2D41}"/>
          </ac:picMkLst>
        </pc:picChg>
        <pc:picChg chg="mod">
          <ac:chgData name="菅島 文悟" userId="39f07f428f8c8940" providerId="LiveId" clId="{5734FB9A-7959-4D5E-9481-943CC3C171A9}" dt="2021-12-11T20:54:20.091" v="4586" actId="1076"/>
          <ac:picMkLst>
            <pc:docMk/>
            <pc:sldMk cId="2714188634" sldId="275"/>
            <ac:picMk id="5" creationId="{F707DC7C-E4F6-4BB5-A23B-1FFB5121296D}"/>
          </ac:picMkLst>
        </pc:picChg>
        <pc:picChg chg="del mod">
          <ac:chgData name="菅島 文悟" userId="39f07f428f8c8940" providerId="LiveId" clId="{5734FB9A-7959-4D5E-9481-943CC3C171A9}" dt="2021-12-16T03:52:53.675" v="6901" actId="478"/>
          <ac:picMkLst>
            <pc:docMk/>
            <pc:sldMk cId="2714188634" sldId="275"/>
            <ac:picMk id="19" creationId="{5FEAF022-50A6-46F9-83CF-4BA8608C6331}"/>
          </ac:picMkLst>
        </pc:picChg>
        <pc:cxnChg chg="add mod">
          <ac:chgData name="菅島 文悟" userId="39f07f428f8c8940" providerId="LiveId" clId="{5734FB9A-7959-4D5E-9481-943CC3C171A9}" dt="2021-12-11T20:54:15.350" v="4583" actId="14100"/>
          <ac:cxnSpMkLst>
            <pc:docMk/>
            <pc:sldMk cId="2714188634" sldId="275"/>
            <ac:cxnSpMk id="17" creationId="{CBF1084C-04DA-4985-A6DF-DED6B4A167C2}"/>
          </ac:cxnSpMkLst>
        </pc:cxnChg>
        <pc:cxnChg chg="del">
          <ac:chgData name="菅島 文悟" userId="39f07f428f8c8940" providerId="LiveId" clId="{5734FB9A-7959-4D5E-9481-943CC3C171A9}" dt="2021-12-11T20:54:07.709" v="4580" actId="478"/>
          <ac:cxnSpMkLst>
            <pc:docMk/>
            <pc:sldMk cId="2714188634" sldId="275"/>
            <ac:cxnSpMk id="27" creationId="{098D6846-604E-4414-9381-2B5720100C60}"/>
          </ac:cxnSpMkLst>
        </pc:cxnChg>
        <pc:cxnChg chg="add mod">
          <ac:chgData name="菅島 文悟" userId="39f07f428f8c8940" providerId="LiveId" clId="{5734FB9A-7959-4D5E-9481-943CC3C171A9}" dt="2021-12-11T20:54:51.692" v="4591" actId="1076"/>
          <ac:cxnSpMkLst>
            <pc:docMk/>
            <pc:sldMk cId="2714188634" sldId="275"/>
            <ac:cxnSpMk id="28" creationId="{B6F5FF39-707D-40EF-A118-DDB386C74DF1}"/>
          </ac:cxnSpMkLst>
        </pc:cxnChg>
        <pc:cxnChg chg="del">
          <ac:chgData name="菅島 文悟" userId="39f07f428f8c8940" providerId="LiveId" clId="{5734FB9A-7959-4D5E-9481-943CC3C171A9}" dt="2021-12-11T20:54:32.400" v="4589" actId="478"/>
          <ac:cxnSpMkLst>
            <pc:docMk/>
            <pc:sldMk cId="2714188634" sldId="275"/>
            <ac:cxnSpMk id="30" creationId="{54DF6C44-A9EE-48A4-801B-9BFFD9E7E39C}"/>
          </ac:cxnSpMkLst>
        </pc:cxnChg>
      </pc:sldChg>
      <pc:sldChg chg="add del">
        <pc:chgData name="菅島 文悟" userId="39f07f428f8c8940" providerId="LiveId" clId="{5734FB9A-7959-4D5E-9481-943CC3C171A9}" dt="2021-12-11T20:55:41.161" v="4604" actId="47"/>
        <pc:sldMkLst>
          <pc:docMk/>
          <pc:sldMk cId="3245814009" sldId="276"/>
        </pc:sldMkLst>
      </pc:sldChg>
      <pc:sldChg chg="addSp delSp modSp add mod ord modShow">
        <pc:chgData name="菅島 文悟" userId="39f07f428f8c8940" providerId="LiveId" clId="{5734FB9A-7959-4D5E-9481-943CC3C171A9}" dt="2021-12-17T03:36:57.588" v="7608" actId="20577"/>
        <pc:sldMkLst>
          <pc:docMk/>
          <pc:sldMk cId="3641909209" sldId="276"/>
        </pc:sldMkLst>
        <pc:spChg chg="del mod">
          <ac:chgData name="菅島 文悟" userId="39f07f428f8c8940" providerId="LiveId" clId="{5734FB9A-7959-4D5E-9481-943CC3C171A9}" dt="2021-12-11T21:59:00.912" v="5955" actId="478"/>
          <ac:spMkLst>
            <pc:docMk/>
            <pc:sldMk cId="3641909209" sldId="276"/>
            <ac:spMk id="2" creationId="{F314476C-837D-4388-9118-E727E3D0DF85}"/>
          </ac:spMkLst>
        </pc:spChg>
        <pc:spChg chg="mod">
          <ac:chgData name="菅島 文悟" userId="39f07f428f8c8940" providerId="LiveId" clId="{5734FB9A-7959-4D5E-9481-943CC3C171A9}" dt="2021-12-11T21:53:50.608" v="5857" actId="20577"/>
          <ac:spMkLst>
            <pc:docMk/>
            <pc:sldMk cId="3641909209" sldId="276"/>
            <ac:spMk id="7" creationId="{F449C3F0-9238-4CBF-BE48-5CD1EC921CFE}"/>
          </ac:spMkLst>
        </pc:spChg>
        <pc:spChg chg="add mod">
          <ac:chgData name="菅島 文悟" userId="39f07f428f8c8940" providerId="LiveId" clId="{5734FB9A-7959-4D5E-9481-943CC3C171A9}" dt="2021-12-11T22:02:54.938" v="6049" actId="14100"/>
          <ac:spMkLst>
            <pc:docMk/>
            <pc:sldMk cId="3641909209" sldId="276"/>
            <ac:spMk id="9" creationId="{F51EC2D5-8F30-44A8-9949-8D7BE55F661A}"/>
          </ac:spMkLst>
        </pc:spChg>
        <pc:spChg chg="add mod">
          <ac:chgData name="菅島 文悟" userId="39f07f428f8c8940" providerId="LiveId" clId="{5734FB9A-7959-4D5E-9481-943CC3C171A9}" dt="2021-12-11T22:01:19.130" v="5999" actId="1076"/>
          <ac:spMkLst>
            <pc:docMk/>
            <pc:sldMk cId="3641909209" sldId="276"/>
            <ac:spMk id="10" creationId="{AF79E258-C20F-4AFD-A708-B9DF1C025ADF}"/>
          </ac:spMkLst>
        </pc:spChg>
        <pc:spChg chg="add mod">
          <ac:chgData name="菅島 文悟" userId="39f07f428f8c8940" providerId="LiveId" clId="{5734FB9A-7959-4D5E-9481-943CC3C171A9}" dt="2021-12-11T22:06:20.923" v="6073" actId="1076"/>
          <ac:spMkLst>
            <pc:docMk/>
            <pc:sldMk cId="3641909209" sldId="276"/>
            <ac:spMk id="17" creationId="{6B36B219-B6AF-4691-A183-BB6C1977AAA3}"/>
          </ac:spMkLst>
        </pc:spChg>
        <pc:spChg chg="add mod">
          <ac:chgData name="菅島 文悟" userId="39f07f428f8c8940" providerId="LiveId" clId="{5734FB9A-7959-4D5E-9481-943CC3C171A9}" dt="2021-12-11T22:11:05.824" v="6339" actId="1076"/>
          <ac:spMkLst>
            <pc:docMk/>
            <pc:sldMk cId="3641909209" sldId="276"/>
            <ac:spMk id="19" creationId="{E3026387-E4D1-4FD4-8D06-09DE7DA82DF6}"/>
          </ac:spMkLst>
        </pc:spChg>
        <pc:spChg chg="add mod">
          <ac:chgData name="菅島 文悟" userId="39f07f428f8c8940" providerId="LiveId" clId="{5734FB9A-7959-4D5E-9481-943CC3C171A9}" dt="2021-12-11T22:11:00.273" v="6337" actId="208"/>
          <ac:spMkLst>
            <pc:docMk/>
            <pc:sldMk cId="3641909209" sldId="276"/>
            <ac:spMk id="20" creationId="{B62367B9-9037-48BD-AB27-4B3466D4DB39}"/>
          </ac:spMkLst>
        </pc:spChg>
        <pc:spChg chg="add mod">
          <ac:chgData name="菅島 文悟" userId="39f07f428f8c8940" providerId="LiveId" clId="{5734FB9A-7959-4D5E-9481-943CC3C171A9}" dt="2021-12-17T03:36:57.588" v="7608" actId="20577"/>
          <ac:spMkLst>
            <pc:docMk/>
            <pc:sldMk cId="3641909209" sldId="276"/>
            <ac:spMk id="21" creationId="{518663B3-3945-47DC-B045-9EA6AEB6E3C1}"/>
          </ac:spMkLst>
        </pc:spChg>
        <pc:picChg chg="add mod">
          <ac:chgData name="菅島 文悟" userId="39f07f428f8c8940" providerId="LiveId" clId="{5734FB9A-7959-4D5E-9481-943CC3C171A9}" dt="2021-12-11T22:10:14.786" v="6298" actId="1076"/>
          <ac:picMkLst>
            <pc:docMk/>
            <pc:sldMk cId="3641909209" sldId="276"/>
            <ac:picMk id="5" creationId="{D5FCB1CA-BA61-4B84-BEC4-A10D86A50EE7}"/>
          </ac:picMkLst>
        </pc:picChg>
        <pc:picChg chg="add mod">
          <ac:chgData name="菅島 文悟" userId="39f07f428f8c8940" providerId="LiveId" clId="{5734FB9A-7959-4D5E-9481-943CC3C171A9}" dt="2021-12-11T22:10:17.442" v="6300" actId="1076"/>
          <ac:picMkLst>
            <pc:docMk/>
            <pc:sldMk cId="3641909209" sldId="276"/>
            <ac:picMk id="12" creationId="{A34E90B2-F1D5-4FB1-BBFE-A30967F59D15}"/>
          </ac:picMkLst>
        </pc:picChg>
        <pc:picChg chg="add mod">
          <ac:chgData name="菅島 文悟" userId="39f07f428f8c8940" providerId="LiveId" clId="{5734FB9A-7959-4D5E-9481-943CC3C171A9}" dt="2021-12-11T22:07:14.819" v="6145" actId="1076"/>
          <ac:picMkLst>
            <pc:docMk/>
            <pc:sldMk cId="3641909209" sldId="276"/>
            <ac:picMk id="13" creationId="{C9EDF27F-2FB1-484E-BCD4-0138C6A17940}"/>
          </ac:picMkLst>
        </pc:picChg>
        <pc:picChg chg="del">
          <ac:chgData name="菅島 文悟" userId="39f07f428f8c8940" providerId="LiveId" clId="{5734FB9A-7959-4D5E-9481-943CC3C171A9}" dt="2021-12-11T21:57:14.713" v="5949" actId="478"/>
          <ac:picMkLst>
            <pc:docMk/>
            <pc:sldMk cId="3641909209" sldId="276"/>
            <ac:picMk id="18" creationId="{82FE7B2D-6007-4F0B-A12C-E4C84033E70F}"/>
          </ac:picMkLst>
        </pc:picChg>
        <pc:cxnChg chg="add del">
          <ac:chgData name="菅島 文悟" userId="39f07f428f8c8940" providerId="LiveId" clId="{5734FB9A-7959-4D5E-9481-943CC3C171A9}" dt="2021-12-17T02:32:16.772" v="7413" actId="478"/>
          <ac:cxnSpMkLst>
            <pc:docMk/>
            <pc:sldMk cId="3641909209" sldId="276"/>
            <ac:cxnSpMk id="3" creationId="{43B181B5-FC98-4225-9A78-B720AF991017}"/>
          </ac:cxnSpMkLst>
        </pc:cxnChg>
        <pc:cxnChg chg="add mod">
          <ac:chgData name="菅島 文悟" userId="39f07f428f8c8940" providerId="LiveId" clId="{5734FB9A-7959-4D5E-9481-943CC3C171A9}" dt="2021-12-11T22:07:12.381" v="6144" actId="1076"/>
          <ac:cxnSpMkLst>
            <pc:docMk/>
            <pc:sldMk cId="3641909209" sldId="276"/>
            <ac:cxnSpMk id="14" creationId="{E0E4C390-3C39-4B3F-8608-A65C325417B7}"/>
          </ac:cxnSpMkLst>
        </pc:cxnChg>
        <pc:cxnChg chg="add mod">
          <ac:chgData name="菅島 文悟" userId="39f07f428f8c8940" providerId="LiveId" clId="{5734FB9A-7959-4D5E-9481-943CC3C171A9}" dt="2021-12-11T22:05:52.510" v="6063" actId="1076"/>
          <ac:cxnSpMkLst>
            <pc:docMk/>
            <pc:sldMk cId="3641909209" sldId="276"/>
            <ac:cxnSpMk id="15" creationId="{97C3EBA6-C22B-49E4-9156-2527B0887950}"/>
          </ac:cxnSpMkLst>
        </pc:cxnChg>
        <pc:cxnChg chg="add">
          <ac:chgData name="菅島 文悟" userId="39f07f428f8c8940" providerId="LiveId" clId="{5734FB9A-7959-4D5E-9481-943CC3C171A9}" dt="2021-12-11T22:15:54.335" v="6356" actId="11529"/>
          <ac:cxnSpMkLst>
            <pc:docMk/>
            <pc:sldMk cId="3641909209" sldId="276"/>
            <ac:cxnSpMk id="23" creationId="{AE371C8A-D6E0-4FDE-93CB-812777DD5644}"/>
          </ac:cxnSpMkLst>
        </pc:cxnChg>
      </pc:sldChg>
      <pc:sldChg chg="addSp delSp modSp add mod ord">
        <pc:chgData name="菅島 文悟" userId="39f07f428f8c8940" providerId="LiveId" clId="{5734FB9A-7959-4D5E-9481-943CC3C171A9}" dt="2021-12-17T06:07:41.665" v="8396" actId="255"/>
        <pc:sldMkLst>
          <pc:docMk/>
          <pc:sldMk cId="330184500" sldId="277"/>
        </pc:sldMkLst>
        <pc:spChg chg="del mod">
          <ac:chgData name="菅島 文悟" userId="39f07f428f8c8940" providerId="LiveId" clId="{5734FB9A-7959-4D5E-9481-943CC3C171A9}" dt="2021-12-11T21:49:06.790" v="5714" actId="478"/>
          <ac:spMkLst>
            <pc:docMk/>
            <pc:sldMk cId="330184500" sldId="277"/>
            <ac:spMk id="2" creationId="{F314476C-837D-4388-9118-E727E3D0DF85}"/>
          </ac:spMkLst>
        </pc:spChg>
        <pc:spChg chg="add mod">
          <ac:chgData name="菅島 文悟" userId="39f07f428f8c8940" providerId="LiveId" clId="{5734FB9A-7959-4D5E-9481-943CC3C171A9}" dt="2021-12-17T06:07:41.665" v="8396" actId="255"/>
          <ac:spMkLst>
            <pc:docMk/>
            <pc:sldMk cId="330184500" sldId="277"/>
            <ac:spMk id="3" creationId="{00F77476-820F-4B5E-83E4-554207FFD01F}"/>
          </ac:spMkLst>
        </pc:spChg>
        <pc:spChg chg="mod">
          <ac:chgData name="菅島 文悟" userId="39f07f428f8c8940" providerId="LiveId" clId="{5734FB9A-7959-4D5E-9481-943CC3C171A9}" dt="2021-12-11T21:38:55.309" v="5373" actId="20577"/>
          <ac:spMkLst>
            <pc:docMk/>
            <pc:sldMk cId="330184500" sldId="277"/>
            <ac:spMk id="7" creationId="{F449C3F0-9238-4CBF-BE48-5CD1EC921CFE}"/>
          </ac:spMkLst>
        </pc:spChg>
        <pc:picChg chg="del">
          <ac:chgData name="菅島 文悟" userId="39f07f428f8c8940" providerId="LiveId" clId="{5734FB9A-7959-4D5E-9481-943CC3C171A9}" dt="2021-12-11T21:38:59.139" v="5374" actId="478"/>
          <ac:picMkLst>
            <pc:docMk/>
            <pc:sldMk cId="330184500" sldId="277"/>
            <ac:picMk id="18" creationId="{82FE7B2D-6007-4F0B-A12C-E4C84033E70F}"/>
          </ac:picMkLst>
        </pc:picChg>
      </pc:sldChg>
      <pc:sldChg chg="addSp delSp modSp add mod">
        <pc:chgData name="菅島 文悟" userId="39f07f428f8c8940" providerId="LiveId" clId="{5734FB9A-7959-4D5E-9481-943CC3C171A9}" dt="2021-12-17T03:39:38.507" v="7661" actId="20577"/>
        <pc:sldMkLst>
          <pc:docMk/>
          <pc:sldMk cId="1146058854" sldId="278"/>
        </pc:sldMkLst>
        <pc:spChg chg="del">
          <ac:chgData name="菅島 文悟" userId="39f07f428f8c8940" providerId="LiveId" clId="{5734FB9A-7959-4D5E-9481-943CC3C171A9}" dt="2021-12-11T21:54:56.948" v="5876" actId="478"/>
          <ac:spMkLst>
            <pc:docMk/>
            <pc:sldMk cId="1146058854" sldId="278"/>
            <ac:spMk id="2" creationId="{F314476C-837D-4388-9118-E727E3D0DF85}"/>
          </ac:spMkLst>
        </pc:spChg>
        <pc:spChg chg="add del mod">
          <ac:chgData name="菅島 文悟" userId="39f07f428f8c8940" providerId="LiveId" clId="{5734FB9A-7959-4D5E-9481-943CC3C171A9}" dt="2021-12-11T21:55:20.310" v="5889" actId="767"/>
          <ac:spMkLst>
            <pc:docMk/>
            <pc:sldMk cId="1146058854" sldId="278"/>
            <ac:spMk id="3" creationId="{D0F683CA-3E6F-402C-B748-A682E27EE5FD}"/>
          </ac:spMkLst>
        </pc:spChg>
        <pc:spChg chg="add mod">
          <ac:chgData name="菅島 文悟" userId="39f07f428f8c8940" providerId="LiveId" clId="{5734FB9A-7959-4D5E-9481-943CC3C171A9}" dt="2021-12-11T22:27:49.241" v="6403" actId="14100"/>
          <ac:spMkLst>
            <pc:docMk/>
            <pc:sldMk cId="1146058854" sldId="278"/>
            <ac:spMk id="5" creationId="{45C2BBCC-86B8-421D-9B2F-67E5415E7004}"/>
          </ac:spMkLst>
        </pc:spChg>
        <pc:spChg chg="mod">
          <ac:chgData name="菅島 文悟" userId="39f07f428f8c8940" providerId="LiveId" clId="{5734FB9A-7959-4D5E-9481-943CC3C171A9}" dt="2021-12-11T22:38:50.610" v="6654" actId="20577"/>
          <ac:spMkLst>
            <pc:docMk/>
            <pc:sldMk cId="1146058854" sldId="278"/>
            <ac:spMk id="7" creationId="{F449C3F0-9238-4CBF-BE48-5CD1EC921CFE}"/>
          </ac:spMkLst>
        </pc:spChg>
        <pc:spChg chg="del mod topLvl">
          <ac:chgData name="菅島 文悟" userId="39f07f428f8c8940" providerId="LiveId" clId="{5734FB9A-7959-4D5E-9481-943CC3C171A9}" dt="2021-12-11T21:55:49.727" v="5893" actId="478"/>
          <ac:spMkLst>
            <pc:docMk/>
            <pc:sldMk cId="1146058854" sldId="278"/>
            <ac:spMk id="10" creationId="{8F669AA8-83EF-45BE-A57B-682DC2EFCE63}"/>
          </ac:spMkLst>
        </pc:spChg>
        <pc:spChg chg="add del mod">
          <ac:chgData name="菅島 文悟" userId="39f07f428f8c8940" providerId="LiveId" clId="{5734FB9A-7959-4D5E-9481-943CC3C171A9}" dt="2021-12-11T22:28:45.795" v="6405"/>
          <ac:spMkLst>
            <pc:docMk/>
            <pc:sldMk cId="1146058854" sldId="278"/>
            <ac:spMk id="21" creationId="{125F465B-5FCB-47C2-863B-069755AE0845}"/>
          </ac:spMkLst>
        </pc:spChg>
        <pc:spChg chg="add mod">
          <ac:chgData name="菅島 文悟" userId="39f07f428f8c8940" providerId="LiveId" clId="{5734FB9A-7959-4D5E-9481-943CC3C171A9}" dt="2021-12-11T22:34:07.108" v="6476" actId="14100"/>
          <ac:spMkLst>
            <pc:docMk/>
            <pc:sldMk cId="1146058854" sldId="278"/>
            <ac:spMk id="26" creationId="{A1272A1F-8772-480B-8DCB-E7C646C1D13B}"/>
          </ac:spMkLst>
        </pc:spChg>
        <pc:spChg chg="add mod">
          <ac:chgData name="菅島 文悟" userId="39f07f428f8c8940" providerId="LiveId" clId="{5734FB9A-7959-4D5E-9481-943CC3C171A9}" dt="2021-12-11T22:29:50.329" v="6414" actId="1076"/>
          <ac:spMkLst>
            <pc:docMk/>
            <pc:sldMk cId="1146058854" sldId="278"/>
            <ac:spMk id="28" creationId="{CF74B74D-EA0E-4060-BF72-E3F62BF4C1C3}"/>
          </ac:spMkLst>
        </pc:spChg>
        <pc:spChg chg="add mod">
          <ac:chgData name="菅島 文悟" userId="39f07f428f8c8940" providerId="LiveId" clId="{5734FB9A-7959-4D5E-9481-943CC3C171A9}" dt="2021-12-11T22:32:32.010" v="6448" actId="14100"/>
          <ac:spMkLst>
            <pc:docMk/>
            <pc:sldMk cId="1146058854" sldId="278"/>
            <ac:spMk id="30" creationId="{671ECF9C-2235-42EA-9BB6-49366F057921}"/>
          </ac:spMkLst>
        </pc:spChg>
        <pc:spChg chg="add mod ord">
          <ac:chgData name="菅島 文悟" userId="39f07f428f8c8940" providerId="LiveId" clId="{5734FB9A-7959-4D5E-9481-943CC3C171A9}" dt="2021-12-17T03:14:56.235" v="7432" actId="208"/>
          <ac:spMkLst>
            <pc:docMk/>
            <pc:sldMk cId="1146058854" sldId="278"/>
            <ac:spMk id="31" creationId="{2F0B3E46-9DD5-48E3-9A46-4242BC45303E}"/>
          </ac:spMkLst>
        </pc:spChg>
        <pc:spChg chg="add mod">
          <ac:chgData name="菅島 文悟" userId="39f07f428f8c8940" providerId="LiveId" clId="{5734FB9A-7959-4D5E-9481-943CC3C171A9}" dt="2021-12-17T03:39:38.507" v="7661" actId="20577"/>
          <ac:spMkLst>
            <pc:docMk/>
            <pc:sldMk cId="1146058854" sldId="278"/>
            <ac:spMk id="34" creationId="{0016B0B3-FD1A-4778-BE0E-DF56318E7396}"/>
          </ac:spMkLst>
        </pc:spChg>
        <pc:spChg chg="add mod">
          <ac:chgData name="菅島 文悟" userId="39f07f428f8c8940" providerId="LiveId" clId="{5734FB9A-7959-4D5E-9481-943CC3C171A9}" dt="2021-12-11T22:36:36.813" v="6652" actId="1076"/>
          <ac:spMkLst>
            <pc:docMk/>
            <pc:sldMk cId="1146058854" sldId="278"/>
            <ac:spMk id="36" creationId="{FD9E18AA-9383-4BA6-B5D7-E35EB994BACD}"/>
          </ac:spMkLst>
        </pc:spChg>
        <pc:spChg chg="add mod">
          <ac:chgData name="菅島 文悟" userId="39f07f428f8c8940" providerId="LiveId" clId="{5734FB9A-7959-4D5E-9481-943CC3C171A9}" dt="2021-12-11T22:50:26.555" v="6873" actId="20577"/>
          <ac:spMkLst>
            <pc:docMk/>
            <pc:sldMk cId="1146058854" sldId="278"/>
            <ac:spMk id="39" creationId="{EBD097B4-3522-47FC-B7A6-658552316A2F}"/>
          </ac:spMkLst>
        </pc:spChg>
        <pc:grpChg chg="add del mod">
          <ac:chgData name="菅島 文悟" userId="39f07f428f8c8940" providerId="LiveId" clId="{5734FB9A-7959-4D5E-9481-943CC3C171A9}" dt="2021-12-11T21:55:49.727" v="5893" actId="478"/>
          <ac:grpSpMkLst>
            <pc:docMk/>
            <pc:sldMk cId="1146058854" sldId="278"/>
            <ac:grpSpMk id="8" creationId="{1CA68FCA-1C73-46E4-A21E-7055DF3CBA7A}"/>
          </ac:grpSpMkLst>
        </pc:grpChg>
        <pc:picChg chg="add mod ord">
          <ac:chgData name="菅島 文悟" userId="39f07f428f8c8940" providerId="LiveId" clId="{5734FB9A-7959-4D5E-9481-943CC3C171A9}" dt="2021-12-16T03:54:05.497" v="6928" actId="1076"/>
          <ac:picMkLst>
            <pc:docMk/>
            <pc:sldMk cId="1146058854" sldId="278"/>
            <ac:picMk id="2" creationId="{8C73608D-4640-4DAE-88F9-A6DCD1E80018}"/>
          </ac:picMkLst>
        </pc:picChg>
        <pc:picChg chg="del mod topLvl">
          <ac:chgData name="菅島 文悟" userId="39f07f428f8c8940" providerId="LiveId" clId="{5734FB9A-7959-4D5E-9481-943CC3C171A9}" dt="2021-12-17T03:14:32.816" v="7424" actId="478"/>
          <ac:picMkLst>
            <pc:docMk/>
            <pc:sldMk cId="1146058854" sldId="278"/>
            <ac:picMk id="9" creationId="{F6A653B5-ABB0-40EE-91F3-B9C6342F645F}"/>
          </ac:picMkLst>
        </pc:picChg>
        <pc:picChg chg="add del mod">
          <ac:chgData name="菅島 文悟" userId="39f07f428f8c8940" providerId="LiveId" clId="{5734FB9A-7959-4D5E-9481-943CC3C171A9}" dt="2021-12-11T22:28:45.795" v="6405"/>
          <ac:picMkLst>
            <pc:docMk/>
            <pc:sldMk cId="1146058854" sldId="278"/>
            <ac:picMk id="13" creationId="{B2145F40-88F6-4592-B2F1-74ECFDF1A8E7}"/>
          </ac:picMkLst>
        </pc:picChg>
        <pc:picChg chg="add del mod">
          <ac:chgData name="菅島 文悟" userId="39f07f428f8c8940" providerId="LiveId" clId="{5734FB9A-7959-4D5E-9481-943CC3C171A9}" dt="2021-12-11T22:28:45.795" v="6405"/>
          <ac:picMkLst>
            <pc:docMk/>
            <pc:sldMk cId="1146058854" sldId="278"/>
            <ac:picMk id="14" creationId="{CB06305D-335B-49F6-9226-19EE9837E6E6}"/>
          </ac:picMkLst>
        </pc:picChg>
        <pc:picChg chg="add del mod">
          <ac:chgData name="菅島 文悟" userId="39f07f428f8c8940" providerId="LiveId" clId="{5734FB9A-7959-4D5E-9481-943CC3C171A9}" dt="2021-12-11T22:28:45.795" v="6405"/>
          <ac:picMkLst>
            <pc:docMk/>
            <pc:sldMk cId="1146058854" sldId="278"/>
            <ac:picMk id="15" creationId="{89950CCA-5269-4C0F-9DB1-DA542509FBBD}"/>
          </ac:picMkLst>
        </pc:picChg>
        <pc:picChg chg="add del mod">
          <ac:chgData name="菅島 文悟" userId="39f07f428f8c8940" providerId="LiveId" clId="{5734FB9A-7959-4D5E-9481-943CC3C171A9}" dt="2021-12-11T22:28:45.795" v="6405"/>
          <ac:picMkLst>
            <pc:docMk/>
            <pc:sldMk cId="1146058854" sldId="278"/>
            <ac:picMk id="17" creationId="{3AA439DB-5793-4ECA-9706-63FF94646807}"/>
          </ac:picMkLst>
        </pc:picChg>
        <pc:picChg chg="del">
          <ac:chgData name="菅島 文悟" userId="39f07f428f8c8940" providerId="LiveId" clId="{5734FB9A-7959-4D5E-9481-943CC3C171A9}" dt="2021-12-11T21:54:57.723" v="5877" actId="478"/>
          <ac:picMkLst>
            <pc:docMk/>
            <pc:sldMk cId="1146058854" sldId="278"/>
            <ac:picMk id="18" creationId="{82FE7B2D-6007-4F0B-A12C-E4C84033E70F}"/>
          </ac:picMkLst>
        </pc:picChg>
        <pc:picChg chg="add del mod">
          <ac:chgData name="菅島 文悟" userId="39f07f428f8c8940" providerId="LiveId" clId="{5734FB9A-7959-4D5E-9481-943CC3C171A9}" dt="2021-12-16T03:53:40.119" v="6919" actId="478"/>
          <ac:picMkLst>
            <pc:docMk/>
            <pc:sldMk cId="1146058854" sldId="278"/>
            <ac:picMk id="22" creationId="{031070F7-8610-4DF9-A698-A6621B03C521}"/>
          </ac:picMkLst>
        </pc:picChg>
        <pc:picChg chg="add mod">
          <ac:chgData name="菅島 文悟" userId="39f07f428f8c8940" providerId="LiveId" clId="{5734FB9A-7959-4D5E-9481-943CC3C171A9}" dt="2021-12-17T03:14:38.953" v="7428" actId="1076"/>
          <ac:picMkLst>
            <pc:docMk/>
            <pc:sldMk cId="1146058854" sldId="278"/>
            <ac:picMk id="22" creationId="{967BDC23-EE07-40BD-8D09-8A418E835295}"/>
          </ac:picMkLst>
        </pc:picChg>
        <pc:picChg chg="add mod">
          <ac:chgData name="菅島 文悟" userId="39f07f428f8c8940" providerId="LiveId" clId="{5734FB9A-7959-4D5E-9481-943CC3C171A9}" dt="2021-12-11T22:33:49.208" v="6468" actId="1076"/>
          <ac:picMkLst>
            <pc:docMk/>
            <pc:sldMk cId="1146058854" sldId="278"/>
            <ac:picMk id="23" creationId="{BA361204-4AEA-4AA9-AC0F-60550676151B}"/>
          </ac:picMkLst>
        </pc:picChg>
        <pc:picChg chg="add mod">
          <ac:chgData name="菅島 文悟" userId="39f07f428f8c8940" providerId="LiveId" clId="{5734FB9A-7959-4D5E-9481-943CC3C171A9}" dt="2021-12-11T22:35:26.357" v="6541" actId="1076"/>
          <ac:picMkLst>
            <pc:docMk/>
            <pc:sldMk cId="1146058854" sldId="278"/>
            <ac:picMk id="29" creationId="{0BA2F7B0-CE59-45CB-BE71-54618EF5B9EA}"/>
          </ac:picMkLst>
        </pc:picChg>
        <pc:picChg chg="add mod">
          <ac:chgData name="菅島 文悟" userId="39f07f428f8c8940" providerId="LiveId" clId="{5734FB9A-7959-4D5E-9481-943CC3C171A9}" dt="2021-12-11T22:46:34.999" v="6666" actId="1076"/>
          <ac:picMkLst>
            <pc:docMk/>
            <pc:sldMk cId="1146058854" sldId="278"/>
            <ac:picMk id="38" creationId="{8BEEEEA2-FB7B-4D36-B86B-230C9A5F230A}"/>
          </ac:picMkLst>
        </pc:picChg>
        <pc:cxnChg chg="add mod">
          <ac:chgData name="菅島 文悟" userId="39f07f428f8c8940" providerId="LiveId" clId="{5734FB9A-7959-4D5E-9481-943CC3C171A9}" dt="2021-12-11T22:29:07.166" v="6407" actId="1076"/>
          <ac:cxnSpMkLst>
            <pc:docMk/>
            <pc:sldMk cId="1146058854" sldId="278"/>
            <ac:cxnSpMk id="12" creationId="{FC3AC030-65E7-4F1C-B451-CE12D3D4680A}"/>
          </ac:cxnSpMkLst>
        </pc:cxnChg>
        <pc:cxnChg chg="add del mod">
          <ac:chgData name="菅島 文悟" userId="39f07f428f8c8940" providerId="LiveId" clId="{5734FB9A-7959-4D5E-9481-943CC3C171A9}" dt="2021-12-11T22:28:45.795" v="6405"/>
          <ac:cxnSpMkLst>
            <pc:docMk/>
            <pc:sldMk cId="1146058854" sldId="278"/>
            <ac:cxnSpMk id="16" creationId="{4EBB1503-6BC9-4DA9-A7E0-347A2EB2D003}"/>
          </ac:cxnSpMkLst>
        </pc:cxnChg>
        <pc:cxnChg chg="add del mod">
          <ac:chgData name="菅島 文悟" userId="39f07f428f8c8940" providerId="LiveId" clId="{5734FB9A-7959-4D5E-9481-943CC3C171A9}" dt="2021-12-11T22:28:45.795" v="6405"/>
          <ac:cxnSpMkLst>
            <pc:docMk/>
            <pc:sldMk cId="1146058854" sldId="278"/>
            <ac:cxnSpMk id="19" creationId="{88994BD4-F91A-4778-98F1-054D7C0D1FBE}"/>
          </ac:cxnSpMkLst>
        </pc:cxnChg>
        <pc:cxnChg chg="add del mod">
          <ac:chgData name="菅島 文悟" userId="39f07f428f8c8940" providerId="LiveId" clId="{5734FB9A-7959-4D5E-9481-943CC3C171A9}" dt="2021-12-11T22:28:45.795" v="6405"/>
          <ac:cxnSpMkLst>
            <pc:docMk/>
            <pc:sldMk cId="1146058854" sldId="278"/>
            <ac:cxnSpMk id="20" creationId="{B4BCBD9A-3EAE-450F-8DA7-C9072AAD824E}"/>
          </ac:cxnSpMkLst>
        </pc:cxnChg>
        <pc:cxnChg chg="add mod">
          <ac:chgData name="菅島 文悟" userId="39f07f428f8c8940" providerId="LiveId" clId="{5734FB9A-7959-4D5E-9481-943CC3C171A9}" dt="2021-12-16T03:54:07.473" v="6929" actId="14100"/>
          <ac:cxnSpMkLst>
            <pc:docMk/>
            <pc:sldMk cId="1146058854" sldId="278"/>
            <ac:cxnSpMk id="24" creationId="{6EB788BC-33B9-4F6B-846B-6FF51929DDCA}"/>
          </ac:cxnSpMkLst>
        </pc:cxnChg>
        <pc:cxnChg chg="add mod">
          <ac:chgData name="菅島 文悟" userId="39f07f428f8c8940" providerId="LiveId" clId="{5734FB9A-7959-4D5E-9481-943CC3C171A9}" dt="2021-12-11T22:34:02.916" v="6474" actId="1076"/>
          <ac:cxnSpMkLst>
            <pc:docMk/>
            <pc:sldMk cId="1146058854" sldId="278"/>
            <ac:cxnSpMk id="25" creationId="{A0B87DB4-CCFE-45E8-9EA0-04920219BC4B}"/>
          </ac:cxnSpMkLst>
        </pc:cxnChg>
        <pc:cxnChg chg="add mod">
          <ac:chgData name="菅島 文悟" userId="39f07f428f8c8940" providerId="LiveId" clId="{5734FB9A-7959-4D5E-9481-943CC3C171A9}" dt="2021-12-11T22:33:57.781" v="6471" actId="14100"/>
          <ac:cxnSpMkLst>
            <pc:docMk/>
            <pc:sldMk cId="1146058854" sldId="278"/>
            <ac:cxnSpMk id="27" creationId="{68E63E54-EFFA-4A0B-9896-BD980270B5AA}"/>
          </ac:cxnSpMkLst>
        </pc:cxnChg>
      </pc:sldChg>
      <pc:sldChg chg="addSp delSp modSp add mod ord modShow">
        <pc:chgData name="菅島 文悟" userId="39f07f428f8c8940" providerId="LiveId" clId="{5734FB9A-7959-4D5E-9481-943CC3C171A9}" dt="2021-12-17T06:11:04.527" v="8446" actId="1076"/>
        <pc:sldMkLst>
          <pc:docMk/>
          <pc:sldMk cId="304082215" sldId="279"/>
        </pc:sldMkLst>
        <pc:spChg chg="del">
          <ac:chgData name="菅島 文悟" userId="39f07f428f8c8940" providerId="LiveId" clId="{5734FB9A-7959-4D5E-9481-943CC3C171A9}" dt="2021-12-11T22:30:39.811" v="6415" actId="478"/>
          <ac:spMkLst>
            <pc:docMk/>
            <pc:sldMk cId="304082215" sldId="279"/>
            <ac:spMk id="2" creationId="{F314476C-837D-4388-9118-E727E3D0DF85}"/>
          </ac:spMkLst>
        </pc:spChg>
        <pc:spChg chg="add mod">
          <ac:chgData name="菅島 文悟" userId="39f07f428f8c8940" providerId="LiveId" clId="{5734FB9A-7959-4D5E-9481-943CC3C171A9}" dt="2021-12-17T03:46:36.809" v="7777" actId="20577"/>
          <ac:spMkLst>
            <pc:docMk/>
            <pc:sldMk cId="304082215" sldId="279"/>
            <ac:spMk id="5" creationId="{68A75C6B-1D28-4481-841D-A7CB4C492B73}"/>
          </ac:spMkLst>
        </pc:spChg>
        <pc:spChg chg="mod">
          <ac:chgData name="菅島 文悟" userId="39f07f428f8c8940" providerId="LiveId" clId="{5734FB9A-7959-4D5E-9481-943CC3C171A9}" dt="2021-12-17T03:43:51.490" v="7664"/>
          <ac:spMkLst>
            <pc:docMk/>
            <pc:sldMk cId="304082215" sldId="279"/>
            <ac:spMk id="7" creationId="{F449C3F0-9238-4CBF-BE48-5CD1EC921CFE}"/>
          </ac:spMkLst>
        </pc:spChg>
        <pc:spChg chg="add mod topLvl">
          <ac:chgData name="菅島 文悟" userId="39f07f428f8c8940" providerId="LiveId" clId="{5734FB9A-7959-4D5E-9481-943CC3C171A9}" dt="2021-12-17T03:55:02.821" v="8113" actId="1076"/>
          <ac:spMkLst>
            <pc:docMk/>
            <pc:sldMk cId="304082215" sldId="279"/>
            <ac:spMk id="11" creationId="{2F2065EE-3C7A-4879-8BD5-1D3A35BC1887}"/>
          </ac:spMkLst>
        </pc:spChg>
        <pc:spChg chg="add mod">
          <ac:chgData name="菅島 文悟" userId="39f07f428f8c8940" providerId="LiveId" clId="{5734FB9A-7959-4D5E-9481-943CC3C171A9}" dt="2021-12-17T03:53:52.296" v="8080" actId="1076"/>
          <ac:spMkLst>
            <pc:docMk/>
            <pc:sldMk cId="304082215" sldId="279"/>
            <ac:spMk id="12" creationId="{9C3F64A7-23BD-4624-80B9-AED10CED6428}"/>
          </ac:spMkLst>
        </pc:spChg>
        <pc:spChg chg="add mod">
          <ac:chgData name="菅島 文悟" userId="39f07f428f8c8940" providerId="LiveId" clId="{5734FB9A-7959-4D5E-9481-943CC3C171A9}" dt="2021-12-17T03:54:10.901" v="8090" actId="1076"/>
          <ac:spMkLst>
            <pc:docMk/>
            <pc:sldMk cId="304082215" sldId="279"/>
            <ac:spMk id="13" creationId="{6F2B580C-E64C-4395-AA50-0DE4DFB3BBF7}"/>
          </ac:spMkLst>
        </pc:spChg>
        <pc:spChg chg="add mod ord">
          <ac:chgData name="菅島 文悟" userId="39f07f428f8c8940" providerId="LiveId" clId="{5734FB9A-7959-4D5E-9481-943CC3C171A9}" dt="2021-12-17T03:54:13.966" v="8091" actId="1076"/>
          <ac:spMkLst>
            <pc:docMk/>
            <pc:sldMk cId="304082215" sldId="279"/>
            <ac:spMk id="15" creationId="{A298F405-1A51-4E5C-B816-84AF3DDB31F8}"/>
          </ac:spMkLst>
        </pc:spChg>
        <pc:spChg chg="add del mod ord">
          <ac:chgData name="菅島 文悟" userId="39f07f428f8c8940" providerId="LiveId" clId="{5734FB9A-7959-4D5E-9481-943CC3C171A9}" dt="2021-12-17T03:53:56.629" v="8081" actId="478"/>
          <ac:spMkLst>
            <pc:docMk/>
            <pc:sldMk cId="304082215" sldId="279"/>
            <ac:spMk id="16" creationId="{910134A8-4718-4D1B-BAE4-E6F27D5F4CDB}"/>
          </ac:spMkLst>
        </pc:spChg>
        <pc:spChg chg="add mod">
          <ac:chgData name="菅島 文悟" userId="39f07f428f8c8940" providerId="LiveId" clId="{5734FB9A-7959-4D5E-9481-943CC3C171A9}" dt="2021-12-17T03:56:45.282" v="8201" actId="20577"/>
          <ac:spMkLst>
            <pc:docMk/>
            <pc:sldMk cId="304082215" sldId="279"/>
            <ac:spMk id="17" creationId="{B6E0F6C7-61E3-41D7-8DD5-BE921750E7AC}"/>
          </ac:spMkLst>
        </pc:spChg>
        <pc:spChg chg="add mod">
          <ac:chgData name="菅島 文悟" userId="39f07f428f8c8940" providerId="LiveId" clId="{5734FB9A-7959-4D5E-9481-943CC3C171A9}" dt="2021-12-17T03:56:07.762" v="8185" actId="1076"/>
          <ac:spMkLst>
            <pc:docMk/>
            <pc:sldMk cId="304082215" sldId="279"/>
            <ac:spMk id="22" creationId="{38C5A521-6553-4A41-852D-468E5F533E05}"/>
          </ac:spMkLst>
        </pc:spChg>
        <pc:spChg chg="add mod">
          <ac:chgData name="菅島 文悟" userId="39f07f428f8c8940" providerId="LiveId" clId="{5734FB9A-7959-4D5E-9481-943CC3C171A9}" dt="2021-12-17T06:11:04.527" v="8446" actId="1076"/>
          <ac:spMkLst>
            <pc:docMk/>
            <pc:sldMk cId="304082215" sldId="279"/>
            <ac:spMk id="23" creationId="{2952E09C-7922-4F96-BE03-E950EFB9325B}"/>
          </ac:spMkLst>
        </pc:spChg>
        <pc:grpChg chg="add del mod">
          <ac:chgData name="菅島 文悟" userId="39f07f428f8c8940" providerId="LiveId" clId="{5734FB9A-7959-4D5E-9481-943CC3C171A9}" dt="2021-12-17T03:54:35.734" v="8101" actId="165"/>
          <ac:grpSpMkLst>
            <pc:docMk/>
            <pc:sldMk cId="304082215" sldId="279"/>
            <ac:grpSpMk id="20" creationId="{B259270E-955F-4837-8874-D558E177FF8E}"/>
          </ac:grpSpMkLst>
        </pc:grpChg>
        <pc:picChg chg="add mod">
          <ac:chgData name="菅島 文悟" userId="39f07f428f8c8940" providerId="LiveId" clId="{5734FB9A-7959-4D5E-9481-943CC3C171A9}" dt="2021-12-17T03:54:15.750" v="8092" actId="1076"/>
          <ac:picMkLst>
            <pc:docMk/>
            <pc:sldMk cId="304082215" sldId="279"/>
            <ac:picMk id="3" creationId="{65B09278-F18C-4B30-9727-AE91D20043C4}"/>
          </ac:picMkLst>
        </pc:picChg>
        <pc:picChg chg="add mod topLvl">
          <ac:chgData name="菅島 文悟" userId="39f07f428f8c8940" providerId="LiveId" clId="{5734FB9A-7959-4D5E-9481-943CC3C171A9}" dt="2021-12-17T03:54:48.445" v="8106" actId="14100"/>
          <ac:picMkLst>
            <pc:docMk/>
            <pc:sldMk cId="304082215" sldId="279"/>
            <ac:picMk id="8" creationId="{3A3C73DC-75D5-497F-834E-EEA38791639C}"/>
          </ac:picMkLst>
        </pc:picChg>
        <pc:picChg chg="del">
          <ac:chgData name="菅島 文悟" userId="39f07f428f8c8940" providerId="LiveId" clId="{5734FB9A-7959-4D5E-9481-943CC3C171A9}" dt="2021-12-11T22:30:40.659" v="6416" actId="478"/>
          <ac:picMkLst>
            <pc:docMk/>
            <pc:sldMk cId="304082215" sldId="279"/>
            <ac:picMk id="18" creationId="{82FE7B2D-6007-4F0B-A12C-E4C84033E70F}"/>
          </ac:picMkLst>
        </pc:picChg>
        <pc:picChg chg="add mod">
          <ac:chgData name="菅島 文悟" userId="39f07f428f8c8940" providerId="LiveId" clId="{5734FB9A-7959-4D5E-9481-943CC3C171A9}" dt="2021-12-17T03:54:23.573" v="8097" actId="14100"/>
          <ac:picMkLst>
            <pc:docMk/>
            <pc:sldMk cId="304082215" sldId="279"/>
            <ac:picMk id="19" creationId="{17DE6F09-BDB0-4395-9D0C-49EB18FBB2CA}"/>
          </ac:picMkLst>
        </pc:picChg>
        <pc:cxnChg chg="add mod topLvl">
          <ac:chgData name="菅島 文悟" userId="39f07f428f8c8940" providerId="LiveId" clId="{5734FB9A-7959-4D5E-9481-943CC3C171A9}" dt="2021-12-17T03:54:54.677" v="8109" actId="14100"/>
          <ac:cxnSpMkLst>
            <pc:docMk/>
            <pc:sldMk cId="304082215" sldId="279"/>
            <ac:cxnSpMk id="10" creationId="{88446568-D654-45EA-A690-C8E7D732E95A}"/>
          </ac:cxnSpMkLst>
        </pc:cxnChg>
      </pc:sldChg>
      <pc:sldMasterChg chg="modSp modSldLayout">
        <pc:chgData name="菅島 文悟" userId="39f07f428f8c8940" providerId="LiveId" clId="{5734FB9A-7959-4D5E-9481-943CC3C171A9}" dt="2021-12-11T17:23:28.947" v="419"/>
        <pc:sldMasterMkLst>
          <pc:docMk/>
          <pc:sldMasterMk cId="171095272" sldId="2147483648"/>
        </pc:sldMasterMkLst>
        <pc:spChg chg="mod">
          <ac:chgData name="菅島 文悟" userId="39f07f428f8c8940" providerId="LiveId" clId="{5734FB9A-7959-4D5E-9481-943CC3C171A9}" dt="2021-12-11T17:23:28.947" v="419"/>
          <ac:spMkLst>
            <pc:docMk/>
            <pc:sldMasterMk cId="171095272" sldId="2147483648"/>
            <ac:spMk id="2" creationId="{7539DAB5-1C0D-48E2-B36B-28D18807DF11}"/>
          </ac:spMkLst>
        </pc:spChg>
        <pc:spChg chg="mod">
          <ac:chgData name="菅島 文悟" userId="39f07f428f8c8940" providerId="LiveId" clId="{5734FB9A-7959-4D5E-9481-943CC3C171A9}" dt="2021-12-11T17:23:28.947" v="419"/>
          <ac:spMkLst>
            <pc:docMk/>
            <pc:sldMasterMk cId="171095272" sldId="2147483648"/>
            <ac:spMk id="3" creationId="{10DDD9EC-3832-4A34-9EF0-0C3D1604A5EE}"/>
          </ac:spMkLst>
        </pc:spChg>
        <pc:spChg chg="mod">
          <ac:chgData name="菅島 文悟" userId="39f07f428f8c8940" providerId="LiveId" clId="{5734FB9A-7959-4D5E-9481-943CC3C171A9}" dt="2021-12-11T17:23:28.947" v="419"/>
          <ac:spMkLst>
            <pc:docMk/>
            <pc:sldMasterMk cId="171095272" sldId="2147483648"/>
            <ac:spMk id="4" creationId="{E45EF8B2-BC30-4D14-99FD-242E6D7248DF}"/>
          </ac:spMkLst>
        </pc:spChg>
        <pc:spChg chg="mod">
          <ac:chgData name="菅島 文悟" userId="39f07f428f8c8940" providerId="LiveId" clId="{5734FB9A-7959-4D5E-9481-943CC3C171A9}" dt="2021-12-11T17:23:28.947" v="419"/>
          <ac:spMkLst>
            <pc:docMk/>
            <pc:sldMasterMk cId="171095272" sldId="2147483648"/>
            <ac:spMk id="5" creationId="{651E2FC6-9D90-42D8-B9CA-CCF49E55E624}"/>
          </ac:spMkLst>
        </pc:spChg>
        <pc:spChg chg="mod">
          <ac:chgData name="菅島 文悟" userId="39f07f428f8c8940" providerId="LiveId" clId="{5734FB9A-7959-4D5E-9481-943CC3C171A9}" dt="2021-12-11T17:23:28.947" v="419"/>
          <ac:spMkLst>
            <pc:docMk/>
            <pc:sldMasterMk cId="171095272" sldId="2147483648"/>
            <ac:spMk id="6" creationId="{791057E9-E598-4F6E-8AAB-D9FB1505AC50}"/>
          </ac:spMkLst>
        </pc:spChg>
        <pc:sldLayoutChg chg="modSp">
          <pc:chgData name="菅島 文悟" userId="39f07f428f8c8940" providerId="LiveId" clId="{5734FB9A-7959-4D5E-9481-943CC3C171A9}" dt="2021-12-11T17:23:28.947" v="419"/>
          <pc:sldLayoutMkLst>
            <pc:docMk/>
            <pc:sldMasterMk cId="171095272" sldId="2147483648"/>
            <pc:sldLayoutMk cId="2765745038" sldId="2147483649"/>
          </pc:sldLayoutMkLst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2765745038" sldId="2147483649"/>
              <ac:spMk id="2" creationId="{B04456BF-7F81-48C7-BBCA-0A1142A5E92E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2765745038" sldId="2147483649"/>
              <ac:spMk id="3" creationId="{832FC1CD-E4BA-44D9-B7DD-851358BCDD68}"/>
            </ac:spMkLst>
          </pc:spChg>
        </pc:sldLayoutChg>
        <pc:sldLayoutChg chg="modSp">
          <pc:chgData name="菅島 文悟" userId="39f07f428f8c8940" providerId="LiveId" clId="{5734FB9A-7959-4D5E-9481-943CC3C171A9}" dt="2021-12-11T17:23:28.947" v="419"/>
          <pc:sldLayoutMkLst>
            <pc:docMk/>
            <pc:sldMasterMk cId="171095272" sldId="2147483648"/>
            <pc:sldLayoutMk cId="3958502725" sldId="2147483651"/>
          </pc:sldLayoutMkLst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3958502725" sldId="2147483651"/>
              <ac:spMk id="2" creationId="{2161E5B2-0F14-4DEE-96B6-0DD683BA7593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3958502725" sldId="2147483651"/>
              <ac:spMk id="3" creationId="{BF0936CC-68CE-4AFA-ABC7-D035592B2CD7}"/>
            </ac:spMkLst>
          </pc:spChg>
        </pc:sldLayoutChg>
        <pc:sldLayoutChg chg="modSp">
          <pc:chgData name="菅島 文悟" userId="39f07f428f8c8940" providerId="LiveId" clId="{5734FB9A-7959-4D5E-9481-943CC3C171A9}" dt="2021-12-11T17:23:28.947" v="419"/>
          <pc:sldLayoutMkLst>
            <pc:docMk/>
            <pc:sldMasterMk cId="171095272" sldId="2147483648"/>
            <pc:sldLayoutMk cId="1203433500" sldId="2147483652"/>
          </pc:sldLayoutMkLst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1203433500" sldId="2147483652"/>
              <ac:spMk id="3" creationId="{13E1E7C5-2F75-41FF-AA96-5FB9963DCCFA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1203433500" sldId="2147483652"/>
              <ac:spMk id="4" creationId="{CFE10F98-D74B-4E4E-9624-4195FBEB3185}"/>
            </ac:spMkLst>
          </pc:spChg>
        </pc:sldLayoutChg>
        <pc:sldLayoutChg chg="modSp">
          <pc:chgData name="菅島 文悟" userId="39f07f428f8c8940" providerId="LiveId" clId="{5734FB9A-7959-4D5E-9481-943CC3C171A9}" dt="2021-12-11T17:23:28.947" v="419"/>
          <pc:sldLayoutMkLst>
            <pc:docMk/>
            <pc:sldMasterMk cId="171095272" sldId="2147483648"/>
            <pc:sldLayoutMk cId="3368043442" sldId="2147483653"/>
          </pc:sldLayoutMkLst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3368043442" sldId="2147483653"/>
              <ac:spMk id="2" creationId="{801DEDEB-7E65-451A-BD71-0E3785BF5364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3368043442" sldId="2147483653"/>
              <ac:spMk id="3" creationId="{63BB9774-546A-4FD4-84DE-63B6ECE6AB51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3368043442" sldId="2147483653"/>
              <ac:spMk id="4" creationId="{D3611114-2436-4214-8DD7-8660339F89FD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3368043442" sldId="2147483653"/>
              <ac:spMk id="5" creationId="{6BD9F054-7F7A-427C-A9C1-7C5C53465FBE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3368043442" sldId="2147483653"/>
              <ac:spMk id="6" creationId="{4D8BC874-D436-4BED-910F-3DF0A0015D47}"/>
            </ac:spMkLst>
          </pc:spChg>
        </pc:sldLayoutChg>
        <pc:sldLayoutChg chg="modSp">
          <pc:chgData name="菅島 文悟" userId="39f07f428f8c8940" providerId="LiveId" clId="{5734FB9A-7959-4D5E-9481-943CC3C171A9}" dt="2021-12-11T17:23:28.947" v="419"/>
          <pc:sldLayoutMkLst>
            <pc:docMk/>
            <pc:sldMasterMk cId="171095272" sldId="2147483648"/>
            <pc:sldLayoutMk cId="428567077" sldId="2147483656"/>
          </pc:sldLayoutMkLst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428567077" sldId="2147483656"/>
              <ac:spMk id="2" creationId="{3637AF51-4749-42B3-8BC5-6D5894BDFF27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428567077" sldId="2147483656"/>
              <ac:spMk id="3" creationId="{52B4AF7E-AD67-40C2-A434-1B10A7D93A11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428567077" sldId="2147483656"/>
              <ac:spMk id="4" creationId="{984E83D2-5EDC-433B-A1AB-C9D569E31204}"/>
            </ac:spMkLst>
          </pc:spChg>
        </pc:sldLayoutChg>
        <pc:sldLayoutChg chg="modSp">
          <pc:chgData name="菅島 文悟" userId="39f07f428f8c8940" providerId="LiveId" clId="{5734FB9A-7959-4D5E-9481-943CC3C171A9}" dt="2021-12-11T17:23:28.947" v="419"/>
          <pc:sldLayoutMkLst>
            <pc:docMk/>
            <pc:sldMasterMk cId="171095272" sldId="2147483648"/>
            <pc:sldLayoutMk cId="1830900199" sldId="2147483657"/>
          </pc:sldLayoutMkLst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1830900199" sldId="2147483657"/>
              <ac:spMk id="2" creationId="{E599E4F6-A0C3-47A8-951E-CBEAA4F70353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1830900199" sldId="2147483657"/>
              <ac:spMk id="3" creationId="{B4B83997-DE62-4EE6-A19D-14193AC048AE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1830900199" sldId="2147483657"/>
              <ac:spMk id="4" creationId="{E1AB40E8-5ACE-47F4-93D1-064FF70E46A3}"/>
            </ac:spMkLst>
          </pc:spChg>
        </pc:sldLayoutChg>
        <pc:sldLayoutChg chg="modSp">
          <pc:chgData name="菅島 文悟" userId="39f07f428f8c8940" providerId="LiveId" clId="{5734FB9A-7959-4D5E-9481-943CC3C171A9}" dt="2021-12-11T17:23:28.947" v="419"/>
          <pc:sldLayoutMkLst>
            <pc:docMk/>
            <pc:sldMasterMk cId="171095272" sldId="2147483648"/>
            <pc:sldLayoutMk cId="1717258376" sldId="2147483659"/>
          </pc:sldLayoutMkLst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1717258376" sldId="2147483659"/>
              <ac:spMk id="2" creationId="{50BD96CC-54E4-45DB-9688-F2D33EDB2EA5}"/>
            </ac:spMkLst>
          </pc:spChg>
          <pc:spChg chg="mod">
            <ac:chgData name="菅島 文悟" userId="39f07f428f8c8940" providerId="LiveId" clId="{5734FB9A-7959-4D5E-9481-943CC3C171A9}" dt="2021-12-11T17:23:28.947" v="419"/>
            <ac:spMkLst>
              <pc:docMk/>
              <pc:sldMasterMk cId="171095272" sldId="2147483648"/>
              <pc:sldLayoutMk cId="1717258376" sldId="2147483659"/>
              <ac:spMk id="3" creationId="{D6ADB173-89E1-4FC4-9F78-3C210BD4437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48DD5-C05A-42C5-8F1E-31AC3EDEC2FE}" type="datetimeFigureOut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AABCE-D647-4BC3-88B1-A240C91B31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717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1EA7-AB00-41B5-8CE8-5A27659CC005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46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89B2-77C6-43BE-B169-86F6CE5E2DC9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37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7641-2DD7-47E5-B9EA-2CA03809B770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24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0D38-6873-4517-AC5B-6CA8BFDA6B48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122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78A0-A0F4-4677-948E-4D193B2463C3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94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7460-9CFC-4BB6-A6EC-7A5778C9EEE8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470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BD00-BD41-4A92-B26E-72815170B0A9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259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502C-EFD5-445B-B063-E0B83D213A0D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605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BDFB-A7F4-4C18-819A-37751FFA7BAE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18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DB01-2D2C-47B7-A6AD-747D74548751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190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960D6-B73E-4041-849B-4D2DEE9C2B7D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4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EBE7B-9A71-4099-9224-D5EF88391A81}" type="datetime1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F22A1-3419-46A7-86DB-E332C674B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1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770F1-EE23-42D0-9D50-EA5CCE238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73" y="1102122"/>
            <a:ext cx="8884990" cy="2387600"/>
          </a:xfrm>
        </p:spPr>
        <p:txBody>
          <a:bodyPr>
            <a:normAutofit/>
          </a:bodyPr>
          <a:lstStyle/>
          <a:p>
            <a:r>
              <a:rPr lang="en-US" altLang="ja-JP" sz="4800" b="0" i="0" dirty="0">
                <a:effectLst/>
                <a:latin typeface="Liberation Sans"/>
              </a:rPr>
              <a:t>AXEL</a:t>
            </a:r>
            <a:r>
              <a:rPr lang="ja-JP" altLang="en-US" sz="4800" b="0" i="0" dirty="0">
                <a:effectLst/>
                <a:latin typeface="Liberation Sans"/>
              </a:rPr>
              <a:t>実験：</a:t>
            </a:r>
            <a:r>
              <a:rPr lang="en-US" altLang="ja-JP" sz="4800" b="0" i="0" dirty="0">
                <a:effectLst/>
                <a:latin typeface="Liberation Sans"/>
              </a:rPr>
              <a:t>180L</a:t>
            </a:r>
            <a:r>
              <a:rPr lang="ja-JP" altLang="en-US" sz="4800" b="0" i="0" dirty="0">
                <a:effectLst/>
                <a:latin typeface="Liberation Sans"/>
              </a:rPr>
              <a:t>検出器での</a:t>
            </a:r>
            <a:br>
              <a:rPr lang="en-US" altLang="ja-JP" sz="4800" b="0" i="0" dirty="0">
                <a:effectLst/>
                <a:latin typeface="Liberation Sans"/>
              </a:rPr>
            </a:br>
            <a:r>
              <a:rPr lang="ja-JP" altLang="en-US" sz="4800" b="0" i="0" dirty="0">
                <a:effectLst/>
                <a:latin typeface="Liberation Sans"/>
              </a:rPr>
              <a:t>測定結果と今後の計画</a:t>
            </a:r>
            <a:endParaRPr kumimoji="1" lang="ja-JP" altLang="en-US" sz="48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CB93344-0C77-470C-8AB2-45792D28B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77215"/>
            <a:ext cx="6858000" cy="141824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菅島文悟</a:t>
            </a:r>
            <a:endParaRPr kumimoji="1" lang="en-US" altLang="ja-JP" dirty="0"/>
          </a:p>
          <a:p>
            <a:r>
              <a:rPr kumimoji="1" lang="en-US" altLang="ja-JP" sz="2000" dirty="0"/>
              <a:t>Kyoto Univ., AXEL collaboration</a:t>
            </a:r>
          </a:p>
          <a:p>
            <a:r>
              <a:rPr lang="en-US" altLang="ja-JP" sz="2000" dirty="0"/>
              <a:t>2021/12/18</a:t>
            </a:r>
            <a:endParaRPr kumimoji="1" lang="ja-JP" altLang="en-US" sz="2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6F4476-42CE-4D97-A660-8C5C53525C61}"/>
              </a:ext>
            </a:extLst>
          </p:cNvPr>
          <p:cNvSpPr txBox="1"/>
          <p:nvPr/>
        </p:nvSpPr>
        <p:spPr>
          <a:xfrm>
            <a:off x="6064716" y="6425670"/>
            <a:ext cx="29555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350" dirty="0"/>
              <a:t>MPGD &amp; Active</a:t>
            </a:r>
            <a:r>
              <a:rPr lang="ja-JP" altLang="en-US" sz="1350" dirty="0"/>
              <a:t>媒質</a:t>
            </a:r>
            <a:r>
              <a:rPr lang="en-US" altLang="ja-JP" sz="1350" dirty="0"/>
              <a:t>TPC2021</a:t>
            </a:r>
            <a:r>
              <a:rPr lang="ja-JP" altLang="en-US" sz="1350" dirty="0"/>
              <a:t>研究会</a:t>
            </a:r>
          </a:p>
        </p:txBody>
      </p:sp>
    </p:spTree>
    <p:extLst>
      <p:ext uri="{BB962C8B-B14F-4D97-AF65-F5344CB8AC3E}">
        <p14:creationId xmlns:p14="http://schemas.microsoft.com/office/powerpoint/2010/main" val="427811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10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14476C-837D-4388-9118-E727E3D0DF85}"/>
              </a:ext>
            </a:extLst>
          </p:cNvPr>
          <p:cNvSpPr txBox="1"/>
          <p:nvPr/>
        </p:nvSpPr>
        <p:spPr>
          <a:xfrm>
            <a:off x="363360" y="3138196"/>
            <a:ext cx="712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グランドメッシュの切れ端が落ちることが放電の原因？</a:t>
            </a:r>
            <a:endParaRPr kumimoji="1" lang="en-US" altLang="ja-JP" dirty="0"/>
          </a:p>
          <a:p>
            <a:r>
              <a:rPr kumimoji="1" lang="ja-JP" altLang="en-US" dirty="0"/>
              <a:t>　→メッシュ自体を保護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B19FF2-337C-40BB-9F89-12E9C5A83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71" y="3821362"/>
            <a:ext cx="3666514" cy="27891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E09666-1B97-4044-9078-3B3AAE731037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ELCC </a:t>
            </a:r>
            <a:r>
              <a:rPr lang="ja-JP" altLang="en-US" sz="3600" dirty="0"/>
              <a:t>放電対策</a:t>
            </a:r>
            <a:r>
              <a:rPr lang="en-US" altLang="ja-JP" sz="3600" dirty="0"/>
              <a:t> </a:t>
            </a:r>
            <a:endParaRPr lang="ja-JP" altLang="en-US" sz="36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FE581D-0032-47D3-AA2D-7CBCEDAB51F0}"/>
              </a:ext>
            </a:extLst>
          </p:cNvPr>
          <p:cNvSpPr txBox="1"/>
          <p:nvPr/>
        </p:nvSpPr>
        <p:spPr>
          <a:xfrm>
            <a:off x="4513715" y="3735526"/>
            <a:ext cx="416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メッシュを</a:t>
            </a:r>
            <a:r>
              <a:rPr kumimoji="1" lang="en-US" altLang="ja-JP" dirty="0"/>
              <a:t>PFA</a:t>
            </a:r>
            <a:r>
              <a:rPr kumimoji="1" lang="ja-JP" altLang="en-US" dirty="0"/>
              <a:t>フィルムで挟んで溶着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DCA47F9-5899-4083-AF41-54227AA09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58" y="4187215"/>
            <a:ext cx="3382081" cy="2351698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7662E901-B508-481F-B33A-8F2EEABE24DE}"/>
              </a:ext>
            </a:extLst>
          </p:cNvPr>
          <p:cNvCxnSpPr>
            <a:cxnSpLocks/>
          </p:cNvCxnSpPr>
          <p:nvPr/>
        </p:nvCxnSpPr>
        <p:spPr>
          <a:xfrm flipH="1" flipV="1">
            <a:off x="3461955" y="5215956"/>
            <a:ext cx="1117834" cy="1471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FC156C3F-A5A3-48A3-8E4F-676489025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48" y="1273000"/>
            <a:ext cx="1712926" cy="171292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210661-8DA6-4663-8099-C89C61ABBF60}"/>
              </a:ext>
            </a:extLst>
          </p:cNvPr>
          <p:cNvSpPr txBox="1"/>
          <p:nvPr/>
        </p:nvSpPr>
        <p:spPr>
          <a:xfrm>
            <a:off x="2593694" y="1657766"/>
            <a:ext cx="519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ELCC</a:t>
            </a:r>
            <a:r>
              <a:rPr kumimoji="1" lang="ja-JP" altLang="en-US" dirty="0"/>
              <a:t>から見つかったほこり</a:t>
            </a:r>
            <a:r>
              <a:rPr kumimoji="1" lang="en-US" altLang="ja-JP" dirty="0"/>
              <a:t>(</a:t>
            </a:r>
            <a:r>
              <a:rPr kumimoji="1" lang="ja-JP" altLang="en-US" dirty="0"/>
              <a:t>メッシュの切れ端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5845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11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3</a:t>
            </a:r>
            <a:r>
              <a:rPr lang="ja-JP" altLang="en-US" sz="3600" dirty="0"/>
              <a:t>ユニットでの結果</a:t>
            </a:r>
            <a:r>
              <a:rPr lang="en-US" altLang="ja-JP" sz="3600" dirty="0"/>
              <a:t> </a:t>
            </a:r>
            <a:endParaRPr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14476C-837D-4388-9118-E727E3D0DF85}"/>
              </a:ext>
            </a:extLst>
          </p:cNvPr>
          <p:cNvSpPr txBox="1"/>
          <p:nvPr/>
        </p:nvSpPr>
        <p:spPr>
          <a:xfrm>
            <a:off x="510692" y="1328836"/>
            <a:ext cx="80046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3</a:t>
            </a:r>
            <a:r>
              <a:rPr kumimoji="1" lang="ja-JP" altLang="en-US" sz="2400" dirty="0"/>
              <a:t>ユニットでの測定により</a:t>
            </a:r>
            <a:r>
              <a:rPr kumimoji="1" lang="en-US" altLang="ja-JP" sz="2400" dirty="0"/>
              <a:t>662 keV</a:t>
            </a:r>
            <a:r>
              <a:rPr kumimoji="1" lang="ja-JP" altLang="en-US" sz="2400" dirty="0"/>
              <a:t>ガンマの検出に成功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dirty="0"/>
              <a:t>　・</a:t>
            </a:r>
            <a:r>
              <a:rPr kumimoji="1" lang="en-US" altLang="ja-JP" dirty="0"/>
              <a:t>1.07%FWHM @662keV</a:t>
            </a:r>
          </a:p>
          <a:p>
            <a:r>
              <a:rPr kumimoji="1" lang="ja-JP" altLang="en-US" dirty="0"/>
              <a:t>　　→</a:t>
            </a:r>
            <a:r>
              <a:rPr kumimoji="1" lang="en-US" altLang="ja-JP" dirty="0"/>
              <a:t>Q</a:t>
            </a:r>
            <a:r>
              <a:rPr kumimoji="1" lang="ja-JP" altLang="en-US" dirty="0"/>
              <a:t>値に外挿して</a:t>
            </a:r>
            <a:r>
              <a:rPr kumimoji="1" lang="de-DE" altLang="ja-JP" dirty="0"/>
              <a:t>0.56% FWHM</a:t>
            </a:r>
          </a:p>
          <a:p>
            <a:endParaRPr kumimoji="1" lang="de-DE" altLang="ja-JP" dirty="0"/>
          </a:p>
          <a:p>
            <a:r>
              <a:rPr kumimoji="1" lang="ja-JP" altLang="en-US" sz="2400" dirty="0"/>
              <a:t>目標の</a:t>
            </a:r>
            <a:r>
              <a:rPr kumimoji="1" lang="en-US" altLang="ja-JP" sz="2400" dirty="0"/>
              <a:t>0.5%</a:t>
            </a:r>
            <a:r>
              <a:rPr kumimoji="1" lang="ja-JP" altLang="en-US" sz="2400" dirty="0"/>
              <a:t>までもう少し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3F2424-65D9-487A-BF59-883308D8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2" y="3497840"/>
            <a:ext cx="4630699" cy="27102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71A8F07-A621-4BE5-8AA7-C62C942A1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190" y="4513502"/>
            <a:ext cx="2507416" cy="10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9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12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180L </a:t>
            </a:r>
            <a:r>
              <a:rPr lang="ja-JP" altLang="en-US" sz="3600" dirty="0"/>
              <a:t>検出器　大型化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40C7F16-B633-435D-A6B4-B62698980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56" y="3016451"/>
            <a:ext cx="3406996" cy="33399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4CDB497-C3BA-441F-AF87-3507DFB00E4D}"/>
              </a:ext>
            </a:extLst>
          </p:cNvPr>
          <p:cNvSpPr txBox="1"/>
          <p:nvPr/>
        </p:nvSpPr>
        <p:spPr>
          <a:xfrm>
            <a:off x="337656" y="1312838"/>
            <a:ext cx="7298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ユニットを段階的に増やして大型化</a:t>
            </a:r>
            <a:endParaRPr kumimoji="1" lang="en-US" altLang="ja-JP" sz="2400" dirty="0"/>
          </a:p>
          <a:p>
            <a:r>
              <a:rPr kumimoji="1" lang="ja-JP" altLang="en-US" sz="2400" dirty="0"/>
              <a:t>　・</a:t>
            </a:r>
            <a:r>
              <a:rPr kumimoji="1" lang="en-US" altLang="ja-JP" sz="2400" dirty="0"/>
              <a:t>3 units</a:t>
            </a:r>
          </a:p>
          <a:p>
            <a:r>
              <a:rPr kumimoji="1" lang="ja-JP" altLang="en-US" sz="2400" dirty="0"/>
              <a:t>　・</a:t>
            </a:r>
            <a:r>
              <a:rPr kumimoji="1" lang="en-US" altLang="ja-JP" sz="2400" dirty="0">
                <a:solidFill>
                  <a:srgbClr val="00B0F0"/>
                </a:solidFill>
              </a:rPr>
              <a:t>12 units = 672 </a:t>
            </a:r>
            <a:r>
              <a:rPr kumimoji="1" lang="en-US" altLang="ja-JP" sz="2400" dirty="0" err="1">
                <a:solidFill>
                  <a:srgbClr val="00B0F0"/>
                </a:solidFill>
              </a:rPr>
              <a:t>ch</a:t>
            </a:r>
            <a:endParaRPr kumimoji="1" lang="en-US" altLang="ja-JP" sz="2400" dirty="0">
              <a:solidFill>
                <a:srgbClr val="00B0F0"/>
              </a:solidFill>
            </a:endParaRPr>
          </a:p>
          <a:p>
            <a:r>
              <a:rPr kumimoji="1" lang="ja-JP" altLang="en-US" sz="2400" dirty="0"/>
              <a:t>　・</a:t>
            </a:r>
            <a:r>
              <a:rPr kumimoji="1" lang="en-US" altLang="ja-JP" sz="2400" dirty="0"/>
              <a:t>27 units (?)</a:t>
            </a:r>
            <a:endParaRPr kumimoji="1" lang="ja-JP" altLang="en-US" sz="24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040B794-0ABD-4E5B-AD4F-5A9E47053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11" y="2359444"/>
            <a:ext cx="4819477" cy="36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29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13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449C3F0-9238-4CBF-BE48-5CD1EC921CFE}"/>
                  </a:ext>
                </a:extLst>
              </p:cNvPr>
              <p:cNvSpPr txBox="1"/>
              <p:nvPr/>
            </p:nvSpPr>
            <p:spPr>
              <a:xfrm>
                <a:off x="337656" y="363726"/>
                <a:ext cx="8530405" cy="706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3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sz="3600" b="0" i="0" smtClean="0">
                            <a:latin typeface="Cambria Math" panose="02040503050406030204" pitchFamily="18" charset="0"/>
                          </a:rPr>
                          <m:t>88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6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sPre>
                  </m:oMath>
                </a14:m>
                <a:r>
                  <a:rPr lang="ja-JP" altLang="en-US" sz="3600" dirty="0"/>
                  <a:t> 線源を用いた</a:t>
                </a:r>
                <a:r>
                  <a:rPr lang="en-US" altLang="ja-JP" sz="3600" dirty="0"/>
                  <a:t>12</a:t>
                </a:r>
                <a:r>
                  <a:rPr lang="ja-JP" altLang="en-US" sz="3600" dirty="0"/>
                  <a:t>ユニットでの測定</a:t>
                </a:r>
                <a:r>
                  <a:rPr lang="en-US" altLang="ja-JP" sz="3600" dirty="0"/>
                  <a:t> </a:t>
                </a:r>
                <a:endParaRPr lang="ja-JP" altLang="en-US" sz="36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449C3F0-9238-4CBF-BE48-5CD1EC921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6" y="363726"/>
                <a:ext cx="8530405" cy="706668"/>
              </a:xfrm>
              <a:prstGeom prst="rect">
                <a:avLst/>
              </a:prstGeom>
              <a:blipFill>
                <a:blip r:embed="rId2"/>
                <a:stretch>
                  <a:fillRect t="-6034" b="-31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4F73CB6C-ABC3-44A1-8913-7B63A1F7D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19" y="1489188"/>
            <a:ext cx="2920004" cy="220303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F364D36-D5EE-4881-A8F6-BFBADFDCE439}"/>
              </a:ext>
            </a:extLst>
          </p:cNvPr>
          <p:cNvSpPr txBox="1"/>
          <p:nvPr/>
        </p:nvSpPr>
        <p:spPr>
          <a:xfrm>
            <a:off x="517320" y="1135563"/>
            <a:ext cx="39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読み出し線コネクタの安定化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36D0C52-42C8-499B-A035-D96295ADC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607" y="1504895"/>
            <a:ext cx="2087255" cy="157014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8AF6CA-45B0-4DB4-9D17-F9EBF9FB5EE7}"/>
              </a:ext>
            </a:extLst>
          </p:cNvPr>
          <p:cNvSpPr txBox="1"/>
          <p:nvPr/>
        </p:nvSpPr>
        <p:spPr>
          <a:xfrm>
            <a:off x="3898720" y="1198578"/>
            <a:ext cx="4250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読み出し線</a:t>
            </a:r>
            <a:r>
              <a:rPr kumimoji="1" lang="en-US" altLang="ja-JP" sz="1400" dirty="0"/>
              <a:t>+</a:t>
            </a:r>
            <a:r>
              <a:rPr kumimoji="1" lang="ja-JP" altLang="en-US" sz="1400" dirty="0"/>
              <a:t>コネクタの導通チェック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90F5A3A-2E9C-4B8D-82E8-D431EA2E7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19" y="4243527"/>
            <a:ext cx="3299001" cy="247794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B360FD2-F25D-4085-B8F7-C34B35FBB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072" y="1944652"/>
            <a:ext cx="2501155" cy="185911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4C785E-6CD2-458B-B83F-6A34A53978DD}"/>
              </a:ext>
            </a:extLst>
          </p:cNvPr>
          <p:cNvSpPr txBox="1"/>
          <p:nvPr/>
        </p:nvSpPr>
        <p:spPr>
          <a:xfrm>
            <a:off x="6183098" y="1605123"/>
            <a:ext cx="2829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MPPC</a:t>
            </a:r>
            <a:r>
              <a:rPr kumimoji="1" lang="ja-JP" altLang="en-US" sz="1400" dirty="0"/>
              <a:t>チェックの効率化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861F0C4-533C-4258-B8C3-A353046CB149}"/>
              </a:ext>
            </a:extLst>
          </p:cNvPr>
          <p:cNvSpPr txBox="1"/>
          <p:nvPr/>
        </p:nvSpPr>
        <p:spPr>
          <a:xfrm>
            <a:off x="597716" y="3885293"/>
            <a:ext cx="39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12</a:t>
            </a:r>
            <a:r>
              <a:rPr kumimoji="1" lang="ja-JP" altLang="en-US" dirty="0"/>
              <a:t>ユニットの組み立て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07176EA-D327-4123-9A90-D5BB9B970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5631" y="4336148"/>
            <a:ext cx="3211018" cy="238532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82F617-21EB-4E9B-A8EF-E2F13014D97A}"/>
              </a:ext>
            </a:extLst>
          </p:cNvPr>
          <p:cNvSpPr txBox="1"/>
          <p:nvPr/>
        </p:nvSpPr>
        <p:spPr>
          <a:xfrm>
            <a:off x="4207490" y="3966816"/>
            <a:ext cx="39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フィールドケージ</a:t>
            </a:r>
          </a:p>
        </p:txBody>
      </p:sp>
    </p:spTree>
    <p:extLst>
      <p:ext uri="{BB962C8B-B14F-4D97-AF65-F5344CB8AC3E}">
        <p14:creationId xmlns:p14="http://schemas.microsoft.com/office/powerpoint/2010/main" val="905321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14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FE5A5CCF-874B-4F60-8529-5CA56A158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56" y="2340078"/>
            <a:ext cx="4704125" cy="333226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A506758-51FB-4E19-B18D-F04A6CC83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318" y="2048344"/>
            <a:ext cx="3699026" cy="302281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641996-E289-4130-A477-6B5AAABEAB80}"/>
              </a:ext>
            </a:extLst>
          </p:cNvPr>
          <p:cNvSpPr txBox="1"/>
          <p:nvPr/>
        </p:nvSpPr>
        <p:spPr>
          <a:xfrm>
            <a:off x="337656" y="1725179"/>
            <a:ext cx="626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検出領域の増加</a:t>
            </a:r>
            <a:endParaRPr kumimoji="1" lang="en-US" altLang="ja-JP" dirty="0"/>
          </a:p>
          <a:p>
            <a:r>
              <a:rPr kumimoji="1" lang="ja-JP" altLang="en-US" dirty="0"/>
              <a:t>　→より大きなエネルギーのイベントを観測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F6BD445-DCDB-4DC1-B8D9-4B97C1AA3DEA}"/>
              </a:ext>
            </a:extLst>
          </p:cNvPr>
          <p:cNvSpPr txBox="1"/>
          <p:nvPr/>
        </p:nvSpPr>
        <p:spPr>
          <a:xfrm>
            <a:off x="449069" y="1181481"/>
            <a:ext cx="650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1.8 MeV </a:t>
            </a:r>
            <a:r>
              <a:rPr kumimoji="1" lang="ja-JP" altLang="en-US" sz="2800" dirty="0"/>
              <a:t>ガンマのピークをとらえた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938A7E7-9D41-41FE-80D1-77D5DC7BC785}"/>
              </a:ext>
            </a:extLst>
          </p:cNvPr>
          <p:cNvSpPr/>
          <p:nvPr/>
        </p:nvSpPr>
        <p:spPr>
          <a:xfrm>
            <a:off x="3556736" y="4278386"/>
            <a:ext cx="1094685" cy="1268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F0F006E-9B92-484F-877C-1EF007AC8EAA}"/>
              </a:ext>
            </a:extLst>
          </p:cNvPr>
          <p:cNvSpPr txBox="1"/>
          <p:nvPr/>
        </p:nvSpPr>
        <p:spPr>
          <a:xfrm>
            <a:off x="5290209" y="5045471"/>
            <a:ext cx="381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1.8 MeV</a:t>
            </a:r>
            <a:r>
              <a:rPr kumimoji="1" lang="ja-JP" altLang="en-US" dirty="0"/>
              <a:t>イベントの電子の飛跡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3D80CD-0CB8-40DB-B767-73E68FF6391D}"/>
              </a:ext>
            </a:extLst>
          </p:cNvPr>
          <p:cNvSpPr txBox="1"/>
          <p:nvPr/>
        </p:nvSpPr>
        <p:spPr>
          <a:xfrm>
            <a:off x="785867" y="5799204"/>
            <a:ext cx="381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観測されたエネルギースペクトル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406D639-48B2-470F-8536-216D27882CD5}"/>
              </a:ext>
            </a:extLst>
          </p:cNvPr>
          <p:cNvSpPr txBox="1"/>
          <p:nvPr/>
        </p:nvSpPr>
        <p:spPr>
          <a:xfrm>
            <a:off x="2021836" y="6356351"/>
            <a:ext cx="61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・</a:t>
            </a:r>
            <a:r>
              <a:rPr kumimoji="1" lang="en-US" altLang="ja-JP" dirty="0"/>
              <a:t>data taking &amp; </a:t>
            </a:r>
            <a:r>
              <a:rPr kumimoji="1" lang="ja-JP" altLang="en-US" dirty="0"/>
              <a:t>より詳細な解析　現在進行中</a:t>
            </a: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874FEC9-93FB-43BD-9B20-66455711F325}"/>
              </a:ext>
            </a:extLst>
          </p:cNvPr>
          <p:cNvCxnSpPr>
            <a:cxnSpLocks/>
          </p:cNvCxnSpPr>
          <p:nvPr/>
        </p:nvCxnSpPr>
        <p:spPr>
          <a:xfrm flipH="1">
            <a:off x="7296833" y="1879134"/>
            <a:ext cx="446207" cy="1876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楕円 16">
            <a:extLst>
              <a:ext uri="{FF2B5EF4-FFF2-40B4-BE49-F238E27FC236}">
                <a16:creationId xmlns:a16="http://schemas.microsoft.com/office/drawing/2014/main" id="{B643CF1C-19A1-4063-AD88-F13533A9478E}"/>
              </a:ext>
            </a:extLst>
          </p:cNvPr>
          <p:cNvSpPr/>
          <p:nvPr/>
        </p:nvSpPr>
        <p:spPr>
          <a:xfrm>
            <a:off x="7118031" y="3780963"/>
            <a:ext cx="246487" cy="228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49F2854-96C3-4C04-A569-87A2D6E69F4E}"/>
              </a:ext>
            </a:extLst>
          </p:cNvPr>
          <p:cNvSpPr txBox="1"/>
          <p:nvPr/>
        </p:nvSpPr>
        <p:spPr>
          <a:xfrm>
            <a:off x="6770813" y="1291473"/>
            <a:ext cx="209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特性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</a:t>
            </a:r>
            <a:r>
              <a:rPr kumimoji="1" lang="en-US" altLang="ja-JP" dirty="0"/>
              <a:t>(~30keV)</a:t>
            </a:r>
            <a:r>
              <a:rPr kumimoji="1" lang="ja-JP" altLang="en-US" dirty="0"/>
              <a:t>が</a:t>
            </a:r>
            <a:endParaRPr kumimoji="1" lang="en-US" altLang="ja-JP" dirty="0"/>
          </a:p>
          <a:p>
            <a:r>
              <a:rPr kumimoji="1" lang="ja-JP" altLang="en-US" dirty="0"/>
              <a:t>見えた可能性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583A400-4728-4237-8C10-F55B01BC7E71}"/>
                  </a:ext>
                </a:extLst>
              </p:cNvPr>
              <p:cNvSpPr txBox="1"/>
              <p:nvPr/>
            </p:nvSpPr>
            <p:spPr>
              <a:xfrm>
                <a:off x="337656" y="363726"/>
                <a:ext cx="8530405" cy="706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3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sz="3600" b="0" i="0" smtClean="0">
                            <a:latin typeface="Cambria Math" panose="02040503050406030204" pitchFamily="18" charset="0"/>
                          </a:rPr>
                          <m:t>88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6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sPre>
                  </m:oMath>
                </a14:m>
                <a:r>
                  <a:rPr lang="ja-JP" altLang="en-US" sz="3600" dirty="0"/>
                  <a:t> 線源を用いた</a:t>
                </a:r>
                <a:r>
                  <a:rPr lang="en-US" altLang="ja-JP" sz="3600" dirty="0"/>
                  <a:t>12</a:t>
                </a:r>
                <a:r>
                  <a:rPr lang="ja-JP" altLang="en-US" sz="3600" dirty="0"/>
                  <a:t>ユニットでの測定</a:t>
                </a:r>
                <a:r>
                  <a:rPr lang="en-US" altLang="ja-JP" sz="3600" dirty="0"/>
                  <a:t> </a:t>
                </a:r>
                <a:endParaRPr lang="ja-JP" altLang="en-US" sz="36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583A400-4728-4237-8C10-F55B01BC7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6" y="363726"/>
                <a:ext cx="8530405" cy="706668"/>
              </a:xfrm>
              <a:prstGeom prst="rect">
                <a:avLst/>
              </a:prstGeom>
              <a:blipFill>
                <a:blip r:embed="rId4"/>
                <a:stretch>
                  <a:fillRect t="-6034" b="-31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FAAE28D-49D0-447E-B4E7-B30C28C95D02}"/>
              </a:ext>
            </a:extLst>
          </p:cNvPr>
          <p:cNvCxnSpPr>
            <a:cxnSpLocks/>
          </p:cNvCxnSpPr>
          <p:nvPr/>
        </p:nvCxnSpPr>
        <p:spPr>
          <a:xfrm flipH="1">
            <a:off x="3489820" y="4278386"/>
            <a:ext cx="260059" cy="47817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59519FF-EF37-4AD0-9D96-D315A221B84E}"/>
              </a:ext>
            </a:extLst>
          </p:cNvPr>
          <p:cNvSpPr txBox="1"/>
          <p:nvPr/>
        </p:nvSpPr>
        <p:spPr>
          <a:xfrm>
            <a:off x="3659559" y="4030590"/>
            <a:ext cx="36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accent2"/>
                </a:solidFill>
              </a:rPr>
              <a:t>?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93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7557EA-A35D-44C9-930F-37A21752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E6692-5DD2-4A89-AF0A-65AC89029557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5" name="図 4" descr="屋内, エンジン, 流し, 座る が含まれている画像&#10;&#10;自動的に生成された説明">
            <a:extLst>
              <a:ext uri="{FF2B5EF4-FFF2-40B4-BE49-F238E27FC236}">
                <a16:creationId xmlns:a16="http://schemas.microsoft.com/office/drawing/2014/main" id="{F707DC7C-E4F6-4BB5-A23B-1FFB51212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77" y="2134785"/>
            <a:ext cx="1923274" cy="14660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7DF3DC-DF99-4657-AAE3-6825082376E2}"/>
              </a:ext>
            </a:extLst>
          </p:cNvPr>
          <p:cNvSpPr txBox="1"/>
          <p:nvPr/>
        </p:nvSpPr>
        <p:spPr>
          <a:xfrm>
            <a:off x="1849588" y="3623331"/>
            <a:ext cx="3410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180L</a:t>
            </a:r>
            <a:r>
              <a:rPr kumimoji="1" lang="ja-JP" altLang="en-US" sz="1400" dirty="0"/>
              <a:t>試作器 </a:t>
            </a:r>
            <a:r>
              <a:rPr kumimoji="1" lang="en-US" altLang="ja-JP" sz="1400" dirty="0"/>
              <a:t> </a:t>
            </a:r>
            <a:r>
              <a:rPr lang="en-US" altLang="ja-JP" sz="1400" dirty="0"/>
              <a:t>2018 - 2023</a:t>
            </a:r>
          </a:p>
          <a:p>
            <a:r>
              <a:rPr lang="ja-JP" altLang="en-US" sz="1400" dirty="0"/>
              <a:t>現在 </a:t>
            </a:r>
            <a:endParaRPr lang="en-US" altLang="ja-JP" sz="1400" dirty="0"/>
          </a:p>
          <a:p>
            <a:r>
              <a:rPr lang="ja-JP" altLang="en-US" sz="1400" dirty="0"/>
              <a:t>大型化のための技術開発</a:t>
            </a:r>
            <a:endParaRPr lang="en-US" altLang="ja-JP" sz="1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D4167A2-88F9-48AE-82EE-410F0F98F39E}"/>
              </a:ext>
            </a:extLst>
          </p:cNvPr>
          <p:cNvSpPr txBox="1"/>
          <p:nvPr/>
        </p:nvSpPr>
        <p:spPr>
          <a:xfrm>
            <a:off x="5418464" y="5083056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100</a:t>
            </a:r>
            <a:r>
              <a:rPr kumimoji="1" lang="en-US" altLang="ja-JP" dirty="0"/>
              <a:t>0L</a:t>
            </a:r>
            <a:r>
              <a:rPr kumimoji="1" lang="ja-JP" altLang="en-US" dirty="0"/>
              <a:t>検出器 </a:t>
            </a:r>
            <a:endParaRPr kumimoji="1" lang="en-US" altLang="ja-JP" dirty="0"/>
          </a:p>
          <a:p>
            <a:r>
              <a:rPr kumimoji="1" lang="en-US" altLang="ja-JP" dirty="0"/>
              <a:t>2023-</a:t>
            </a:r>
          </a:p>
          <a:p>
            <a:r>
              <a:rPr lang="ja-JP" altLang="en-US" dirty="0"/>
              <a:t>物理探索を目指す</a:t>
            </a:r>
            <a:endParaRPr lang="en-US" altLang="ja-JP" dirty="0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FC2D8EF3-97C3-43BC-994A-0898655E6EAF}"/>
              </a:ext>
            </a:extLst>
          </p:cNvPr>
          <p:cNvSpPr/>
          <p:nvPr/>
        </p:nvSpPr>
        <p:spPr>
          <a:xfrm>
            <a:off x="460131" y="1168817"/>
            <a:ext cx="8407930" cy="9213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23" name="Google Shape;125;p17">
            <a:extLst>
              <a:ext uri="{FF2B5EF4-FFF2-40B4-BE49-F238E27FC236}">
                <a16:creationId xmlns:a16="http://schemas.microsoft.com/office/drawing/2014/main" id="{D3086D25-CDDA-4944-B7E7-19D770E6C3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380" y="2154271"/>
            <a:ext cx="1453208" cy="93980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9EDEEAD-EFF5-433E-BB2B-7A95FCC743C1}"/>
              </a:ext>
            </a:extLst>
          </p:cNvPr>
          <p:cNvSpPr txBox="1"/>
          <p:nvPr/>
        </p:nvSpPr>
        <p:spPr>
          <a:xfrm>
            <a:off x="442784" y="3091467"/>
            <a:ext cx="10747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10L</a:t>
            </a:r>
            <a:r>
              <a:rPr kumimoji="1" lang="ja-JP" altLang="en-US" sz="1350" dirty="0"/>
              <a:t>試作器</a:t>
            </a:r>
            <a:endParaRPr kumimoji="1" lang="en-US" altLang="ja-JP" sz="1350" dirty="0"/>
          </a:p>
          <a:p>
            <a:r>
              <a:rPr lang="en-US" altLang="ja-JP" sz="1350" dirty="0"/>
              <a:t>2014 - 2018</a:t>
            </a:r>
            <a:endParaRPr kumimoji="1" lang="en-US" altLang="ja-JP" sz="1350" dirty="0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60F18DDA-5DA9-452D-8174-151830CC3FF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122984" y="1629473"/>
            <a:ext cx="0" cy="5247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183BCBB-E6D9-475A-A750-A91A75EDAB4C}"/>
              </a:ext>
            </a:extLst>
          </p:cNvPr>
          <p:cNvSpPr txBox="1"/>
          <p:nvPr/>
        </p:nvSpPr>
        <p:spPr>
          <a:xfrm>
            <a:off x="7451522" y="1505034"/>
            <a:ext cx="12960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1 ton </a:t>
            </a:r>
            <a:r>
              <a:rPr kumimoji="1" lang="ja-JP" altLang="en-US" sz="1350" dirty="0"/>
              <a:t>検出器へ</a:t>
            </a: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96E1F7B-A0D9-4800-8E72-1F2A852E0AFE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A0BC32B-4D60-436D-A768-68EF13E3A528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ロードマップ　今後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CBF1084C-04DA-4985-A6DF-DED6B4A167C2}"/>
              </a:ext>
            </a:extLst>
          </p:cNvPr>
          <p:cNvCxnSpPr>
            <a:cxnSpLocks/>
          </p:cNvCxnSpPr>
          <p:nvPr/>
        </p:nvCxnSpPr>
        <p:spPr>
          <a:xfrm flipV="1">
            <a:off x="3190070" y="1656520"/>
            <a:ext cx="0" cy="478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B6F5FF39-707D-40EF-A118-DDB386C74DF1}"/>
              </a:ext>
            </a:extLst>
          </p:cNvPr>
          <p:cNvCxnSpPr>
            <a:cxnSpLocks/>
          </p:cNvCxnSpPr>
          <p:nvPr/>
        </p:nvCxnSpPr>
        <p:spPr>
          <a:xfrm flipV="1">
            <a:off x="6085147" y="1655077"/>
            <a:ext cx="0" cy="59942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6E64E8C-B1C1-484F-A1B8-F681D85F7A82}"/>
              </a:ext>
            </a:extLst>
          </p:cNvPr>
          <p:cNvSpPr/>
          <p:nvPr/>
        </p:nvSpPr>
        <p:spPr>
          <a:xfrm>
            <a:off x="4437516" y="2283353"/>
            <a:ext cx="4056262" cy="378798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7B80D69-D966-45B2-A5F7-69D8E43B2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943" y="2488793"/>
            <a:ext cx="3664602" cy="251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88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16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1000L</a:t>
            </a:r>
            <a:r>
              <a:rPr lang="ja-JP" altLang="en-US" sz="3600" dirty="0"/>
              <a:t>検出器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314476C-837D-4388-9118-E727E3D0DF85}"/>
                  </a:ext>
                </a:extLst>
              </p:cNvPr>
              <p:cNvSpPr txBox="1"/>
              <p:nvPr/>
            </p:nvSpPr>
            <p:spPr>
              <a:xfrm>
                <a:off x="337656" y="1199806"/>
                <a:ext cx="8319246" cy="135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2023</a:t>
                </a:r>
                <a:r>
                  <a:rPr kumimoji="1" lang="ja-JP" altLang="en-US" sz="2400" dirty="0"/>
                  <a:t>年度の物理測定を目指して</a:t>
                </a:r>
                <a:r>
                  <a:rPr kumimoji="1" lang="en-US" altLang="ja-JP" sz="2400" dirty="0"/>
                  <a:t>1000L</a:t>
                </a:r>
                <a:r>
                  <a:rPr kumimoji="1" lang="ja-JP" altLang="en-US" sz="2400" dirty="0"/>
                  <a:t>検出器の開発を進行中</a:t>
                </a:r>
                <a:endParaRPr kumimoji="1" lang="en-US" altLang="ja-JP" dirty="0"/>
              </a:p>
              <a:p>
                <a:r>
                  <a:rPr kumimoji="1" lang="ja-JP" altLang="en-US" dirty="0"/>
                  <a:t>　・宇宙線ミューオンを避けるため地下へ</a:t>
                </a:r>
                <a:endParaRPr kumimoji="1" lang="en-US" altLang="ja-JP" dirty="0"/>
              </a:p>
              <a:p>
                <a:r>
                  <a:rPr kumimoji="1" lang="ja-JP" altLang="en-US" dirty="0"/>
                  <a:t>　　　・宇宙線研究所神岡宇宙素粒子研究施設へ申請中</a:t>
                </a:r>
                <a:endParaRPr kumimoji="1" lang="en-US" altLang="ja-JP" dirty="0"/>
              </a:p>
              <a:p>
                <a:r>
                  <a:rPr kumimoji="1" lang="ja-JP" altLang="en-US" dirty="0"/>
                  <a:t>　・</a:t>
                </a:r>
                <a:r>
                  <a:rPr kumimoji="1" lang="en-US" altLang="ja-JP" dirty="0"/>
                  <a:t>~40 kg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</m:oMath>
                </a14:m>
                <a:r>
                  <a:rPr kumimoji="1" lang="en-US" altLang="ja-JP" dirty="0"/>
                  <a:t> @ 8 </a:t>
                </a:r>
                <a:r>
                  <a:rPr kumimoji="1" lang="en-US" altLang="ja-JP" dirty="0" err="1"/>
                  <a:t>barA</a:t>
                </a:r>
                <a:r>
                  <a:rPr kumimoji="1" lang="en-US" altLang="ja-JP" dirty="0"/>
                  <a:t> </a:t>
                </a:r>
                <a:r>
                  <a:rPr kumimoji="1" lang="ja-JP" altLang="en-US" dirty="0"/>
                  <a:t>　→ </a:t>
                </a:r>
                <a:r>
                  <a:rPr lang="el-GR" altLang="ja-JP" sz="18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0νββ</a:t>
                </a:r>
                <a:r>
                  <a:rPr lang="en-US" altLang="ja-JP" sz="18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ja-JP" altLang="en-US" sz="18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事象 </a:t>
                </a:r>
                <a:r>
                  <a:rPr kumimoji="1" lang="en-US" altLang="ja-JP" dirty="0"/>
                  <a:t>~0.9 </a:t>
                </a:r>
                <a:r>
                  <a:rPr kumimoji="1" lang="en-US" altLang="ja-JP" dirty="0" err="1"/>
                  <a:t>evt</a:t>
                </a:r>
                <a:r>
                  <a:rPr kumimoji="1" lang="en-US" altLang="ja-JP" dirty="0"/>
                  <a:t>/year </a:t>
                </a: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314476C-837D-4388-9118-E727E3D0D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6" y="1199806"/>
                <a:ext cx="8319246" cy="1359475"/>
              </a:xfrm>
              <a:prstGeom prst="rect">
                <a:avLst/>
              </a:prstGeom>
              <a:blipFill>
                <a:blip r:embed="rId2"/>
                <a:stretch>
                  <a:fillRect l="-1099" t="-4036" r="-147" b="-35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0B9350-E682-4A83-A13E-824EAEFBBF72}"/>
                  </a:ext>
                </a:extLst>
              </p:cNvPr>
              <p:cNvSpPr txBox="1"/>
              <p:nvPr/>
            </p:nvSpPr>
            <p:spPr>
              <a:xfrm>
                <a:off x="4831114" y="3114526"/>
                <a:ext cx="4121098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dirty="0"/>
                  <a:t>Geant4 simulation</a:t>
                </a:r>
                <a:r>
                  <a:rPr kumimoji="1" lang="ja-JP" altLang="en-US" dirty="0"/>
                  <a:t> で</a:t>
                </a:r>
                <a:r>
                  <a:rPr kumimoji="1" lang="en-US" altLang="ja-JP" dirty="0"/>
                  <a:t>BG rate</a:t>
                </a:r>
                <a:r>
                  <a:rPr kumimoji="1" lang="ja-JP" altLang="en-US" dirty="0"/>
                  <a:t>を評価</a:t>
                </a:r>
                <a:endParaRPr kumimoji="1" lang="en-US" altLang="ja-JP" dirty="0"/>
              </a:p>
              <a:p>
                <a:r>
                  <a:rPr kumimoji="1" lang="ja-JP" altLang="en-US" dirty="0"/>
                  <a:t>・圧力容器自体の放射能で</a:t>
                </a:r>
                <a:endParaRPr kumimoji="1" lang="en-US" altLang="ja-JP" dirty="0"/>
              </a:p>
              <a:p>
                <a:r>
                  <a:rPr kumimoji="1" lang="ja-JP" altLang="en-US" dirty="0"/>
                  <a:t>　 </a:t>
                </a:r>
                <a:r>
                  <a:rPr lang="en-US" altLang="ja-JP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6.8×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ja-JP" sz="1800" b="0" i="0" u="none" strike="noStrike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altLang="ja-JP" sz="1800" b="0" i="0" u="none" strike="noStrike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evt</a:t>
                </a:r>
                <a:r>
                  <a:rPr lang="en-US" altLang="ja-JP" sz="1800" b="0" i="0" u="none" strike="noStrike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/year</a:t>
                </a:r>
                <a:r>
                  <a:rPr lang="ja-JP" altLang="en-US" sz="1800" b="0" i="0" u="none" strike="noStrike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程度</a:t>
                </a:r>
                <a:endParaRPr kumimoji="1" lang="en-US" altLang="ja-JP" dirty="0"/>
              </a:p>
              <a:p>
                <a:r>
                  <a:rPr kumimoji="1" lang="ja-JP" altLang="en-US" dirty="0"/>
                  <a:t>・地下環境のガンマ線レート</a:t>
                </a:r>
                <a:r>
                  <a:rPr kumimoji="1" lang="en-US" altLang="ja-JP" dirty="0"/>
                  <a:t>[1]</a:t>
                </a:r>
                <a:r>
                  <a:rPr kumimoji="1" lang="ja-JP" altLang="en-US" dirty="0"/>
                  <a:t>で</a:t>
                </a:r>
                <a:endParaRPr kumimoji="1" lang="en-US" altLang="ja-JP" dirty="0"/>
              </a:p>
              <a:p>
                <a:r>
                  <a:rPr kumimoji="1" lang="ja-JP" altLang="en-US" dirty="0"/>
                  <a:t>　</a:t>
                </a:r>
                <a:r>
                  <a:rPr lang="en-US" altLang="ja-JP" dirty="0"/>
                  <a:t> 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1540 </a:t>
                </a:r>
                <a:r>
                  <a:rPr lang="en-US" altLang="ja-JP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evt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/year</a:t>
                </a:r>
                <a:r>
                  <a:rPr lang="ja-JP" altLang="en-US" dirty="0"/>
                  <a:t>程度</a:t>
                </a:r>
                <a:endParaRPr lang="en-US" altLang="ja-JP" dirty="0"/>
              </a:p>
              <a:p>
                <a:endParaRPr lang="en-US" altLang="ja-JP" dirty="0"/>
              </a:p>
              <a:p>
                <a:r>
                  <a:rPr lang="ja-JP" altLang="en-US" dirty="0"/>
                  <a:t>　除去しきれないものが残る</a:t>
                </a:r>
                <a:endParaRPr lang="en-US" altLang="ja-JP" dirty="0"/>
              </a:p>
              <a:p>
                <a:endParaRPr kumimoji="1" lang="en-US" altLang="ja-JP" dirty="0"/>
              </a:p>
              <a:p>
                <a:r>
                  <a:rPr kumimoji="1" lang="ja-JP" altLang="en-US" dirty="0"/>
                  <a:t>→約</a:t>
                </a:r>
                <a:r>
                  <a:rPr kumimoji="1" lang="en-US" altLang="ja-JP" dirty="0"/>
                  <a:t>20 cm</a:t>
                </a:r>
                <a:r>
                  <a:rPr kumimoji="1" lang="ja-JP" altLang="en-US" dirty="0"/>
                  <a:t>の鉛シールドで</a:t>
                </a:r>
                <a:endParaRPr kumimoji="1" lang="en-US" altLang="ja-JP" dirty="0"/>
              </a:p>
              <a:p>
                <a:r>
                  <a:rPr kumimoji="1" lang="ja-JP" altLang="en-US" dirty="0"/>
                  <a:t>　環境放射線を遮蔽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0B9350-E682-4A83-A13E-824EAEFBB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114" y="3114526"/>
                <a:ext cx="4121098" cy="2862322"/>
              </a:xfrm>
              <a:prstGeom prst="rect">
                <a:avLst/>
              </a:prstGeom>
              <a:blipFill>
                <a:blip r:embed="rId3"/>
                <a:stretch>
                  <a:fillRect l="-1331" t="-1279" b="-27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041D02-FA46-462B-84DF-23ABD8961DF9}"/>
              </a:ext>
            </a:extLst>
          </p:cNvPr>
          <p:cNvSpPr txBox="1"/>
          <p:nvPr/>
        </p:nvSpPr>
        <p:spPr>
          <a:xfrm>
            <a:off x="4806361" y="6394417"/>
            <a:ext cx="3303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[1] K. </a:t>
            </a:r>
            <a:r>
              <a:rPr lang="en-US" altLang="ja-JP" sz="1400" dirty="0" err="1"/>
              <a:t>Ichimura</a:t>
            </a:r>
            <a:r>
              <a:rPr lang="en-US" altLang="ja-JP" sz="1400" dirty="0"/>
              <a:t>, private communication</a:t>
            </a:r>
            <a:endParaRPr lang="ja-JP" altLang="en-US" sz="14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C1B6BF-6412-4BFE-A57C-7909E4FDD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9" y="3114526"/>
            <a:ext cx="4552302" cy="3122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E9E114A-A534-49F3-A6EA-D07AFA4D86A6}"/>
                  </a:ext>
                </a:extLst>
              </p:cNvPr>
              <p:cNvSpPr txBox="1"/>
              <p:nvPr/>
            </p:nvSpPr>
            <p:spPr>
              <a:xfrm>
                <a:off x="3473042" y="2437627"/>
                <a:ext cx="5603846" cy="399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(90%-enriched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Xe</m:t>
                        </m:r>
                      </m:e>
                    </m:sPre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8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:r>
                  <a:rPr lang="el-GR" altLang="ja-JP" sz="18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0νββ</a:t>
                </a:r>
                <a:r>
                  <a:rPr lang="ja-JP" altLang="en-US" sz="18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半減期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ja-JP" sz="1800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pPr>
                      <m:e>
                        <m:r>
                          <a:rPr lang="en-US" altLang="ja-JP" sz="1800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1 </m:t>
                        </m:r>
                        <m:r>
                          <a:rPr lang="en-US" altLang="ja-JP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×</m:t>
                        </m:r>
                        <m:r>
                          <a:rPr lang="en-US" altLang="ja-JP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10</m:t>
                        </m:r>
                      </m:e>
                      <m:sup>
                        <m:r>
                          <a:rPr lang="pt-BR" altLang="ja-JP" sz="1800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2</m:t>
                        </m:r>
                        <m:r>
                          <a:rPr lang="en-US" altLang="ja-JP" sz="1800" b="0" i="1" u="none" strike="noStrike" cap="none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1" lang="ja-JP" altLang="en-US" dirty="0"/>
                  <a:t>年を仮定</a:t>
                </a:r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E9E114A-A534-49F3-A6EA-D07AFA4D8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042" y="2437627"/>
                <a:ext cx="5603846" cy="399276"/>
              </a:xfrm>
              <a:prstGeom prst="rect">
                <a:avLst/>
              </a:prstGeom>
              <a:blipFill>
                <a:blip r:embed="rId5"/>
                <a:stretch>
                  <a:fillRect l="-979" t="-9231" b="-24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C73608D-4640-4DAE-88F9-A6DCD1E80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818" y="4147114"/>
            <a:ext cx="2544465" cy="174553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17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ELCC</a:t>
            </a:r>
            <a:r>
              <a:rPr lang="ja-JP" altLang="en-US" sz="3600" dirty="0"/>
              <a:t>読み出し</a:t>
            </a:r>
            <a:r>
              <a:rPr lang="en-US" altLang="ja-JP" sz="3600" dirty="0"/>
              <a:t> </a:t>
            </a:r>
            <a:endParaRPr lang="ja-JP" altLang="en-US" sz="36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C2BBCC-86B8-421D-9B2F-67E5415E7004}"/>
              </a:ext>
            </a:extLst>
          </p:cNvPr>
          <p:cNvSpPr txBox="1"/>
          <p:nvPr/>
        </p:nvSpPr>
        <p:spPr>
          <a:xfrm>
            <a:off x="185115" y="1107562"/>
            <a:ext cx="399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・</a:t>
            </a:r>
            <a:r>
              <a:rPr kumimoji="1" lang="en-US" altLang="ja-JP" sz="2400" dirty="0"/>
              <a:t>56 </a:t>
            </a:r>
            <a:r>
              <a:rPr kumimoji="1" lang="en-US" altLang="ja-JP" sz="2400" dirty="0" err="1"/>
              <a:t>ch</a:t>
            </a:r>
            <a:r>
              <a:rPr kumimoji="1" lang="en-US" altLang="ja-JP" sz="2400" dirty="0"/>
              <a:t>/unit </a:t>
            </a:r>
            <a:r>
              <a:rPr kumimoji="1" lang="ja-JP" altLang="en-US" sz="2400" dirty="0"/>
              <a:t>→ </a:t>
            </a:r>
            <a:r>
              <a:rPr kumimoji="1" lang="en-US" altLang="ja-JP" sz="2400" dirty="0"/>
              <a:t>64 </a:t>
            </a:r>
            <a:r>
              <a:rPr kumimoji="1" lang="en-US" altLang="ja-JP" sz="2400" dirty="0" err="1"/>
              <a:t>ch</a:t>
            </a:r>
            <a:r>
              <a:rPr kumimoji="1" lang="en-US" altLang="ja-JP" sz="2400" dirty="0"/>
              <a:t>/unit</a:t>
            </a:r>
            <a:endParaRPr kumimoji="1" lang="ja-JP" altLang="en-US" sz="24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C3AC030-65E7-4F1C-B451-CE12D3D4680A}"/>
              </a:ext>
            </a:extLst>
          </p:cNvPr>
          <p:cNvCxnSpPr/>
          <p:nvPr/>
        </p:nvCxnSpPr>
        <p:spPr>
          <a:xfrm>
            <a:off x="108008" y="3685739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>
            <a:extLst>
              <a:ext uri="{FF2B5EF4-FFF2-40B4-BE49-F238E27FC236}">
                <a16:creationId xmlns:a16="http://schemas.microsoft.com/office/drawing/2014/main" id="{BA361204-4AEA-4AA9-AC0F-605506761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525303" y="4290681"/>
            <a:ext cx="1417464" cy="2406811"/>
          </a:xfrm>
          <a:prstGeom prst="rect">
            <a:avLst/>
          </a:prstGeom>
        </p:spPr>
      </p:pic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6EB788BC-33B9-4F6B-846B-6FF51929DDCA}"/>
              </a:ext>
            </a:extLst>
          </p:cNvPr>
          <p:cNvCxnSpPr>
            <a:cxnSpLocks/>
          </p:cNvCxnSpPr>
          <p:nvPr/>
        </p:nvCxnSpPr>
        <p:spPr>
          <a:xfrm flipH="1" flipV="1">
            <a:off x="6035932" y="5316555"/>
            <a:ext cx="708260" cy="43401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0B87DB4-CCFE-45E8-9EA0-04920219BC4B}"/>
              </a:ext>
            </a:extLst>
          </p:cNvPr>
          <p:cNvCxnSpPr>
            <a:cxnSpLocks/>
          </p:cNvCxnSpPr>
          <p:nvPr/>
        </p:nvCxnSpPr>
        <p:spPr>
          <a:xfrm flipV="1">
            <a:off x="7555540" y="4176175"/>
            <a:ext cx="528953" cy="6196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1272A1F-8772-480B-8DCB-E7C646C1D13B}"/>
              </a:ext>
            </a:extLst>
          </p:cNvPr>
          <p:cNvSpPr txBox="1"/>
          <p:nvPr/>
        </p:nvSpPr>
        <p:spPr>
          <a:xfrm>
            <a:off x="7470397" y="3891575"/>
            <a:ext cx="1565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Chamber end-cap</a:t>
            </a:r>
            <a:endParaRPr kumimoji="1" lang="ja-JP" altLang="en-US" sz="1400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68E63E54-EFFA-4A0B-9896-BD980270B5AA}"/>
              </a:ext>
            </a:extLst>
          </p:cNvPr>
          <p:cNvCxnSpPr>
            <a:cxnSpLocks/>
          </p:cNvCxnSpPr>
          <p:nvPr/>
        </p:nvCxnSpPr>
        <p:spPr>
          <a:xfrm flipH="1" flipV="1">
            <a:off x="6556811" y="3986145"/>
            <a:ext cx="187379" cy="11382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F74B74D-EA0E-4060-BF72-E3F62BF4C1C3}"/>
              </a:ext>
            </a:extLst>
          </p:cNvPr>
          <p:cNvSpPr txBox="1"/>
          <p:nvPr/>
        </p:nvSpPr>
        <p:spPr>
          <a:xfrm>
            <a:off x="5926238" y="3709814"/>
            <a:ext cx="1825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Feedthrough flange</a:t>
            </a:r>
            <a:endParaRPr kumimoji="1" lang="ja-JP" altLang="en-US" sz="1400" dirty="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0BA2F7B0-CE59-45CB-BE71-54618EF5B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60" y="4393991"/>
            <a:ext cx="3203115" cy="978239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1ECF9C-2235-42EA-9BB6-49366F057921}"/>
              </a:ext>
            </a:extLst>
          </p:cNvPr>
          <p:cNvSpPr txBox="1"/>
          <p:nvPr/>
        </p:nvSpPr>
        <p:spPr>
          <a:xfrm>
            <a:off x="210471" y="3881885"/>
            <a:ext cx="340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・</a:t>
            </a:r>
            <a:r>
              <a:rPr kumimoji="1" lang="en-US" altLang="ja-JP" sz="2400" dirty="0"/>
              <a:t>FPC</a:t>
            </a:r>
            <a:r>
              <a:rPr kumimoji="1" lang="ja-JP" altLang="en-US" sz="2400" dirty="0"/>
              <a:t>ケーブル安定化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016B0B3-FD1A-4778-BE0E-DF56318E7396}"/>
              </a:ext>
            </a:extLst>
          </p:cNvPr>
          <p:cNvSpPr txBox="1"/>
          <p:nvPr/>
        </p:nvSpPr>
        <p:spPr>
          <a:xfrm>
            <a:off x="427823" y="5316555"/>
            <a:ext cx="256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64 </a:t>
            </a:r>
            <a:r>
              <a:rPr kumimoji="1" lang="en-US" altLang="ja-JP" dirty="0" err="1"/>
              <a:t>ch</a:t>
            </a:r>
            <a:r>
              <a:rPr kumimoji="1" lang="ja-JP" altLang="en-US" dirty="0"/>
              <a:t>・一体物で長く</a:t>
            </a:r>
            <a:endParaRPr kumimoji="1" lang="en-US" altLang="ja-JP" dirty="0"/>
          </a:p>
          <a:p>
            <a:r>
              <a:rPr kumimoji="1" lang="ja-JP" altLang="en-US" dirty="0"/>
              <a:t>製造できる</a:t>
            </a:r>
            <a:r>
              <a:rPr kumimoji="1" lang="en-US" altLang="ja-JP" dirty="0"/>
              <a:t>FPC</a:t>
            </a:r>
            <a:r>
              <a:rPr kumimoji="1" lang="ja-JP" altLang="en-US" dirty="0"/>
              <a:t>を設計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D9E18AA-9383-4BA6-B5D7-E35EB994BACD}"/>
              </a:ext>
            </a:extLst>
          </p:cNvPr>
          <p:cNvSpPr txBox="1"/>
          <p:nvPr/>
        </p:nvSpPr>
        <p:spPr>
          <a:xfrm>
            <a:off x="2453373" y="5974365"/>
            <a:ext cx="419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内側に固定するフランジを設計</a:t>
            </a:r>
            <a:endParaRPr kumimoji="1" lang="en-US" altLang="ja-JP" dirty="0"/>
          </a:p>
          <a:p>
            <a:r>
              <a:rPr kumimoji="1" lang="ja-JP" altLang="en-US" dirty="0"/>
              <a:t>　→</a:t>
            </a:r>
            <a:r>
              <a:rPr kumimoji="1" lang="en-US" altLang="ja-JP" dirty="0"/>
              <a:t>FPC</a:t>
            </a:r>
            <a:r>
              <a:rPr kumimoji="1" lang="ja-JP" altLang="en-US" dirty="0"/>
              <a:t>の距離を短く</a:t>
            </a:r>
            <a:r>
              <a:rPr kumimoji="1" lang="en-US" altLang="ja-JP" dirty="0"/>
              <a:t>/</a:t>
            </a:r>
            <a:r>
              <a:rPr kumimoji="1" lang="ja-JP" altLang="en-US" dirty="0"/>
              <a:t>検出体積を拡大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8BEEEEA2-FB7B-4D36-B86B-230C9A5F2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028" y="1602833"/>
            <a:ext cx="2725097" cy="1860738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BD097B4-3522-47FC-B7A6-658552316A2F}"/>
              </a:ext>
            </a:extLst>
          </p:cNvPr>
          <p:cNvSpPr txBox="1"/>
          <p:nvPr/>
        </p:nvSpPr>
        <p:spPr>
          <a:xfrm>
            <a:off x="5517044" y="1537672"/>
            <a:ext cx="3534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読み出しボードの大型化が問題</a:t>
            </a:r>
            <a:endParaRPr kumimoji="1" lang="en-US" altLang="ja-JP" dirty="0"/>
          </a:p>
          <a:p>
            <a:r>
              <a:rPr kumimoji="1" lang="ja-JP" altLang="en-US" dirty="0"/>
              <a:t>→部品の変更などで解決の試み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発熱と配線の問題を検証中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967BDC23-EE07-40BD-8D09-8A418E835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23" y="1717628"/>
            <a:ext cx="2518645" cy="1494242"/>
          </a:xfrm>
          <a:prstGeom prst="rect">
            <a:avLst/>
          </a:prstGeom>
        </p:spPr>
      </p:pic>
      <p:sp>
        <p:nvSpPr>
          <p:cNvPr id="31" name="円弧 30">
            <a:extLst>
              <a:ext uri="{FF2B5EF4-FFF2-40B4-BE49-F238E27FC236}">
                <a16:creationId xmlns:a16="http://schemas.microsoft.com/office/drawing/2014/main" id="{2F0B3E46-9DD5-48E3-9A46-4242BC45303E}"/>
              </a:ext>
            </a:extLst>
          </p:cNvPr>
          <p:cNvSpPr/>
          <p:nvPr/>
        </p:nvSpPr>
        <p:spPr>
          <a:xfrm flipH="1">
            <a:off x="1285039" y="1990706"/>
            <a:ext cx="717910" cy="1952412"/>
          </a:xfrm>
          <a:prstGeom prst="arc">
            <a:avLst>
              <a:gd name="adj1" fmla="val 5746830"/>
              <a:gd name="adj2" fmla="val 11423788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058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18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Cockcroft-Walton</a:t>
            </a:r>
            <a:r>
              <a:rPr lang="ja-JP" altLang="en-US" sz="3600" dirty="0"/>
              <a:t>回路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5B09278-F18C-4B30-9727-AE91D2004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84" y="3292843"/>
            <a:ext cx="5066383" cy="142704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A75C6B-1D28-4481-841D-A7CB4C492B73}"/>
              </a:ext>
            </a:extLst>
          </p:cNvPr>
          <p:cNvSpPr txBox="1"/>
          <p:nvPr/>
        </p:nvSpPr>
        <p:spPr>
          <a:xfrm>
            <a:off x="304101" y="1389411"/>
            <a:ext cx="4244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フィールドケージ ドリフト電圧</a:t>
            </a:r>
            <a:endParaRPr kumimoji="1" lang="en-US" altLang="ja-JP" dirty="0"/>
          </a:p>
          <a:p>
            <a:r>
              <a:rPr kumimoji="1" lang="en-US" altLang="ja-JP" dirty="0"/>
              <a:t>~30 kV @180L </a:t>
            </a:r>
            <a:r>
              <a:rPr kumimoji="1" lang="ja-JP" altLang="en-US" dirty="0"/>
              <a:t>→ </a:t>
            </a:r>
            <a:r>
              <a:rPr kumimoji="1" lang="en-US" altLang="ja-JP" dirty="0"/>
              <a:t>~100 kV @1000L</a:t>
            </a:r>
            <a:endParaRPr kumimoji="1" lang="ja-JP" altLang="en-US" dirty="0"/>
          </a:p>
        </p:txBody>
      </p:sp>
      <p:pic>
        <p:nvPicPr>
          <p:cNvPr id="8" name="Google Shape;122;p3">
            <a:extLst>
              <a:ext uri="{FF2B5EF4-FFF2-40B4-BE49-F238E27FC236}">
                <a16:creationId xmlns:a16="http://schemas.microsoft.com/office/drawing/2014/main" id="{3A3C73DC-75D5-497F-834E-EEA3879163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3625" y="1140759"/>
            <a:ext cx="2274464" cy="15604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8446568-D654-45EA-A690-C8E7D732E95A}"/>
              </a:ext>
            </a:extLst>
          </p:cNvPr>
          <p:cNvCxnSpPr>
            <a:cxnSpLocks/>
          </p:cNvCxnSpPr>
          <p:nvPr/>
        </p:nvCxnSpPr>
        <p:spPr>
          <a:xfrm>
            <a:off x="5451381" y="2736066"/>
            <a:ext cx="125509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2065EE-3C7A-4879-8BD5-1D3A35BC1887}"/>
              </a:ext>
            </a:extLst>
          </p:cNvPr>
          <p:cNvSpPr txBox="1"/>
          <p:nvPr/>
        </p:nvSpPr>
        <p:spPr>
          <a:xfrm>
            <a:off x="5451381" y="2799496"/>
            <a:ext cx="156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ドリフト電圧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C3F64A7-23BD-4624-80B9-AED10CED6428}"/>
              </a:ext>
            </a:extLst>
          </p:cNvPr>
          <p:cNvSpPr txBox="1"/>
          <p:nvPr/>
        </p:nvSpPr>
        <p:spPr>
          <a:xfrm>
            <a:off x="166884" y="2123292"/>
            <a:ext cx="411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⇒電力を導入するフィードスルー部で</a:t>
            </a:r>
            <a:endParaRPr kumimoji="1" lang="en-US" altLang="ja-JP" dirty="0"/>
          </a:p>
          <a:p>
            <a:r>
              <a:rPr kumimoji="1" lang="ja-JP" altLang="en-US" dirty="0"/>
              <a:t>　放電の可能性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2B580C-E64C-4395-AA50-0DE4DFB3BBF7}"/>
              </a:ext>
            </a:extLst>
          </p:cNvPr>
          <p:cNvSpPr txBox="1"/>
          <p:nvPr/>
        </p:nvSpPr>
        <p:spPr>
          <a:xfrm>
            <a:off x="72673" y="2769623"/>
            <a:ext cx="50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⇒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298F405-1A51-4E5C-B816-84AF3DDB31F8}"/>
              </a:ext>
            </a:extLst>
          </p:cNvPr>
          <p:cNvSpPr txBox="1"/>
          <p:nvPr/>
        </p:nvSpPr>
        <p:spPr>
          <a:xfrm>
            <a:off x="566362" y="2857607"/>
            <a:ext cx="24144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800" dirty="0"/>
              <a:t>Cockcroft-Walton</a:t>
            </a:r>
            <a:r>
              <a:rPr lang="ja-JP" altLang="en-US" sz="1800" dirty="0"/>
              <a:t>回路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6E0F6C7-61E3-41D7-8DD5-BE921750E7AC}"/>
              </a:ext>
            </a:extLst>
          </p:cNvPr>
          <p:cNvSpPr txBox="1"/>
          <p:nvPr/>
        </p:nvSpPr>
        <p:spPr>
          <a:xfrm>
            <a:off x="783688" y="4785791"/>
            <a:ext cx="418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導入時は低電圧・チェンバー内で昇圧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7DE6F09-BDB0-4395-9D0C-49EB18FB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64" y="5243107"/>
            <a:ext cx="2509673" cy="146397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8C5A521-6553-4A41-852D-468E5F533E05}"/>
              </a:ext>
            </a:extLst>
          </p:cNvPr>
          <p:cNvSpPr txBox="1"/>
          <p:nvPr/>
        </p:nvSpPr>
        <p:spPr>
          <a:xfrm>
            <a:off x="3293930" y="5127474"/>
            <a:ext cx="506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FPC</a:t>
            </a:r>
            <a:r>
              <a:rPr kumimoji="1" lang="ja-JP" altLang="en-US" sz="2400" dirty="0"/>
              <a:t>で作成・</a:t>
            </a:r>
            <a:r>
              <a:rPr kumimoji="1" lang="en-US" altLang="ja-JP" sz="2400" dirty="0"/>
              <a:t>30.0 kV</a:t>
            </a:r>
            <a:r>
              <a:rPr kumimoji="1" lang="ja-JP" altLang="en-US" sz="2400" dirty="0"/>
              <a:t>の出力に成功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952E09C-7922-4F96-BE03-E950EFB9325B}"/>
              </a:ext>
            </a:extLst>
          </p:cNvPr>
          <p:cNvSpPr txBox="1"/>
          <p:nvPr/>
        </p:nvSpPr>
        <p:spPr>
          <a:xfrm>
            <a:off x="3699545" y="5678268"/>
            <a:ext cx="516851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今後</a:t>
            </a:r>
            <a:endParaRPr kumimoji="1" lang="en-US" altLang="ja-JP" dirty="0"/>
          </a:p>
          <a:p>
            <a:r>
              <a:rPr kumimoji="1" lang="ja-JP" altLang="en-US" dirty="0"/>
              <a:t>スイッチングの速いダイオードでの作成を検討</a:t>
            </a:r>
          </a:p>
        </p:txBody>
      </p:sp>
    </p:spTree>
    <p:extLst>
      <p:ext uri="{BB962C8B-B14F-4D97-AF65-F5344CB8AC3E}">
        <p14:creationId xmlns:p14="http://schemas.microsoft.com/office/powerpoint/2010/main" val="304082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19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err="1"/>
              <a:t>Photoisolation</a:t>
            </a:r>
            <a:r>
              <a:rPr lang="en-US" altLang="ja-JP" sz="3600" dirty="0"/>
              <a:t> </a:t>
            </a:r>
            <a:endParaRPr lang="ja-JP" altLang="en-US" sz="36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5FCB1CA-BA61-4B84-BEC4-A10D86A50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56" y="1813418"/>
            <a:ext cx="6656123" cy="189906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F79E258-C20F-4AFD-A708-B9DF1C025ADF}"/>
              </a:ext>
            </a:extLst>
          </p:cNvPr>
          <p:cNvSpPr txBox="1"/>
          <p:nvPr/>
        </p:nvSpPr>
        <p:spPr>
          <a:xfrm>
            <a:off x="5109420" y="6392684"/>
            <a:ext cx="2931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dirty="0"/>
              <a:t>樫野幸将</a:t>
            </a:r>
            <a:r>
              <a:rPr lang="en-US" altLang="ja-JP" sz="1200" dirty="0"/>
              <a:t>, </a:t>
            </a:r>
            <a:r>
              <a:rPr lang="zh-CN" altLang="en-US" sz="1200" dirty="0"/>
              <a:t>日本物理学会</a:t>
            </a:r>
            <a:r>
              <a:rPr lang="en-US" altLang="zh-CN" sz="1200" dirty="0"/>
              <a:t>2021</a:t>
            </a:r>
            <a:r>
              <a:rPr lang="zh-CN" altLang="en-US" sz="1200" dirty="0"/>
              <a:t>年秋季大会</a:t>
            </a:r>
            <a:endParaRPr lang="ja-JP" altLang="en-US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1EC2D5-8F30-44A8-9949-8D7BE55F661A}"/>
              </a:ext>
            </a:extLst>
          </p:cNvPr>
          <p:cNvSpPr txBox="1"/>
          <p:nvPr/>
        </p:nvSpPr>
        <p:spPr>
          <a:xfrm>
            <a:off x="337656" y="1264890"/>
            <a:ext cx="623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・</a:t>
            </a:r>
            <a:r>
              <a:rPr kumimoji="1" lang="en-US" altLang="ja-JP" sz="2400" dirty="0"/>
              <a:t>PMT</a:t>
            </a:r>
            <a:r>
              <a:rPr kumimoji="1" lang="ja-JP" altLang="en-US" sz="2400" dirty="0"/>
              <a:t>の電位を浮かせて読み出す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34E90B2-F1D5-4FB1-BBFE-A30967F59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80" y="3981850"/>
            <a:ext cx="2520175" cy="230540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9EDF27F-2FB1-484E-BCD4-0138C6A17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441" y="4241649"/>
            <a:ext cx="2520175" cy="1864433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0E4C390-3C39-4B3F-8608-A65C325417B7}"/>
              </a:ext>
            </a:extLst>
          </p:cNvPr>
          <p:cNvCxnSpPr>
            <a:cxnSpLocks/>
          </p:cNvCxnSpPr>
          <p:nvPr/>
        </p:nvCxnSpPr>
        <p:spPr>
          <a:xfrm>
            <a:off x="2950110" y="5135044"/>
            <a:ext cx="52851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7C3EBA6-C22B-49E4-9156-2527B0887950}"/>
              </a:ext>
            </a:extLst>
          </p:cNvPr>
          <p:cNvCxnSpPr>
            <a:cxnSpLocks/>
          </p:cNvCxnSpPr>
          <p:nvPr/>
        </p:nvCxnSpPr>
        <p:spPr>
          <a:xfrm>
            <a:off x="2197916" y="5495280"/>
            <a:ext cx="260058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B36B219-B6AF-4691-A183-BB6C1977AAA3}"/>
              </a:ext>
            </a:extLst>
          </p:cNvPr>
          <p:cNvSpPr txBox="1"/>
          <p:nvPr/>
        </p:nvSpPr>
        <p:spPr>
          <a:xfrm>
            <a:off x="2550224" y="5880915"/>
            <a:ext cx="103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~GND</a:t>
            </a:r>
            <a:endParaRPr kumimoji="1" lang="ja-JP" altLang="en-US" sz="12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026387-E4D1-4FD4-8D06-09DE7DA82DF6}"/>
              </a:ext>
            </a:extLst>
          </p:cNvPr>
          <p:cNvSpPr txBox="1"/>
          <p:nvPr/>
        </p:nvSpPr>
        <p:spPr>
          <a:xfrm>
            <a:off x="5987616" y="4189817"/>
            <a:ext cx="303439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〇検出領域の拡大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〇空いたカソードトップに</a:t>
            </a:r>
            <a:endParaRPr kumimoji="1" lang="en-US" altLang="ja-JP" dirty="0"/>
          </a:p>
          <a:p>
            <a:r>
              <a:rPr kumimoji="1" lang="ja-JP" altLang="en-US" dirty="0"/>
              <a:t>　新たな検出器設置可能？</a:t>
            </a:r>
            <a:endParaRPr kumimoji="1" lang="en-US" altLang="ja-JP" dirty="0"/>
          </a:p>
          <a:p>
            <a:r>
              <a:rPr kumimoji="1" lang="ja-JP" altLang="en-US" dirty="0"/>
              <a:t>　　・陽イオン検出</a:t>
            </a:r>
            <a:endParaRPr kumimoji="1" lang="en-US" altLang="ja-JP" dirty="0"/>
          </a:p>
          <a:p>
            <a:r>
              <a:rPr kumimoji="1" lang="ja-JP" altLang="en-US" dirty="0"/>
              <a:t>　　・</a:t>
            </a:r>
            <a:r>
              <a:rPr kumimoji="1" lang="en-US" altLang="ja-JP" dirty="0"/>
              <a:t>Ba</a:t>
            </a:r>
            <a:r>
              <a:rPr kumimoji="1" lang="ja-JP" altLang="en-US" dirty="0"/>
              <a:t>イオンタグ</a:t>
            </a:r>
            <a:endParaRPr kumimoji="1" lang="en-US" altLang="ja-JP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62367B9-9037-48BD-AB27-4B3466D4DB39}"/>
              </a:ext>
            </a:extLst>
          </p:cNvPr>
          <p:cNvSpPr txBox="1"/>
          <p:nvPr/>
        </p:nvSpPr>
        <p:spPr>
          <a:xfrm>
            <a:off x="5725486" y="3046575"/>
            <a:ext cx="3080858" cy="382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 </a:t>
            </a:r>
            <a:r>
              <a:rPr kumimoji="1" lang="en-US" altLang="ja-JP" dirty="0" err="1"/>
              <a:t>p.e.</a:t>
            </a:r>
            <a:r>
              <a:rPr kumimoji="1" lang="en-US" altLang="ja-JP" dirty="0"/>
              <a:t> </a:t>
            </a:r>
            <a:r>
              <a:rPr kumimoji="1" lang="ja-JP" altLang="en-US" dirty="0"/>
              <a:t>レベルの検出に成功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18663B3-3945-47DC-B045-9EA6AEB6E3C1}"/>
              </a:ext>
            </a:extLst>
          </p:cNvPr>
          <p:cNvSpPr txBox="1"/>
          <p:nvPr/>
        </p:nvSpPr>
        <p:spPr>
          <a:xfrm>
            <a:off x="1645816" y="6356351"/>
            <a:ext cx="10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~30 cm</a:t>
            </a:r>
            <a:endParaRPr kumimoji="1" lang="ja-JP" altLang="en-US" dirty="0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AE371C8A-D6E0-4FDE-93CB-812777DD5644}"/>
              </a:ext>
            </a:extLst>
          </p:cNvPr>
          <p:cNvCxnSpPr>
            <a:stCxn id="21" idx="0"/>
          </p:cNvCxnSpPr>
          <p:nvPr/>
        </p:nvCxnSpPr>
        <p:spPr>
          <a:xfrm flipV="1">
            <a:off x="2165934" y="5495280"/>
            <a:ext cx="162011" cy="861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909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999" y="2357907"/>
            <a:ext cx="803115" cy="4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613" y="1613695"/>
            <a:ext cx="2420472" cy="197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2714" y="1613695"/>
            <a:ext cx="2386284" cy="1973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07576" y="1198795"/>
            <a:ext cx="5961530" cy="37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ニュートリノがマヨラナ粒子か判別可能な実験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1014266" y="3533608"/>
            <a:ext cx="22546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2νββ (観測済み)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3552742" y="3547055"/>
            <a:ext cx="22546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0νββ (未観測)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" name="Google Shape;104;p2"/>
          <p:cNvCxnSpPr/>
          <p:nvPr/>
        </p:nvCxnSpPr>
        <p:spPr>
          <a:xfrm flipH="1">
            <a:off x="4987840" y="2461950"/>
            <a:ext cx="509137" cy="137551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5" name="Google Shape;105;p2"/>
          <p:cNvSpPr txBox="1"/>
          <p:nvPr/>
        </p:nvSpPr>
        <p:spPr>
          <a:xfrm>
            <a:off x="6241167" y="2380867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について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5496977" y="2664195"/>
            <a:ext cx="10847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半減期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0399" y="2956440"/>
            <a:ext cx="273367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3088341" y="6471313"/>
            <a:ext cx="50829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A. Gando, et al. Phys. Rev. Lett., Vol. 117, p. 082503, Aug 2016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8316437" y="2937746"/>
            <a:ext cx="4840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5480154" y="1523771"/>
            <a:ext cx="33859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0νββ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ニュートリノがマヨラナ粒子の場合のみ発生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5480217" y="1523772"/>
            <a:ext cx="3385800" cy="18882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ja-JP"/>
              <a:t>2</a:t>
            </a:fld>
            <a:endParaRPr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1E537110-17D4-4078-8811-A62918600391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699CDD9-8A61-4081-B695-AC36C5EBA111}"/>
              </a:ext>
            </a:extLst>
          </p:cNvPr>
          <p:cNvSpPr txBox="1"/>
          <p:nvPr/>
        </p:nvSpPr>
        <p:spPr>
          <a:xfrm>
            <a:off x="277906" y="363726"/>
            <a:ext cx="905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ニュートリノを伴わない二重ベータ崩壊</a:t>
            </a:r>
            <a:r>
              <a:rPr lang="en-US" altLang="ja-JP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(0νββ)</a:t>
            </a:r>
            <a:r>
              <a:rPr lang="ja-JP" alt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探索</a:t>
            </a:r>
            <a:endParaRPr lang="ja-JP" altLang="en-US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210ACED5-EAF6-4965-870D-752EF43C8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29" y="4038023"/>
            <a:ext cx="3516503" cy="2366334"/>
          </a:xfrm>
          <a:prstGeom prst="rect">
            <a:avLst/>
          </a:prstGeom>
        </p:spPr>
      </p:pic>
      <p:cxnSp>
        <p:nvCxnSpPr>
          <p:cNvPr id="26" name="Google Shape;104;p2">
            <a:extLst>
              <a:ext uri="{FF2B5EF4-FFF2-40B4-BE49-F238E27FC236}">
                <a16:creationId xmlns:a16="http://schemas.microsoft.com/office/drawing/2014/main" id="{F6758F1F-8627-4BAE-9AF6-43759456C1D6}"/>
              </a:ext>
            </a:extLst>
          </p:cNvPr>
          <p:cNvCxnSpPr>
            <a:cxnSpLocks/>
            <a:stCxn id="102" idx="2"/>
          </p:cNvCxnSpPr>
          <p:nvPr/>
        </p:nvCxnSpPr>
        <p:spPr>
          <a:xfrm>
            <a:off x="2141578" y="3902940"/>
            <a:ext cx="385361" cy="723996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" name="Google Shape;104;p2">
            <a:extLst>
              <a:ext uri="{FF2B5EF4-FFF2-40B4-BE49-F238E27FC236}">
                <a16:creationId xmlns:a16="http://schemas.microsoft.com/office/drawing/2014/main" id="{ACFDD3B0-A5E7-41A6-B9C7-B1BC0DFDD7DD}"/>
              </a:ext>
            </a:extLst>
          </p:cNvPr>
          <p:cNvCxnSpPr>
            <a:cxnSpLocks/>
          </p:cNvCxnSpPr>
          <p:nvPr/>
        </p:nvCxnSpPr>
        <p:spPr>
          <a:xfrm>
            <a:off x="4303716" y="3950052"/>
            <a:ext cx="0" cy="67688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E55C22-D3E0-432C-BB58-B6091B1CE1C5}"/>
              </a:ext>
            </a:extLst>
          </p:cNvPr>
          <p:cNvSpPr txBox="1"/>
          <p:nvPr/>
        </p:nvSpPr>
        <p:spPr>
          <a:xfrm>
            <a:off x="5216999" y="3902617"/>
            <a:ext cx="3198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実際には</a:t>
            </a:r>
            <a:endParaRPr kumimoji="1" lang="en-US" altLang="ja-JP" dirty="0"/>
          </a:p>
          <a:p>
            <a:r>
              <a:rPr lang="el-GR" altLang="ja-JP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0νββ</a:t>
            </a:r>
            <a:r>
              <a:rPr kumimoji="1" lang="ja-JP" altLang="en-US" dirty="0"/>
              <a:t>ピークはもっと小さい</a:t>
            </a:r>
            <a:endParaRPr kumimoji="1" lang="en-US" altLang="ja-JP" dirty="0"/>
          </a:p>
          <a:p>
            <a:r>
              <a:rPr kumimoji="1" lang="ja-JP" altLang="en-US" dirty="0"/>
              <a:t>　　↓</a:t>
            </a:r>
            <a:endParaRPr kumimoji="1" lang="en-US" altLang="ja-JP" dirty="0"/>
          </a:p>
          <a:p>
            <a:r>
              <a:rPr kumimoji="1" lang="ja-JP" altLang="en-US" dirty="0"/>
              <a:t>・大質量</a:t>
            </a:r>
            <a:endParaRPr kumimoji="1" lang="en-US" altLang="ja-JP" dirty="0"/>
          </a:p>
          <a:p>
            <a:r>
              <a:rPr kumimoji="1" lang="ja-JP" altLang="en-US" dirty="0"/>
              <a:t>・高エネルギー分解能</a:t>
            </a:r>
            <a:endParaRPr kumimoji="1" lang="en-US" altLang="ja-JP" dirty="0"/>
          </a:p>
          <a:p>
            <a:r>
              <a:rPr kumimoji="1" lang="ja-JP" altLang="en-US" dirty="0"/>
              <a:t>・バックグラウンド除去</a:t>
            </a:r>
            <a:endParaRPr kumimoji="1" lang="en-US" altLang="ja-JP" dirty="0"/>
          </a:p>
          <a:p>
            <a:r>
              <a:rPr kumimoji="1" lang="ja-JP" altLang="en-US" dirty="0"/>
              <a:t>が重要</a:t>
            </a:r>
            <a:endParaRPr kumimoji="1" lang="en-US" altLang="ja-JP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20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まとめ</a:t>
            </a:r>
            <a:r>
              <a:rPr lang="en-US" altLang="ja-JP" sz="3600" dirty="0"/>
              <a:t> </a:t>
            </a:r>
            <a:endParaRPr lang="ja-JP" alt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F77476-820F-4B5E-83E4-554207FFD01F}"/>
              </a:ext>
            </a:extLst>
          </p:cNvPr>
          <p:cNvSpPr txBox="1"/>
          <p:nvPr/>
        </p:nvSpPr>
        <p:spPr>
          <a:xfrm>
            <a:off x="337656" y="1413743"/>
            <a:ext cx="783531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・</a:t>
            </a:r>
            <a:r>
              <a:rPr kumimoji="1" lang="en-US" altLang="ja-JP" sz="2400" dirty="0"/>
              <a:t>AXEL</a:t>
            </a:r>
            <a:r>
              <a:rPr kumimoji="1" lang="ja-JP" altLang="en-US" sz="2400" dirty="0"/>
              <a:t>実験は高圧ガス</a:t>
            </a:r>
            <a:r>
              <a:rPr kumimoji="1" lang="en-US" altLang="ja-JP" sz="2400" dirty="0" err="1"/>
              <a:t>XeTPC</a:t>
            </a:r>
            <a:r>
              <a:rPr kumimoji="1" lang="ja-JP" altLang="en-US" sz="2400" dirty="0"/>
              <a:t>を用いた</a:t>
            </a:r>
            <a:r>
              <a:rPr lang="el-GR" altLang="ja-JP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0νββ</a:t>
            </a:r>
            <a:r>
              <a:rPr kumimoji="1" lang="ja-JP" altLang="en-US" sz="2400" dirty="0"/>
              <a:t>探索実験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・</a:t>
            </a:r>
            <a:r>
              <a:rPr kumimoji="1" lang="en-US" altLang="ja-JP" sz="2400" dirty="0"/>
              <a:t>180L(~kg)</a:t>
            </a:r>
            <a:r>
              <a:rPr kumimoji="1" lang="ja-JP" altLang="en-US" sz="2400" dirty="0"/>
              <a:t>検出器が稼働中</a:t>
            </a:r>
            <a:endParaRPr kumimoji="1" lang="en-US" altLang="ja-JP" sz="2400" dirty="0"/>
          </a:p>
          <a:p>
            <a:r>
              <a:rPr kumimoji="1" lang="ja-JP" altLang="en-US" sz="2400" dirty="0"/>
              <a:t>　　・</a:t>
            </a:r>
            <a:r>
              <a:rPr kumimoji="1" lang="en-US" altLang="ja-JP" sz="2400" dirty="0"/>
              <a:t>3</a:t>
            </a:r>
            <a:r>
              <a:rPr kumimoji="1" lang="ja-JP" altLang="en-US" sz="2400" dirty="0"/>
              <a:t>ユニットで</a:t>
            </a:r>
            <a:r>
              <a:rPr kumimoji="1" lang="en-US" altLang="ja-JP" sz="2400" dirty="0"/>
              <a:t>662 keV</a:t>
            </a:r>
            <a:r>
              <a:rPr kumimoji="1" lang="ja-JP" altLang="en-US" sz="2400" dirty="0"/>
              <a:t>の信号を観測</a:t>
            </a:r>
            <a:endParaRPr kumimoji="1" lang="en-US" altLang="ja-JP" sz="2400" dirty="0"/>
          </a:p>
          <a:p>
            <a:r>
              <a:rPr kumimoji="1" lang="ja-JP" altLang="en-US" sz="2400" dirty="0"/>
              <a:t>　　・</a:t>
            </a:r>
            <a:r>
              <a:rPr kumimoji="1" lang="de-DE" altLang="ja-JP" sz="2400" dirty="0"/>
              <a:t>0.56% FWHM@Q value</a:t>
            </a:r>
            <a:r>
              <a:rPr kumimoji="1" lang="ja-JP" altLang="en-US" sz="2400" dirty="0"/>
              <a:t>のエネルギー分解能を達成</a:t>
            </a:r>
            <a:endParaRPr kumimoji="1" lang="en-US" altLang="ja-JP" sz="2400" dirty="0"/>
          </a:p>
          <a:p>
            <a:r>
              <a:rPr kumimoji="1" lang="ja-JP" altLang="en-US" sz="2400" dirty="0"/>
              <a:t>　　・</a:t>
            </a:r>
            <a:r>
              <a:rPr kumimoji="1" lang="en-US" altLang="ja-JP" sz="2400" dirty="0"/>
              <a:t>12</a:t>
            </a:r>
            <a:r>
              <a:rPr kumimoji="1" lang="ja-JP" altLang="en-US" sz="2400" dirty="0"/>
              <a:t>ユニットで</a:t>
            </a:r>
            <a:r>
              <a:rPr kumimoji="1" lang="en-US" altLang="ja-JP" sz="2400" dirty="0"/>
              <a:t>1.8 </a:t>
            </a:r>
            <a:r>
              <a:rPr kumimoji="1" lang="en-US" altLang="ja-JP" sz="2400" dirty="0" err="1"/>
              <a:t>Mev</a:t>
            </a:r>
            <a:r>
              <a:rPr kumimoji="1" lang="ja-JP" altLang="en-US" sz="2400" dirty="0"/>
              <a:t>の信号を観測（解析中）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・</a:t>
            </a:r>
            <a:r>
              <a:rPr kumimoji="1" lang="en-US" altLang="ja-JP" sz="2400" dirty="0"/>
              <a:t>1000L(~40 kg)</a:t>
            </a:r>
            <a:r>
              <a:rPr kumimoji="1" lang="ja-JP" altLang="en-US" sz="2400" dirty="0"/>
              <a:t>検出器　物理ラン目指して開発中</a:t>
            </a:r>
            <a:endParaRPr kumimoji="1" lang="en-US" altLang="ja-JP" sz="2400" dirty="0"/>
          </a:p>
          <a:p>
            <a:r>
              <a:rPr kumimoji="1" lang="ja-JP" altLang="en-US" sz="2000" dirty="0"/>
              <a:t>　　・</a:t>
            </a:r>
            <a:r>
              <a:rPr kumimoji="1" lang="en-US" altLang="ja-JP" sz="2000" dirty="0"/>
              <a:t>56 </a:t>
            </a:r>
            <a:r>
              <a:rPr kumimoji="1" lang="en-US" altLang="ja-JP" sz="2000" dirty="0" err="1"/>
              <a:t>ch</a:t>
            </a:r>
            <a:r>
              <a:rPr kumimoji="1" lang="en-US" altLang="ja-JP" sz="2000" dirty="0"/>
              <a:t> </a:t>
            </a:r>
            <a:r>
              <a:rPr kumimoji="1" lang="ja-JP" altLang="en-US" sz="2000" dirty="0"/>
              <a:t>→</a:t>
            </a:r>
            <a:r>
              <a:rPr kumimoji="1" lang="en-US" altLang="ja-JP" sz="2000" dirty="0"/>
              <a:t>64 </a:t>
            </a:r>
            <a:r>
              <a:rPr kumimoji="1" lang="en-US" altLang="ja-JP" sz="2000" dirty="0" err="1"/>
              <a:t>ch</a:t>
            </a:r>
            <a:r>
              <a:rPr kumimoji="1" lang="ja-JP" altLang="en-US" sz="2000" dirty="0"/>
              <a:t>化</a:t>
            </a:r>
            <a:endParaRPr kumimoji="1" lang="en-US" altLang="ja-JP" sz="2000" dirty="0"/>
          </a:p>
          <a:p>
            <a:r>
              <a:rPr kumimoji="1" lang="ja-JP" altLang="en-US" sz="2000" dirty="0"/>
              <a:t>　　・低放射化</a:t>
            </a:r>
            <a:endParaRPr kumimoji="1" lang="en-US" altLang="ja-JP" sz="2000" dirty="0"/>
          </a:p>
          <a:p>
            <a:r>
              <a:rPr kumimoji="1" lang="ja-JP" altLang="en-US" sz="2000" dirty="0"/>
              <a:t>　　・</a:t>
            </a:r>
            <a:r>
              <a:rPr kumimoji="1" lang="en-US" altLang="ja-JP" sz="2000" dirty="0"/>
              <a:t>CW</a:t>
            </a:r>
            <a:r>
              <a:rPr kumimoji="1" lang="ja-JP" altLang="en-US" sz="2000" dirty="0"/>
              <a:t>回路</a:t>
            </a:r>
            <a:endParaRPr kumimoji="1" lang="en-US" altLang="ja-JP" sz="2000" dirty="0"/>
          </a:p>
          <a:p>
            <a:r>
              <a:rPr kumimoji="1" lang="ja-JP" altLang="en-US" sz="2000" dirty="0"/>
              <a:t>　　・</a:t>
            </a:r>
            <a:r>
              <a:rPr kumimoji="1" lang="en-US" altLang="ja-JP" sz="2000" dirty="0" err="1"/>
              <a:t>photoisolation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30184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3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262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AXEL</a:t>
            </a:r>
            <a:r>
              <a:rPr lang="ja-JP" altLang="en-US" sz="3600" dirty="0"/>
              <a:t>実験</a:t>
            </a:r>
          </a:p>
        </p:txBody>
      </p:sp>
      <p:pic>
        <p:nvPicPr>
          <p:cNvPr id="8" name="Google Shape;122;p3">
            <a:extLst>
              <a:ext uri="{FF2B5EF4-FFF2-40B4-BE49-F238E27FC236}">
                <a16:creationId xmlns:a16="http://schemas.microsoft.com/office/drawing/2014/main" id="{68341CA4-6ACF-4600-BBC0-BBBE77F6F6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0351" y="2325919"/>
            <a:ext cx="3463298" cy="24572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B018F72-7737-4808-BE84-38A0E6C64EAE}"/>
              </a:ext>
            </a:extLst>
          </p:cNvPr>
          <p:cNvSpPr txBox="1"/>
          <p:nvPr/>
        </p:nvSpPr>
        <p:spPr>
          <a:xfrm>
            <a:off x="275939" y="1377502"/>
            <a:ext cx="6997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AXEL</a:t>
            </a:r>
            <a:r>
              <a:rPr lang="ja-JP" altLang="en-US" sz="2400" dirty="0"/>
              <a:t>実験</a:t>
            </a:r>
            <a:endParaRPr lang="en-US" altLang="ja-JP" sz="2400" dirty="0"/>
          </a:p>
          <a:p>
            <a:r>
              <a:rPr lang="ja-JP" altLang="en-US" sz="2400" dirty="0"/>
              <a:t>　高圧ガスキセノン</a:t>
            </a:r>
            <a:r>
              <a:rPr lang="en-US" altLang="ja-JP" sz="2400" dirty="0"/>
              <a:t>TPC</a:t>
            </a:r>
            <a:r>
              <a:rPr lang="ja-JP" altLang="en-US" sz="2400" dirty="0"/>
              <a:t>を用いた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l-GR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νββ</a:t>
            </a:r>
            <a:r>
              <a:rPr lang="ja-JP" altLang="en-US" sz="2400" dirty="0"/>
              <a:t>探索実験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F9D27385-330C-48CC-A437-33AAB2B7E466}"/>
              </a:ext>
            </a:extLst>
          </p:cNvPr>
          <p:cNvSpPr/>
          <p:nvPr/>
        </p:nvSpPr>
        <p:spPr>
          <a:xfrm>
            <a:off x="240348" y="2670100"/>
            <a:ext cx="2608977" cy="3311249"/>
          </a:xfrm>
          <a:prstGeom prst="wedgeRectCallout">
            <a:avLst>
              <a:gd name="adj1" fmla="val 64426"/>
              <a:gd name="adj2" fmla="val -2609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35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4F75DD5-FCE6-471C-B760-3E78D2FE093F}"/>
              </a:ext>
            </a:extLst>
          </p:cNvPr>
          <p:cNvSpPr txBox="1"/>
          <p:nvPr/>
        </p:nvSpPr>
        <p:spPr>
          <a:xfrm>
            <a:off x="208134" y="2683112"/>
            <a:ext cx="2759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accent6"/>
                </a:solidFill>
              </a:rPr>
              <a:t>高エネルギー分解能</a:t>
            </a:r>
            <a:endParaRPr lang="en-US" altLang="ja-JP" dirty="0">
              <a:solidFill>
                <a:schemeClr val="accent6"/>
              </a:solidFill>
            </a:endParaRPr>
          </a:p>
          <a:p>
            <a:r>
              <a:rPr lang="ja-JP" altLang="en-US" dirty="0"/>
              <a:t>　ガス</a:t>
            </a:r>
            <a:r>
              <a:rPr lang="en-US" altLang="ja-JP" dirty="0"/>
              <a:t>Xe + EL</a:t>
            </a:r>
            <a:r>
              <a:rPr lang="ja-JP" altLang="en-US" dirty="0"/>
              <a:t>光読み出し</a:t>
            </a:r>
            <a:endParaRPr lang="en-US" altLang="ja-JP" dirty="0"/>
          </a:p>
          <a:p>
            <a:r>
              <a:rPr lang="ja-JP" altLang="en-US" dirty="0"/>
              <a:t>　目標</a:t>
            </a:r>
            <a:r>
              <a:rPr lang="en-US" altLang="ja-JP" dirty="0"/>
              <a:t>~0.5% FWHM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E61FBF4-B8DC-41B0-AEA9-564C95FC5E03}"/>
              </a:ext>
            </a:extLst>
          </p:cNvPr>
          <p:cNvSpPr/>
          <p:nvPr/>
        </p:nvSpPr>
        <p:spPr>
          <a:xfrm>
            <a:off x="4364372" y="3935924"/>
            <a:ext cx="727745" cy="264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AE60153C-867F-4650-A20A-BEBD327B27F6}"/>
              </a:ext>
            </a:extLst>
          </p:cNvPr>
          <p:cNvSpPr/>
          <p:nvPr/>
        </p:nvSpPr>
        <p:spPr>
          <a:xfrm>
            <a:off x="3271705" y="4783213"/>
            <a:ext cx="2608977" cy="1026806"/>
          </a:xfrm>
          <a:prstGeom prst="wedgeRectCallout">
            <a:avLst>
              <a:gd name="adj1" fmla="val 10477"/>
              <a:gd name="adj2" fmla="val -145782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350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42869A-C5C4-4FFC-A5EA-93A351F60C2E}"/>
              </a:ext>
            </a:extLst>
          </p:cNvPr>
          <p:cNvSpPr txBox="1"/>
          <p:nvPr/>
        </p:nvSpPr>
        <p:spPr>
          <a:xfrm>
            <a:off x="3271705" y="4816131"/>
            <a:ext cx="2799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accent1"/>
                </a:solidFill>
              </a:rPr>
              <a:t>バックグラウンド除去</a:t>
            </a:r>
            <a:endParaRPr lang="en-US" altLang="ja-JP" dirty="0">
              <a:solidFill>
                <a:schemeClr val="accent1"/>
              </a:solidFill>
            </a:endParaRPr>
          </a:p>
          <a:p>
            <a:r>
              <a:rPr lang="ja-JP" altLang="en-US" dirty="0"/>
              <a:t>　飛跡再構成で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l-GR" altLang="ja-JP" dirty="0">
                <a:latin typeface="Calibri" panose="020F0502020204030204" pitchFamily="34" charset="0"/>
                <a:cs typeface="Calibri" panose="020F0502020204030204" pitchFamily="34" charset="0"/>
              </a:rPr>
              <a:t>νββ</a:t>
            </a:r>
            <a:r>
              <a:rPr lang="ja-JP" altLang="en-US" dirty="0"/>
              <a:t>の軌跡を識別</a:t>
            </a:r>
            <a:endParaRPr lang="en-US" altLang="ja-JP" dirty="0"/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7CF2B2BD-4679-4B25-875B-40EADEB79792}"/>
              </a:ext>
            </a:extLst>
          </p:cNvPr>
          <p:cNvSpPr/>
          <p:nvPr/>
        </p:nvSpPr>
        <p:spPr>
          <a:xfrm>
            <a:off x="6457950" y="3574615"/>
            <a:ext cx="2538196" cy="986708"/>
          </a:xfrm>
          <a:prstGeom prst="wedgeRectCallout">
            <a:avLst>
              <a:gd name="adj1" fmla="val -97025"/>
              <a:gd name="adj2" fmla="val 1623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350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30430E9-0508-47CB-8745-D42B1CDA9C31}"/>
              </a:ext>
            </a:extLst>
          </p:cNvPr>
          <p:cNvSpPr txBox="1"/>
          <p:nvPr/>
        </p:nvSpPr>
        <p:spPr>
          <a:xfrm>
            <a:off x="6541209" y="3637993"/>
            <a:ext cx="25549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accent2"/>
                </a:solidFill>
              </a:rPr>
              <a:t>大質量</a:t>
            </a:r>
            <a:endParaRPr lang="en-US" altLang="ja-JP" dirty="0">
              <a:solidFill>
                <a:schemeClr val="accent2"/>
              </a:solidFill>
            </a:endParaRPr>
          </a:p>
          <a:p>
            <a:r>
              <a:rPr lang="ja-JP" altLang="en-US" dirty="0"/>
              <a:t>　高圧ガス</a:t>
            </a:r>
            <a:r>
              <a:rPr lang="en-US" altLang="ja-JP" dirty="0"/>
              <a:t>Xe</a:t>
            </a:r>
            <a:r>
              <a:rPr lang="ja-JP" altLang="en-US" dirty="0"/>
              <a:t>で</a:t>
            </a:r>
            <a:endParaRPr lang="en-US" altLang="ja-JP" dirty="0"/>
          </a:p>
          <a:p>
            <a:r>
              <a:rPr lang="ja-JP" altLang="en-US" dirty="0"/>
              <a:t>　比較的高密度</a:t>
            </a:r>
            <a:endParaRPr lang="en-US" altLang="ja-JP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2FE7B2D-6007-4F0B-A12C-E4C84033E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7990" y="3619867"/>
            <a:ext cx="1582474" cy="1771024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DB61A91-530D-467A-AB2F-AB8C9BA86518}"/>
              </a:ext>
            </a:extLst>
          </p:cNvPr>
          <p:cNvSpPr txBox="1"/>
          <p:nvPr/>
        </p:nvSpPr>
        <p:spPr>
          <a:xfrm>
            <a:off x="889232" y="5483688"/>
            <a:ext cx="152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EL photons</a:t>
            </a:r>
            <a:endParaRPr kumimoji="1" lang="ja-JP" altLang="en-US" dirty="0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CCF1E25-6F3A-42CA-AC07-C42C93737991}"/>
              </a:ext>
            </a:extLst>
          </p:cNvPr>
          <p:cNvCxnSpPr>
            <a:cxnSpLocks/>
          </p:cNvCxnSpPr>
          <p:nvPr/>
        </p:nvCxnSpPr>
        <p:spPr>
          <a:xfrm flipH="1" flipV="1">
            <a:off x="956345" y="4816131"/>
            <a:ext cx="201336" cy="74938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15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4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err="1"/>
              <a:t>ElectroLuminescence</a:t>
            </a:r>
            <a:r>
              <a:rPr lang="en-US" altLang="ja-JP" sz="3600" dirty="0"/>
              <a:t> Collection Cell (ELCC) </a:t>
            </a:r>
            <a:endParaRPr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14476C-837D-4388-9118-E727E3D0DF85}"/>
              </a:ext>
            </a:extLst>
          </p:cNvPr>
          <p:cNvSpPr txBox="1"/>
          <p:nvPr/>
        </p:nvSpPr>
        <p:spPr>
          <a:xfrm>
            <a:off x="407390" y="1206345"/>
            <a:ext cx="712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AXEL</a:t>
            </a:r>
            <a:r>
              <a:rPr kumimoji="1" lang="ja-JP" altLang="en-US" sz="2400" dirty="0"/>
              <a:t>の電離電子読み出し機構</a:t>
            </a:r>
            <a:endParaRPr kumimoji="1" lang="en-US" altLang="ja-JP" sz="2400" dirty="0"/>
          </a:p>
          <a:p>
            <a:r>
              <a:rPr kumimoji="1" lang="ja-JP" altLang="en-US" dirty="0"/>
              <a:t>　・セルごとにドリフト電子を引き込んで</a:t>
            </a:r>
            <a:r>
              <a:rPr kumimoji="1" lang="en-US" altLang="ja-JP" dirty="0"/>
              <a:t>EL</a:t>
            </a:r>
            <a:r>
              <a:rPr kumimoji="1" lang="ja-JP" altLang="en-US" dirty="0"/>
              <a:t>光発生、検出</a:t>
            </a:r>
            <a:endParaRPr kumimoji="1" lang="en-US" altLang="ja-JP" dirty="0"/>
          </a:p>
          <a:p>
            <a:r>
              <a:rPr kumimoji="1" lang="ja-JP" altLang="en-US" dirty="0"/>
              <a:t>　・面にわたってセルごとに読み出し　→飛跡再構成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1812B6-5BE3-42AE-97BE-63E30EA2464A}"/>
              </a:ext>
            </a:extLst>
          </p:cNvPr>
          <p:cNvSpPr txBox="1"/>
          <p:nvPr/>
        </p:nvSpPr>
        <p:spPr>
          <a:xfrm>
            <a:off x="611782" y="5810424"/>
            <a:ext cx="36116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〇たわみの小さい</a:t>
            </a:r>
            <a:r>
              <a:rPr kumimoji="1" lang="en-US" altLang="ja-JP" dirty="0"/>
              <a:t>”</a:t>
            </a:r>
            <a:r>
              <a:rPr kumimoji="1" lang="ja-JP" altLang="en-US" dirty="0"/>
              <a:t>硬い</a:t>
            </a:r>
            <a:r>
              <a:rPr kumimoji="1" lang="en-US" altLang="ja-JP" dirty="0"/>
              <a:t>”</a:t>
            </a:r>
            <a:r>
              <a:rPr kumimoji="1" lang="ja-JP" altLang="en-US" dirty="0"/>
              <a:t>構造</a:t>
            </a:r>
            <a:endParaRPr kumimoji="1" lang="en-US" altLang="ja-JP" dirty="0"/>
          </a:p>
          <a:p>
            <a:r>
              <a:rPr kumimoji="1" lang="ja-JP" altLang="en-US" dirty="0"/>
              <a:t>〇広い面積で一様な検出が可能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F7B4D4D-A126-4FAB-8955-4E42CC8C211F}"/>
              </a:ext>
            </a:extLst>
          </p:cNvPr>
          <p:cNvGrpSpPr/>
          <p:nvPr/>
        </p:nvGrpSpPr>
        <p:grpSpPr>
          <a:xfrm>
            <a:off x="407390" y="2384416"/>
            <a:ext cx="4649292" cy="3274303"/>
            <a:chOff x="407390" y="2275160"/>
            <a:chExt cx="4649292" cy="3274303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82FE7B2D-6007-4F0B-A12C-E4C84033E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390" y="2275160"/>
              <a:ext cx="2497548" cy="2795128"/>
            </a:xfrm>
            <a:prstGeom prst="rect">
              <a:avLst/>
            </a:prstGeom>
          </p:spPr>
        </p:pic>
        <p:sp>
          <p:nvSpPr>
            <p:cNvPr id="20" name="吹き出し: 四角形 19">
              <a:extLst>
                <a:ext uri="{FF2B5EF4-FFF2-40B4-BE49-F238E27FC236}">
                  <a16:creationId xmlns:a16="http://schemas.microsoft.com/office/drawing/2014/main" id="{73FD71ED-D97E-402E-B93D-3B57C99B9ED7}"/>
                </a:ext>
              </a:extLst>
            </p:cNvPr>
            <p:cNvSpPr/>
            <p:nvPr/>
          </p:nvSpPr>
          <p:spPr>
            <a:xfrm>
              <a:off x="3227373" y="2517595"/>
              <a:ext cx="1262172" cy="365126"/>
            </a:xfrm>
            <a:prstGeom prst="wedgeRectCallout">
              <a:avLst>
                <a:gd name="adj1" fmla="val -108989"/>
                <a:gd name="adj2" fmla="val 72848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350" dirty="0">
                  <a:solidFill>
                    <a:schemeClr val="tx1"/>
                  </a:solidFill>
                </a:rPr>
                <a:t>~100 V/cm/bar</a:t>
              </a:r>
            </a:p>
          </p:txBody>
        </p:sp>
        <p:sp>
          <p:nvSpPr>
            <p:cNvPr id="22" name="吹き出し: 四角形 21">
              <a:extLst>
                <a:ext uri="{FF2B5EF4-FFF2-40B4-BE49-F238E27FC236}">
                  <a16:creationId xmlns:a16="http://schemas.microsoft.com/office/drawing/2014/main" id="{55307288-C74A-4A67-B867-3A06F6513D50}"/>
                </a:ext>
              </a:extLst>
            </p:cNvPr>
            <p:cNvSpPr/>
            <p:nvPr/>
          </p:nvSpPr>
          <p:spPr>
            <a:xfrm>
              <a:off x="2904938" y="3935805"/>
              <a:ext cx="1262172" cy="365126"/>
            </a:xfrm>
            <a:prstGeom prst="wedgeRectCallout">
              <a:avLst>
                <a:gd name="adj1" fmla="val -95695"/>
                <a:gd name="adj2" fmla="val 38384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350" dirty="0">
                  <a:solidFill>
                    <a:schemeClr val="tx1"/>
                  </a:solidFill>
                </a:rPr>
                <a:t>~3 kV/cm/bar</a:t>
              </a:r>
            </a:p>
          </p:txBody>
        </p:sp>
        <p:sp>
          <p:nvSpPr>
            <p:cNvPr id="23" name="吹き出し: 四角形 22">
              <a:extLst>
                <a:ext uri="{FF2B5EF4-FFF2-40B4-BE49-F238E27FC236}">
                  <a16:creationId xmlns:a16="http://schemas.microsoft.com/office/drawing/2014/main" id="{4126CDCD-4B08-495A-B9C0-15A03826421C}"/>
                </a:ext>
              </a:extLst>
            </p:cNvPr>
            <p:cNvSpPr/>
            <p:nvPr/>
          </p:nvSpPr>
          <p:spPr>
            <a:xfrm>
              <a:off x="2753207" y="3159868"/>
              <a:ext cx="1262172" cy="365126"/>
            </a:xfrm>
            <a:prstGeom prst="wedgeRectCallout">
              <a:avLst>
                <a:gd name="adj1" fmla="val -50500"/>
                <a:gd name="adj2" fmla="val 173941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350" dirty="0">
                  <a:solidFill>
                    <a:schemeClr val="tx1"/>
                  </a:solidFill>
                </a:rPr>
                <a:t>Anode plate</a:t>
              </a:r>
            </a:p>
          </p:txBody>
        </p:sp>
        <p:sp>
          <p:nvSpPr>
            <p:cNvPr id="24" name="吹き出し: 四角形 23">
              <a:extLst>
                <a:ext uri="{FF2B5EF4-FFF2-40B4-BE49-F238E27FC236}">
                  <a16:creationId xmlns:a16="http://schemas.microsoft.com/office/drawing/2014/main" id="{B9A746D0-28DA-435A-986B-65D205463DEF}"/>
                </a:ext>
              </a:extLst>
            </p:cNvPr>
            <p:cNvSpPr/>
            <p:nvPr/>
          </p:nvSpPr>
          <p:spPr>
            <a:xfrm>
              <a:off x="2810165" y="5184337"/>
              <a:ext cx="1262172" cy="365126"/>
            </a:xfrm>
            <a:prstGeom prst="wedgeRectCallout">
              <a:avLst>
                <a:gd name="adj1" fmla="val -55152"/>
                <a:gd name="adj2" fmla="val -159205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350" dirty="0">
                  <a:solidFill>
                    <a:schemeClr val="tx1"/>
                  </a:solidFill>
                </a:rPr>
                <a:t>GND mesh</a:t>
              </a:r>
            </a:p>
          </p:txBody>
        </p:sp>
        <p:sp>
          <p:nvSpPr>
            <p:cNvPr id="25" name="吹き出し: 四角形 24">
              <a:extLst>
                <a:ext uri="{FF2B5EF4-FFF2-40B4-BE49-F238E27FC236}">
                  <a16:creationId xmlns:a16="http://schemas.microsoft.com/office/drawing/2014/main" id="{119B0C08-1F5F-49F8-A198-664A33E4D2D9}"/>
                </a:ext>
              </a:extLst>
            </p:cNvPr>
            <p:cNvSpPr/>
            <p:nvPr/>
          </p:nvSpPr>
          <p:spPr>
            <a:xfrm>
              <a:off x="3277537" y="4498729"/>
              <a:ext cx="1779145" cy="539474"/>
            </a:xfrm>
            <a:prstGeom prst="wedgeRectCallout">
              <a:avLst>
                <a:gd name="adj1" fmla="val -112326"/>
                <a:gd name="adj2" fmla="val -66132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350" dirty="0">
                  <a:solidFill>
                    <a:schemeClr val="tx1"/>
                  </a:solidFill>
                </a:rPr>
                <a:t>引き込まれた電子が</a:t>
              </a:r>
              <a:endParaRPr lang="en-US" altLang="ja-JP" sz="1350" dirty="0">
                <a:solidFill>
                  <a:schemeClr val="tx1"/>
                </a:solidFill>
              </a:endParaRPr>
            </a:p>
            <a:p>
              <a:r>
                <a:rPr lang="en-US" altLang="ja-JP" sz="1350" dirty="0">
                  <a:solidFill>
                    <a:schemeClr val="tx1"/>
                  </a:solidFill>
                </a:rPr>
                <a:t>EL</a:t>
              </a:r>
              <a:r>
                <a:rPr lang="ja-JP" altLang="en-US" sz="1350" dirty="0">
                  <a:solidFill>
                    <a:schemeClr val="tx1"/>
                  </a:solidFill>
                </a:rPr>
                <a:t>光を発生</a:t>
              </a:r>
              <a:endParaRPr lang="en-US" altLang="ja-JP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E442063-2DE4-48B7-B125-5DA0CEFB5459}"/>
              </a:ext>
            </a:extLst>
          </p:cNvPr>
          <p:cNvSpPr txBox="1"/>
          <p:nvPr/>
        </p:nvSpPr>
        <p:spPr>
          <a:xfrm>
            <a:off x="4343148" y="5847943"/>
            <a:ext cx="480085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〇ユニット構造で大型化が容易</a:t>
            </a:r>
            <a:endParaRPr kumimoji="1" lang="en-US" altLang="ja-JP" dirty="0"/>
          </a:p>
          <a:p>
            <a:r>
              <a:rPr kumimoji="1" lang="ja-JP" altLang="en-US" dirty="0"/>
              <a:t>〇</a:t>
            </a:r>
            <a:r>
              <a:rPr kumimoji="1" lang="en-US" altLang="ja-JP" dirty="0"/>
              <a:t>EL</a:t>
            </a:r>
            <a:r>
              <a:rPr kumimoji="1" lang="ja-JP" altLang="en-US" dirty="0"/>
              <a:t>過程は線形増幅→高エネルギー分解能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82B9084-AC0C-4AFD-B5FB-9BBDDA60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72" y="2759174"/>
            <a:ext cx="3515322" cy="2085543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BC435262-23D8-4CE8-8294-CD00D2EA52D6}"/>
              </a:ext>
            </a:extLst>
          </p:cNvPr>
          <p:cNvSpPr/>
          <p:nvPr/>
        </p:nvSpPr>
        <p:spPr>
          <a:xfrm>
            <a:off x="7725743" y="2809414"/>
            <a:ext cx="972183" cy="562924"/>
          </a:xfrm>
          <a:prstGeom prst="wedgeRectCallout">
            <a:avLst>
              <a:gd name="adj1" fmla="val -87352"/>
              <a:gd name="adj2" fmla="val 13112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350" dirty="0">
                <a:solidFill>
                  <a:schemeClr val="tx1"/>
                </a:solidFill>
              </a:rPr>
              <a:t>MPPC</a:t>
            </a:r>
          </a:p>
          <a:p>
            <a:r>
              <a:rPr lang="en-US" altLang="ja-JP" sz="1350" dirty="0">
                <a:solidFill>
                  <a:schemeClr val="tx1"/>
                </a:solidFill>
              </a:rPr>
              <a:t>56 </a:t>
            </a:r>
            <a:r>
              <a:rPr lang="en-US" altLang="ja-JP" sz="1350" dirty="0" err="1">
                <a:solidFill>
                  <a:schemeClr val="tx1"/>
                </a:solidFill>
              </a:rPr>
              <a:t>ch</a:t>
            </a:r>
            <a:r>
              <a:rPr lang="en-US" altLang="ja-JP" sz="1350" dirty="0">
                <a:solidFill>
                  <a:schemeClr val="tx1"/>
                </a:solidFill>
              </a:rPr>
              <a:t> /unit</a:t>
            </a:r>
          </a:p>
        </p:txBody>
      </p:sp>
    </p:spTree>
    <p:extLst>
      <p:ext uri="{BB962C8B-B14F-4D97-AF65-F5344CB8AC3E}">
        <p14:creationId xmlns:p14="http://schemas.microsoft.com/office/powerpoint/2010/main" val="290270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7557EA-A35D-44C9-930F-37A21752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E6692-5DD2-4A89-AF0A-65AC89029557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図 4" descr="屋内, エンジン, 流し, 座る が含まれている画像&#10;&#10;自動的に生成された説明">
            <a:extLst>
              <a:ext uri="{FF2B5EF4-FFF2-40B4-BE49-F238E27FC236}">
                <a16:creationId xmlns:a16="http://schemas.microsoft.com/office/drawing/2014/main" id="{F707DC7C-E4F6-4BB5-A23B-1FFB51212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35" y="2495507"/>
            <a:ext cx="3472371" cy="26468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7DF3DC-DF99-4657-AAE3-6825082376E2}"/>
              </a:ext>
            </a:extLst>
          </p:cNvPr>
          <p:cNvSpPr txBox="1"/>
          <p:nvPr/>
        </p:nvSpPr>
        <p:spPr>
          <a:xfrm>
            <a:off x="2100577" y="5227518"/>
            <a:ext cx="3410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180L</a:t>
            </a:r>
            <a:r>
              <a:rPr kumimoji="1" lang="ja-JP" altLang="en-US" dirty="0"/>
              <a:t>試作器 </a:t>
            </a:r>
            <a:r>
              <a:rPr kumimoji="1" lang="en-US" altLang="ja-JP" dirty="0"/>
              <a:t> </a:t>
            </a:r>
            <a:r>
              <a:rPr lang="en-US" altLang="ja-JP" dirty="0"/>
              <a:t>2018 - 2023</a:t>
            </a:r>
          </a:p>
          <a:p>
            <a:r>
              <a:rPr lang="ja-JP" altLang="en-US" dirty="0"/>
              <a:t>現在 </a:t>
            </a:r>
            <a:endParaRPr lang="en-US" altLang="ja-JP" dirty="0"/>
          </a:p>
          <a:p>
            <a:r>
              <a:rPr lang="ja-JP" altLang="en-US" dirty="0"/>
              <a:t>大型化のための技術開発</a:t>
            </a:r>
            <a:endParaRPr lang="en-US" altLang="ja-JP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D4167A2-88F9-48AE-82EE-410F0F98F39E}"/>
              </a:ext>
            </a:extLst>
          </p:cNvPr>
          <p:cNvSpPr txBox="1"/>
          <p:nvPr/>
        </p:nvSpPr>
        <p:spPr>
          <a:xfrm>
            <a:off x="6465647" y="3958041"/>
            <a:ext cx="17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100</a:t>
            </a:r>
            <a:r>
              <a:rPr kumimoji="1" lang="en-US" altLang="ja-JP" dirty="0"/>
              <a:t>0L</a:t>
            </a:r>
            <a:r>
              <a:rPr kumimoji="1" lang="ja-JP" altLang="en-US" dirty="0"/>
              <a:t>検出器 </a:t>
            </a:r>
            <a:endParaRPr kumimoji="1" lang="en-US" altLang="ja-JP" dirty="0"/>
          </a:p>
          <a:p>
            <a:r>
              <a:rPr kumimoji="1" lang="en-US" altLang="ja-JP" dirty="0"/>
              <a:t>2023-</a:t>
            </a:r>
            <a:endParaRPr lang="en-US" altLang="ja-JP" dirty="0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FC2D8EF3-97C3-43BC-994A-0898655E6EAF}"/>
              </a:ext>
            </a:extLst>
          </p:cNvPr>
          <p:cNvSpPr/>
          <p:nvPr/>
        </p:nvSpPr>
        <p:spPr>
          <a:xfrm>
            <a:off x="460131" y="1168817"/>
            <a:ext cx="8407930" cy="92131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23" name="Google Shape;125;p17">
            <a:extLst>
              <a:ext uri="{FF2B5EF4-FFF2-40B4-BE49-F238E27FC236}">
                <a16:creationId xmlns:a16="http://schemas.microsoft.com/office/drawing/2014/main" id="{D3086D25-CDDA-4944-B7E7-19D770E6C3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380" y="2154271"/>
            <a:ext cx="1453208" cy="93980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9EDEEAD-EFF5-433E-BB2B-7A95FCC743C1}"/>
              </a:ext>
            </a:extLst>
          </p:cNvPr>
          <p:cNvSpPr txBox="1"/>
          <p:nvPr/>
        </p:nvSpPr>
        <p:spPr>
          <a:xfrm>
            <a:off x="442784" y="3091467"/>
            <a:ext cx="10747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10L</a:t>
            </a:r>
            <a:r>
              <a:rPr kumimoji="1" lang="ja-JP" altLang="en-US" sz="1350" dirty="0"/>
              <a:t>試作器</a:t>
            </a:r>
            <a:endParaRPr kumimoji="1" lang="en-US" altLang="ja-JP" sz="1350" dirty="0"/>
          </a:p>
          <a:p>
            <a:r>
              <a:rPr lang="en-US" altLang="ja-JP" sz="1350" dirty="0"/>
              <a:t>2014 - 2018</a:t>
            </a:r>
            <a:endParaRPr kumimoji="1" lang="en-US" altLang="ja-JP" sz="1350" dirty="0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60F18DDA-5DA9-452D-8174-151830CC3FF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122984" y="1629473"/>
            <a:ext cx="0" cy="5247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098D6846-604E-4414-9381-2B5720100C60}"/>
              </a:ext>
            </a:extLst>
          </p:cNvPr>
          <p:cNvCxnSpPr>
            <a:cxnSpLocks/>
          </p:cNvCxnSpPr>
          <p:nvPr/>
        </p:nvCxnSpPr>
        <p:spPr>
          <a:xfrm flipV="1">
            <a:off x="3565321" y="1655077"/>
            <a:ext cx="0" cy="59942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4DF6C44-A9EE-48A4-801B-9BFFD9E7E39C}"/>
              </a:ext>
            </a:extLst>
          </p:cNvPr>
          <p:cNvCxnSpPr>
            <a:cxnSpLocks/>
          </p:cNvCxnSpPr>
          <p:nvPr/>
        </p:nvCxnSpPr>
        <p:spPr>
          <a:xfrm flipH="1" flipV="1">
            <a:off x="5735791" y="1709897"/>
            <a:ext cx="729856" cy="6362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183BCBB-E6D9-475A-A750-A91A75EDAB4C}"/>
              </a:ext>
            </a:extLst>
          </p:cNvPr>
          <p:cNvSpPr txBox="1"/>
          <p:nvPr/>
        </p:nvSpPr>
        <p:spPr>
          <a:xfrm>
            <a:off x="7451522" y="1505034"/>
            <a:ext cx="12960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1 ton </a:t>
            </a:r>
            <a:r>
              <a:rPr kumimoji="1" lang="ja-JP" altLang="en-US" sz="1350" dirty="0"/>
              <a:t>検出器へ</a:t>
            </a: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96E1F7B-A0D9-4800-8E72-1F2A852E0AFE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A0BC32B-4D60-436D-A768-68EF13E3A528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ロードマップ　現在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F9BB90C-E98A-4C8E-82EA-D5DE3E5AC21A}"/>
              </a:ext>
            </a:extLst>
          </p:cNvPr>
          <p:cNvSpPr/>
          <p:nvPr/>
        </p:nvSpPr>
        <p:spPr>
          <a:xfrm>
            <a:off x="1917690" y="2283352"/>
            <a:ext cx="4056262" cy="407299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FA5173B-30EC-4F5C-BF36-629B7A1BB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157" y="2495507"/>
            <a:ext cx="2004431" cy="13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33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6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180L </a:t>
            </a:r>
            <a:r>
              <a:rPr lang="ja-JP" altLang="en-US" sz="3600" dirty="0"/>
              <a:t>検出器　</a:t>
            </a:r>
            <a:r>
              <a:rPr lang="en-US" altLang="ja-JP" sz="3600" dirty="0"/>
              <a:t>3</a:t>
            </a:r>
            <a:r>
              <a:rPr lang="ja-JP" altLang="en-US" sz="3600" dirty="0"/>
              <a:t>ユニット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4CDB497-C3BA-441F-AF87-3507DFB00E4D}"/>
              </a:ext>
            </a:extLst>
          </p:cNvPr>
          <p:cNvSpPr txBox="1"/>
          <p:nvPr/>
        </p:nvSpPr>
        <p:spPr>
          <a:xfrm>
            <a:off x="337656" y="1312838"/>
            <a:ext cx="7298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ユニットを段階的に増やして大型化</a:t>
            </a:r>
            <a:endParaRPr kumimoji="1" lang="en-US" altLang="ja-JP" sz="2400" dirty="0"/>
          </a:p>
          <a:p>
            <a:r>
              <a:rPr kumimoji="1" lang="ja-JP" altLang="en-US" sz="2400" dirty="0"/>
              <a:t>　・</a:t>
            </a:r>
            <a:r>
              <a:rPr kumimoji="1" lang="en-US" altLang="ja-JP" sz="2400" dirty="0">
                <a:solidFill>
                  <a:schemeClr val="accent2"/>
                </a:solidFill>
              </a:rPr>
              <a:t>3 units = 168 </a:t>
            </a:r>
            <a:r>
              <a:rPr kumimoji="1" lang="en-US" altLang="ja-JP" sz="2400" dirty="0" err="1">
                <a:solidFill>
                  <a:schemeClr val="accent2"/>
                </a:solidFill>
              </a:rPr>
              <a:t>ch</a:t>
            </a:r>
            <a:endParaRPr kumimoji="1" lang="en-US" altLang="ja-JP" sz="2400" dirty="0">
              <a:solidFill>
                <a:schemeClr val="accent2"/>
              </a:solidFill>
            </a:endParaRPr>
          </a:p>
          <a:p>
            <a:r>
              <a:rPr kumimoji="1" lang="ja-JP" altLang="en-US" sz="2400" dirty="0"/>
              <a:t>　・</a:t>
            </a:r>
            <a:r>
              <a:rPr kumimoji="1" lang="en-US" altLang="ja-JP" sz="2400" dirty="0"/>
              <a:t>12 units</a:t>
            </a:r>
          </a:p>
          <a:p>
            <a:r>
              <a:rPr kumimoji="1" lang="ja-JP" altLang="en-US" sz="2400" dirty="0"/>
              <a:t>　・</a:t>
            </a:r>
            <a:r>
              <a:rPr kumimoji="1" lang="en-US" altLang="ja-JP" sz="2400" dirty="0"/>
              <a:t>27 units (?)</a:t>
            </a:r>
            <a:endParaRPr kumimoji="1" lang="ja-JP" altLang="en-US" sz="24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3BFBB9A-9BDB-4726-A73A-30D425CF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56" y="3016451"/>
            <a:ext cx="3406996" cy="33399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C85B220-434E-41A8-8ED8-7B6D68C3B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593" y="2649022"/>
            <a:ext cx="4438216" cy="3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6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7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3</a:t>
            </a:r>
            <a:r>
              <a:rPr lang="ja-JP" altLang="en-US" sz="3600" dirty="0"/>
              <a:t>ユニットでの測定</a:t>
            </a:r>
            <a:r>
              <a:rPr lang="en-US" altLang="ja-JP" sz="3600" dirty="0"/>
              <a:t> </a:t>
            </a:r>
            <a:endParaRPr lang="ja-JP" altLang="en-US" sz="36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EAC758D-E6CE-4A24-8C95-78762B467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02" y="1890928"/>
            <a:ext cx="3314091" cy="252587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89A78-8C65-4C45-A25C-309EED10D016}"/>
              </a:ext>
            </a:extLst>
          </p:cNvPr>
          <p:cNvSpPr txBox="1"/>
          <p:nvPr/>
        </p:nvSpPr>
        <p:spPr>
          <a:xfrm>
            <a:off x="566036" y="1350628"/>
            <a:ext cx="426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中心の</a:t>
            </a:r>
            <a:r>
              <a:rPr kumimoji="1" lang="en-US" altLang="ja-JP" sz="2400" dirty="0"/>
              <a:t>3</a:t>
            </a:r>
            <a:r>
              <a:rPr kumimoji="1" lang="ja-JP" altLang="en-US" sz="2400" dirty="0"/>
              <a:t>ユニットで測定</a:t>
            </a:r>
            <a:endParaRPr kumimoji="1" lang="en-US" altLang="ja-JP" sz="24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6771B2A-4034-43B2-91BF-9AD29B1B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427" y="1472818"/>
            <a:ext cx="4075171" cy="3217424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C06A577-EAA6-41E6-B75D-958FFCA51D9D}"/>
              </a:ext>
            </a:extLst>
          </p:cNvPr>
          <p:cNvCxnSpPr/>
          <p:nvPr/>
        </p:nvCxnSpPr>
        <p:spPr>
          <a:xfrm>
            <a:off x="1694576" y="2372773"/>
            <a:ext cx="0" cy="12835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20957AD-425D-475E-A91B-CC0E2C4BE1C9}"/>
              </a:ext>
            </a:extLst>
          </p:cNvPr>
          <p:cNvSpPr txBox="1"/>
          <p:nvPr/>
        </p:nvSpPr>
        <p:spPr>
          <a:xfrm>
            <a:off x="729402" y="3199197"/>
            <a:ext cx="138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~Φ16 cm</a:t>
            </a:r>
            <a:endParaRPr kumimoji="1" lang="ja-JP" altLang="en-US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A3C9309-A9B0-4DDA-A4CB-23CE706CF835}"/>
              </a:ext>
            </a:extLst>
          </p:cNvPr>
          <p:cNvCxnSpPr>
            <a:cxnSpLocks/>
          </p:cNvCxnSpPr>
          <p:nvPr/>
        </p:nvCxnSpPr>
        <p:spPr>
          <a:xfrm>
            <a:off x="5650142" y="2414718"/>
            <a:ext cx="493552" cy="41624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F58C71-2E3F-4F57-BCF4-39C8E9CD93D7}"/>
              </a:ext>
            </a:extLst>
          </p:cNvPr>
          <p:cNvSpPr txBox="1"/>
          <p:nvPr/>
        </p:nvSpPr>
        <p:spPr>
          <a:xfrm>
            <a:off x="4956850" y="2509109"/>
            <a:ext cx="138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~Φ20 cm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9E5527-43DD-48F3-8092-1CE60CD89B16}"/>
              </a:ext>
            </a:extLst>
          </p:cNvPr>
          <p:cNvSpPr txBox="1"/>
          <p:nvPr/>
        </p:nvSpPr>
        <p:spPr>
          <a:xfrm>
            <a:off x="783673" y="1948994"/>
            <a:ext cx="63902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ELCC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B65458F-B25C-42A0-9F92-CDAD3831B44C}"/>
              </a:ext>
            </a:extLst>
          </p:cNvPr>
          <p:cNvSpPr txBox="1"/>
          <p:nvPr/>
        </p:nvSpPr>
        <p:spPr>
          <a:xfrm>
            <a:off x="5650142" y="338997"/>
            <a:ext cx="20840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フィールドケージ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21976BA-BC65-4662-AAD0-F1897426C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76" y="4416803"/>
            <a:ext cx="2952772" cy="238493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C93414B-E854-45E7-B599-815C3E306A43}"/>
              </a:ext>
            </a:extLst>
          </p:cNvPr>
          <p:cNvSpPr txBox="1"/>
          <p:nvPr/>
        </p:nvSpPr>
        <p:spPr>
          <a:xfrm>
            <a:off x="3102272" y="5424603"/>
            <a:ext cx="123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PMT 7ch</a:t>
            </a:r>
            <a:endParaRPr kumimoji="1" lang="ja-JP" altLang="en-US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FCC299EA-B888-4E3A-BC79-E1BA9B82A9A0}"/>
              </a:ext>
            </a:extLst>
          </p:cNvPr>
          <p:cNvCxnSpPr>
            <a:cxnSpLocks/>
            <a:stCxn id="23" idx="3"/>
          </p:cNvCxnSpPr>
          <p:nvPr/>
        </p:nvCxnSpPr>
        <p:spPr>
          <a:xfrm flipH="1" flipV="1">
            <a:off x="2575422" y="5569849"/>
            <a:ext cx="587226" cy="3942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483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A599B-8257-41AC-BEE4-E3999BF8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F22A1-3419-46A7-86DB-E332C674BC1D}" type="slidenum">
              <a:rPr kumimoji="1" lang="ja-JP" altLang="en-US" smtClean="0"/>
              <a:t>8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14476C-837D-4388-9118-E727E3D0DF85}"/>
              </a:ext>
            </a:extLst>
          </p:cNvPr>
          <p:cNvSpPr txBox="1"/>
          <p:nvPr/>
        </p:nvSpPr>
        <p:spPr>
          <a:xfrm>
            <a:off x="343827" y="1388418"/>
            <a:ext cx="71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キセノンガス </a:t>
            </a:r>
            <a:r>
              <a:rPr kumimoji="1" lang="en-US" altLang="ja-JP" sz="2400" dirty="0"/>
              <a:t>5 </a:t>
            </a:r>
            <a:r>
              <a:rPr kumimoji="1" lang="en-US" altLang="ja-JP" sz="2400" dirty="0" err="1"/>
              <a:t>barA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→ </a:t>
            </a:r>
            <a:r>
              <a:rPr kumimoji="1" lang="en-US" altLang="ja-JP" sz="2400" dirty="0"/>
              <a:t>8 </a:t>
            </a:r>
            <a:r>
              <a:rPr kumimoji="1" lang="en-US" altLang="ja-JP" sz="2400" dirty="0" err="1"/>
              <a:t>barA</a:t>
            </a:r>
            <a:endParaRPr kumimoji="1" lang="en-US" altLang="ja-JP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59D74E4-543B-47E4-96E9-C39B9918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56" y="1726340"/>
            <a:ext cx="2497548" cy="2795128"/>
          </a:xfrm>
          <a:prstGeom prst="rect">
            <a:avLst/>
          </a:prstGeom>
        </p:spPr>
      </p:pic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55AA437A-E763-419A-95B4-2D09212D5231}"/>
              </a:ext>
            </a:extLst>
          </p:cNvPr>
          <p:cNvSpPr/>
          <p:nvPr/>
        </p:nvSpPr>
        <p:spPr>
          <a:xfrm>
            <a:off x="2991046" y="4061221"/>
            <a:ext cx="1262172" cy="365126"/>
          </a:xfrm>
          <a:prstGeom prst="wedgeRectCallout">
            <a:avLst>
              <a:gd name="adj1" fmla="val -105000"/>
              <a:gd name="adj2" fmla="val -108660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350" dirty="0">
                <a:solidFill>
                  <a:schemeClr val="tx1"/>
                </a:solidFill>
              </a:rPr>
              <a:t>~3 kV/cm/</a:t>
            </a:r>
            <a:r>
              <a:rPr lang="en-US" altLang="ja-JP" sz="1350" dirty="0">
                <a:solidFill>
                  <a:srgbClr val="FF0000"/>
                </a:solidFill>
              </a:rPr>
              <a:t>bar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A02B4A2A-25D7-40EB-92E1-1C98C2E8F3E0}"/>
              </a:ext>
            </a:extLst>
          </p:cNvPr>
          <p:cNvSpPr/>
          <p:nvPr/>
        </p:nvSpPr>
        <p:spPr>
          <a:xfrm>
            <a:off x="3133833" y="3541881"/>
            <a:ext cx="1119385" cy="365126"/>
          </a:xfrm>
          <a:prstGeom prst="wedgeRectCallout">
            <a:avLst>
              <a:gd name="adj1" fmla="val -83068"/>
              <a:gd name="adj2" fmla="val -67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350" dirty="0">
                <a:solidFill>
                  <a:schemeClr val="tx1"/>
                </a:solidFill>
              </a:rPr>
              <a:t>PTFE </a:t>
            </a:r>
            <a:r>
              <a:rPr lang="ja-JP" altLang="en-US" sz="1350" dirty="0">
                <a:solidFill>
                  <a:schemeClr val="tx1"/>
                </a:solidFill>
              </a:rPr>
              <a:t>ボディ</a:t>
            </a:r>
            <a:endParaRPr lang="en-US" altLang="ja-JP" sz="1350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D03886-4AD2-4128-96AC-52115C56CE39}"/>
              </a:ext>
            </a:extLst>
          </p:cNvPr>
          <p:cNvSpPr txBox="1"/>
          <p:nvPr/>
        </p:nvSpPr>
        <p:spPr>
          <a:xfrm>
            <a:off x="3622132" y="1936290"/>
            <a:ext cx="416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高圧化により</a:t>
            </a:r>
            <a:r>
              <a:rPr kumimoji="1" lang="en-US" altLang="ja-JP" dirty="0"/>
              <a:t>EL</a:t>
            </a:r>
            <a:r>
              <a:rPr kumimoji="1" lang="ja-JP" altLang="en-US" dirty="0"/>
              <a:t>電場増加</a:t>
            </a:r>
            <a:endParaRPr kumimoji="1" lang="en-US" altLang="ja-JP" dirty="0"/>
          </a:p>
          <a:p>
            <a:r>
              <a:rPr kumimoji="1" lang="ja-JP" altLang="en-US" dirty="0"/>
              <a:t>　→</a:t>
            </a:r>
            <a:r>
              <a:rPr kumimoji="1" lang="en-US" altLang="ja-JP" dirty="0"/>
              <a:t>PTFE</a:t>
            </a:r>
            <a:r>
              <a:rPr kumimoji="1" lang="ja-JP" altLang="en-US" dirty="0"/>
              <a:t>ボディ表面での放電が深刻に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29BF065-E1B9-4153-AE68-2003D7A83351}"/>
              </a:ext>
            </a:extLst>
          </p:cNvPr>
          <p:cNvCxnSpPr>
            <a:cxnSpLocks/>
          </p:cNvCxnSpPr>
          <p:nvPr/>
        </p:nvCxnSpPr>
        <p:spPr>
          <a:xfrm flipV="1">
            <a:off x="2022870" y="3429000"/>
            <a:ext cx="0" cy="765496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949A142-7A98-43AE-8B4B-5F052AC586B1}"/>
              </a:ext>
            </a:extLst>
          </p:cNvPr>
          <p:cNvSpPr txBox="1"/>
          <p:nvPr/>
        </p:nvSpPr>
        <p:spPr>
          <a:xfrm>
            <a:off x="490056" y="4915949"/>
            <a:ext cx="1897035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強い電場で放電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1F08D9DC-C56E-4187-A8B3-DFDF13E73038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438574" y="3967993"/>
            <a:ext cx="516061" cy="94795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984F899-D0EA-41B8-A20F-23C86932007E}"/>
              </a:ext>
            </a:extLst>
          </p:cNvPr>
          <p:cNvSpPr txBox="1"/>
          <p:nvPr/>
        </p:nvSpPr>
        <p:spPr>
          <a:xfrm>
            <a:off x="4936495" y="4156901"/>
            <a:ext cx="357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ユニットの境界で放電している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2DD3D17-2A7A-4212-9841-36DCB6D7F866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ELCC </a:t>
            </a:r>
            <a:r>
              <a:rPr lang="ja-JP" altLang="en-US" sz="3600" dirty="0"/>
              <a:t>放電対策</a:t>
            </a:r>
            <a:r>
              <a:rPr lang="en-US" altLang="ja-JP" sz="3600" dirty="0"/>
              <a:t> </a:t>
            </a:r>
            <a:endParaRPr lang="ja-JP" altLang="en-US" sz="3600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61C83024-2B1E-4B86-9D82-ABB98A6D2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0" r="14172" b="66737"/>
          <a:stretch/>
        </p:blipFill>
        <p:spPr>
          <a:xfrm>
            <a:off x="4624272" y="2808422"/>
            <a:ext cx="3752858" cy="956277"/>
          </a:xfrm>
          <a:prstGeom prst="rect">
            <a:avLst/>
          </a:prstGeom>
        </p:spPr>
      </p:pic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6B041D7-C4FC-4625-8DB1-DFED4FF61603}"/>
              </a:ext>
            </a:extLst>
          </p:cNvPr>
          <p:cNvCxnSpPr>
            <a:cxnSpLocks/>
          </p:cNvCxnSpPr>
          <p:nvPr/>
        </p:nvCxnSpPr>
        <p:spPr>
          <a:xfrm flipV="1">
            <a:off x="7284515" y="3542302"/>
            <a:ext cx="178214" cy="577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51794216-A040-4070-9FBF-EA76158D1F14}"/>
              </a:ext>
            </a:extLst>
          </p:cNvPr>
          <p:cNvCxnSpPr>
            <a:cxnSpLocks/>
          </p:cNvCxnSpPr>
          <p:nvPr/>
        </p:nvCxnSpPr>
        <p:spPr>
          <a:xfrm flipH="1" flipV="1">
            <a:off x="5379290" y="3542302"/>
            <a:ext cx="254630" cy="6145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8DD4AA00-99CD-41D2-BA5E-516204E1ADF2}"/>
              </a:ext>
            </a:extLst>
          </p:cNvPr>
          <p:cNvCxnSpPr>
            <a:cxnSpLocks/>
          </p:cNvCxnSpPr>
          <p:nvPr/>
        </p:nvCxnSpPr>
        <p:spPr>
          <a:xfrm>
            <a:off x="5370901" y="3217795"/>
            <a:ext cx="8389" cy="368849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A5D2BF6-D599-4951-88E3-D09E04D248A3}"/>
              </a:ext>
            </a:extLst>
          </p:cNvPr>
          <p:cNvCxnSpPr>
            <a:cxnSpLocks/>
          </p:cNvCxnSpPr>
          <p:nvPr/>
        </p:nvCxnSpPr>
        <p:spPr>
          <a:xfrm>
            <a:off x="7539145" y="3262137"/>
            <a:ext cx="8389" cy="32450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6" name="図 25">
            <a:extLst>
              <a:ext uri="{FF2B5EF4-FFF2-40B4-BE49-F238E27FC236}">
                <a16:creationId xmlns:a16="http://schemas.microsoft.com/office/drawing/2014/main" id="{1ED2C35E-D218-48C2-8299-E0F6AD8970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5" t="6414" r="5631" b="3159"/>
          <a:stretch/>
        </p:blipFill>
        <p:spPr>
          <a:xfrm>
            <a:off x="3064427" y="4579528"/>
            <a:ext cx="2377581" cy="2087284"/>
          </a:xfrm>
          <a:prstGeom prst="rect">
            <a:avLst/>
          </a:prstGeom>
        </p:spPr>
      </p:pic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3D11647B-B49F-41C1-8554-F6E47155CAD7}"/>
              </a:ext>
            </a:extLst>
          </p:cNvPr>
          <p:cNvCxnSpPr>
            <a:cxnSpLocks/>
          </p:cNvCxnSpPr>
          <p:nvPr/>
        </p:nvCxnSpPr>
        <p:spPr>
          <a:xfrm>
            <a:off x="3926048" y="4907560"/>
            <a:ext cx="796954" cy="67112"/>
          </a:xfrm>
          <a:prstGeom prst="line">
            <a:avLst/>
          </a:prstGeom>
          <a:ln w="7620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6528801B-5F3D-41CD-9DC3-8430FCD21AF5}"/>
              </a:ext>
            </a:extLst>
          </p:cNvPr>
          <p:cNvCxnSpPr>
            <a:cxnSpLocks/>
          </p:cNvCxnSpPr>
          <p:nvPr/>
        </p:nvCxnSpPr>
        <p:spPr>
          <a:xfrm>
            <a:off x="4697835" y="4966283"/>
            <a:ext cx="285226" cy="654341"/>
          </a:xfrm>
          <a:prstGeom prst="line">
            <a:avLst/>
          </a:prstGeom>
          <a:ln w="7620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2C16C0CB-7A66-42F1-8191-DFE4DB50CE53}"/>
              </a:ext>
            </a:extLst>
          </p:cNvPr>
          <p:cNvCxnSpPr>
            <a:cxnSpLocks/>
          </p:cNvCxnSpPr>
          <p:nvPr/>
        </p:nvCxnSpPr>
        <p:spPr>
          <a:xfrm flipH="1">
            <a:off x="3556932" y="4880410"/>
            <a:ext cx="342623" cy="530489"/>
          </a:xfrm>
          <a:prstGeom prst="line">
            <a:avLst/>
          </a:prstGeom>
          <a:ln w="7620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251AC6F4-C263-4312-8BE7-65848C32DF65}"/>
              </a:ext>
            </a:extLst>
          </p:cNvPr>
          <p:cNvCxnSpPr>
            <a:cxnSpLocks/>
          </p:cNvCxnSpPr>
          <p:nvPr/>
        </p:nvCxnSpPr>
        <p:spPr>
          <a:xfrm>
            <a:off x="3540154" y="5410899"/>
            <a:ext cx="318782" cy="671119"/>
          </a:xfrm>
          <a:prstGeom prst="line">
            <a:avLst/>
          </a:prstGeom>
          <a:ln w="7620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43A1EF46-C572-4897-AA6D-F3CA707EE974}"/>
              </a:ext>
            </a:extLst>
          </p:cNvPr>
          <p:cNvCxnSpPr>
            <a:cxnSpLocks/>
          </p:cNvCxnSpPr>
          <p:nvPr/>
        </p:nvCxnSpPr>
        <p:spPr>
          <a:xfrm flipH="1">
            <a:off x="4471332" y="5595457"/>
            <a:ext cx="486562" cy="587229"/>
          </a:xfrm>
          <a:prstGeom prst="line">
            <a:avLst/>
          </a:prstGeom>
          <a:ln w="7620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D538B338-C0F0-4C92-B4B7-005352C3DA2E}"/>
              </a:ext>
            </a:extLst>
          </p:cNvPr>
          <p:cNvCxnSpPr>
            <a:cxnSpLocks/>
          </p:cNvCxnSpPr>
          <p:nvPr/>
        </p:nvCxnSpPr>
        <p:spPr>
          <a:xfrm>
            <a:off x="3816991" y="6098796"/>
            <a:ext cx="662730" cy="83890"/>
          </a:xfrm>
          <a:prstGeom prst="line">
            <a:avLst/>
          </a:prstGeom>
          <a:ln w="7620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1532345D-A798-41C0-A01E-D6DEFFC2D744}"/>
              </a:ext>
            </a:extLst>
          </p:cNvPr>
          <p:cNvCxnSpPr>
            <a:cxnSpLocks/>
          </p:cNvCxnSpPr>
          <p:nvPr/>
        </p:nvCxnSpPr>
        <p:spPr>
          <a:xfrm flipV="1">
            <a:off x="3842158" y="5561901"/>
            <a:ext cx="385893" cy="520118"/>
          </a:xfrm>
          <a:prstGeom prst="line">
            <a:avLst/>
          </a:prstGeom>
          <a:ln w="7620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5EF23DD6-C68E-454A-9C90-E5920671B19F}"/>
              </a:ext>
            </a:extLst>
          </p:cNvPr>
          <p:cNvCxnSpPr>
            <a:cxnSpLocks/>
          </p:cNvCxnSpPr>
          <p:nvPr/>
        </p:nvCxnSpPr>
        <p:spPr>
          <a:xfrm flipH="1" flipV="1">
            <a:off x="3917660" y="4924339"/>
            <a:ext cx="293613" cy="637562"/>
          </a:xfrm>
          <a:prstGeom prst="line">
            <a:avLst/>
          </a:prstGeom>
          <a:ln w="7620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A2BC21B2-F407-4514-B426-EB3F972E5DA3}"/>
              </a:ext>
            </a:extLst>
          </p:cNvPr>
          <p:cNvCxnSpPr>
            <a:cxnSpLocks/>
          </p:cNvCxnSpPr>
          <p:nvPr/>
        </p:nvCxnSpPr>
        <p:spPr>
          <a:xfrm>
            <a:off x="4194495" y="5528345"/>
            <a:ext cx="755010" cy="83890"/>
          </a:xfrm>
          <a:prstGeom prst="line">
            <a:avLst/>
          </a:prstGeom>
          <a:ln w="76200">
            <a:solidFill>
              <a:srgbClr val="FF0000">
                <a:alpha val="4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707CFD5-775D-410A-9461-B15F224BC695}"/>
              </a:ext>
            </a:extLst>
          </p:cNvPr>
          <p:cNvSpPr txBox="1"/>
          <p:nvPr/>
        </p:nvSpPr>
        <p:spPr>
          <a:xfrm>
            <a:off x="5909234" y="5511459"/>
            <a:ext cx="1862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ユニット境界</a:t>
            </a: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C064311B-1441-4408-BB76-59E049E84F4A}"/>
              </a:ext>
            </a:extLst>
          </p:cNvPr>
          <p:cNvCxnSpPr>
            <a:cxnSpLocks/>
            <a:stCxn id="73" idx="1"/>
          </p:cNvCxnSpPr>
          <p:nvPr/>
        </p:nvCxnSpPr>
        <p:spPr>
          <a:xfrm flipH="1" flipV="1">
            <a:off x="5018164" y="5545123"/>
            <a:ext cx="891070" cy="1510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D1E20C-F7DB-4B2F-8803-405E8C5864FA}"/>
              </a:ext>
            </a:extLst>
          </p:cNvPr>
          <p:cNvSpPr txBox="1"/>
          <p:nvPr/>
        </p:nvSpPr>
        <p:spPr>
          <a:xfrm>
            <a:off x="5568223" y="3485891"/>
            <a:ext cx="636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MPPC</a:t>
            </a:r>
            <a:endParaRPr kumimoji="1" lang="ja-JP" altLang="en-US" sz="105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494A6B8-3F0A-4DB7-980B-9DA8331C329A}"/>
              </a:ext>
            </a:extLst>
          </p:cNvPr>
          <p:cNvSpPr txBox="1"/>
          <p:nvPr/>
        </p:nvSpPr>
        <p:spPr>
          <a:xfrm>
            <a:off x="6147999" y="3478773"/>
            <a:ext cx="636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MPPC</a:t>
            </a:r>
            <a:endParaRPr kumimoji="1" lang="ja-JP" altLang="en-US" sz="105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B461A29-676E-45C0-B04D-9EE3B44F9748}"/>
              </a:ext>
            </a:extLst>
          </p:cNvPr>
          <p:cNvSpPr txBox="1"/>
          <p:nvPr/>
        </p:nvSpPr>
        <p:spPr>
          <a:xfrm>
            <a:off x="6727775" y="3489684"/>
            <a:ext cx="636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MPPC</a:t>
            </a:r>
            <a:endParaRPr kumimoji="1" lang="ja-JP" altLang="en-US" sz="105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859282D-84FC-4DDC-BF00-D0DE687608F8}"/>
              </a:ext>
            </a:extLst>
          </p:cNvPr>
          <p:cNvSpPr txBox="1"/>
          <p:nvPr/>
        </p:nvSpPr>
        <p:spPr>
          <a:xfrm>
            <a:off x="7905341" y="3478773"/>
            <a:ext cx="636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MPPC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045399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5F358E-5FCE-4EF1-AB1E-68EEF0AE7E4F}"/>
              </a:ext>
            </a:extLst>
          </p:cNvPr>
          <p:cNvCxnSpPr/>
          <p:nvPr/>
        </p:nvCxnSpPr>
        <p:spPr>
          <a:xfrm>
            <a:off x="84939" y="1041808"/>
            <a:ext cx="8927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49C3F0-9238-4CBF-BE48-5CD1EC921CFE}"/>
              </a:ext>
            </a:extLst>
          </p:cNvPr>
          <p:cNvSpPr txBox="1"/>
          <p:nvPr/>
        </p:nvSpPr>
        <p:spPr>
          <a:xfrm>
            <a:off x="337656" y="363726"/>
            <a:ext cx="853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ELCC </a:t>
            </a:r>
            <a:r>
              <a:rPr lang="ja-JP" altLang="en-US" sz="3600" dirty="0"/>
              <a:t>放電対策</a:t>
            </a:r>
            <a:r>
              <a:rPr lang="en-US" altLang="ja-JP" sz="3600" dirty="0"/>
              <a:t> </a:t>
            </a:r>
            <a:endParaRPr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14476C-837D-4388-9118-E727E3D0DF85}"/>
              </a:ext>
            </a:extLst>
          </p:cNvPr>
          <p:cNvSpPr txBox="1"/>
          <p:nvPr/>
        </p:nvSpPr>
        <p:spPr>
          <a:xfrm>
            <a:off x="363360" y="1132684"/>
            <a:ext cx="8504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ELCC </a:t>
            </a:r>
            <a:r>
              <a:rPr kumimoji="1" lang="ja-JP" altLang="en-US" sz="2400" dirty="0"/>
              <a:t>フタ構造</a:t>
            </a:r>
            <a:endParaRPr kumimoji="1" lang="en-US" altLang="ja-JP" sz="2400" dirty="0"/>
          </a:p>
          <a:p>
            <a:r>
              <a:rPr kumimoji="1" lang="ja-JP" altLang="en-US" dirty="0"/>
              <a:t>　・</a:t>
            </a:r>
            <a:r>
              <a:rPr kumimoji="1" lang="en-US" altLang="ja-JP" dirty="0"/>
              <a:t>2</a:t>
            </a:r>
            <a:r>
              <a:rPr kumimoji="1" lang="ja-JP" altLang="en-US" dirty="0"/>
              <a:t>層の</a:t>
            </a:r>
            <a:r>
              <a:rPr kumimoji="1" lang="en-US" altLang="ja-JP" dirty="0"/>
              <a:t>PTFE</a:t>
            </a:r>
            <a:r>
              <a:rPr kumimoji="1" lang="ja-JP" altLang="en-US" dirty="0"/>
              <a:t>と</a:t>
            </a:r>
            <a:r>
              <a:rPr kumimoji="1" lang="en-US" altLang="ja-JP" dirty="0"/>
              <a:t>1</a:t>
            </a:r>
            <a:r>
              <a:rPr kumimoji="1" lang="ja-JP" altLang="en-US" dirty="0"/>
              <a:t>枚のカプトンフィルムの境界が全てずれるようにかぶせる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79A712A-D1B2-4BAC-A230-A157048AF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50" y="1900111"/>
            <a:ext cx="2494377" cy="232186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8D3D6D8-4DA9-4F77-AB53-E2C3F4295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91" r="15102" b="66252"/>
          <a:stretch/>
        </p:blipFill>
        <p:spPr>
          <a:xfrm>
            <a:off x="914428" y="4582470"/>
            <a:ext cx="3913575" cy="181603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87C27C-CB77-43EF-935B-31D7D4809503}"/>
              </a:ext>
            </a:extLst>
          </p:cNvPr>
          <p:cNvSpPr txBox="1"/>
          <p:nvPr/>
        </p:nvSpPr>
        <p:spPr>
          <a:xfrm>
            <a:off x="2753527" y="2534697"/>
            <a:ext cx="352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ユニットの上のカプトンシート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D828DDB-9303-4613-8377-7921E70DB172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726971" y="4726365"/>
            <a:ext cx="548240" cy="680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587541FF-1889-4F98-9ACA-F9A7786356EA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726971" y="4726365"/>
            <a:ext cx="548240" cy="338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4B38EE-4C47-4F94-A1C4-F16E612361F3}"/>
              </a:ext>
            </a:extLst>
          </p:cNvPr>
          <p:cNvSpPr txBox="1"/>
          <p:nvPr/>
        </p:nvSpPr>
        <p:spPr>
          <a:xfrm>
            <a:off x="5374018" y="4974280"/>
            <a:ext cx="214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カプトンフィルム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C9D0810-A9BF-46D7-A861-849E3F610963}"/>
              </a:ext>
            </a:extLst>
          </p:cNvPr>
          <p:cNvSpPr txBox="1"/>
          <p:nvPr/>
        </p:nvSpPr>
        <p:spPr>
          <a:xfrm>
            <a:off x="5275211" y="4541699"/>
            <a:ext cx="174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PTFE</a:t>
            </a:r>
            <a:r>
              <a:rPr kumimoji="1" lang="ja-JP" altLang="en-US" dirty="0"/>
              <a:t>ボディ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DAD4846-7B2F-4370-9106-9A5C09FB45F3}"/>
              </a:ext>
            </a:extLst>
          </p:cNvPr>
          <p:cNvCxnSpPr>
            <a:cxnSpLocks/>
          </p:cNvCxnSpPr>
          <p:nvPr/>
        </p:nvCxnSpPr>
        <p:spPr>
          <a:xfrm>
            <a:off x="4828003" y="5580947"/>
            <a:ext cx="546015" cy="229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BD973F-1FA0-4603-8C99-8FF7F6505E6C}"/>
              </a:ext>
            </a:extLst>
          </p:cNvPr>
          <p:cNvSpPr txBox="1"/>
          <p:nvPr/>
        </p:nvSpPr>
        <p:spPr>
          <a:xfrm>
            <a:off x="3389289" y="4285086"/>
            <a:ext cx="143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Anode plate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BB9414F-36CC-4AFF-9280-23EF6BDAD676}"/>
              </a:ext>
            </a:extLst>
          </p:cNvPr>
          <p:cNvSpPr txBox="1"/>
          <p:nvPr/>
        </p:nvSpPr>
        <p:spPr>
          <a:xfrm>
            <a:off x="5374018" y="5631807"/>
            <a:ext cx="143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GND mesh</a:t>
            </a:r>
            <a:endParaRPr kumimoji="1" lang="ja-JP" altLang="en-US" dirty="0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83CE2AC-E63A-4D03-9DBF-7A5C411BC6DB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717118" y="5158946"/>
            <a:ext cx="656900" cy="75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楕円 14">
            <a:extLst>
              <a:ext uri="{FF2B5EF4-FFF2-40B4-BE49-F238E27FC236}">
                <a16:creationId xmlns:a16="http://schemas.microsoft.com/office/drawing/2014/main" id="{FBCB1BB4-D530-4237-978E-0A9D2F706FB2}"/>
              </a:ext>
            </a:extLst>
          </p:cNvPr>
          <p:cNvSpPr/>
          <p:nvPr/>
        </p:nvSpPr>
        <p:spPr>
          <a:xfrm>
            <a:off x="2571625" y="4654418"/>
            <a:ext cx="735639" cy="1306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60A8846E-BD96-443B-8A76-3D120664256C}"/>
              </a:ext>
            </a:extLst>
          </p:cNvPr>
          <p:cNvCxnSpPr>
            <a:endCxn id="15" idx="0"/>
          </p:cNvCxnSpPr>
          <p:nvPr/>
        </p:nvCxnSpPr>
        <p:spPr>
          <a:xfrm flipH="1">
            <a:off x="3036815" y="3926048"/>
            <a:ext cx="536895" cy="728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0497BE2-FDC6-4CEC-91A3-949AC65AEEBB}"/>
              </a:ext>
            </a:extLst>
          </p:cNvPr>
          <p:cNvSpPr txBox="1"/>
          <p:nvPr/>
        </p:nvSpPr>
        <p:spPr>
          <a:xfrm>
            <a:off x="3036815" y="3630531"/>
            <a:ext cx="252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ユニット境界を保護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8F439B0-59BC-4FC0-B69F-9D3DBBFD8D7D}"/>
              </a:ext>
            </a:extLst>
          </p:cNvPr>
          <p:cNvSpPr txBox="1"/>
          <p:nvPr/>
        </p:nvSpPr>
        <p:spPr>
          <a:xfrm>
            <a:off x="1161771" y="5725316"/>
            <a:ext cx="89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MPPC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ABDF685-E649-4161-96B2-E0A29308A589}"/>
              </a:ext>
            </a:extLst>
          </p:cNvPr>
          <p:cNvSpPr txBox="1"/>
          <p:nvPr/>
        </p:nvSpPr>
        <p:spPr>
          <a:xfrm>
            <a:off x="3763452" y="5729448"/>
            <a:ext cx="89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MPPC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3721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556</TotalTime>
  <Words>1098</Words>
  <Application>Microsoft Office PowerPoint</Application>
  <PresentationFormat>画面に合わせる (4:3)</PresentationFormat>
  <Paragraphs>225</Paragraphs>
  <Slides>20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7" baseType="lpstr">
      <vt:lpstr>Liberation Sans</vt:lpstr>
      <vt:lpstr>游ゴシック</vt:lpstr>
      <vt:lpstr>Arial</vt:lpstr>
      <vt:lpstr>Calibri</vt:lpstr>
      <vt:lpstr>Calibri Light</vt:lpstr>
      <vt:lpstr>Cambria Math</vt:lpstr>
      <vt:lpstr>Office テーマ</vt:lpstr>
      <vt:lpstr>AXEL実験：180L検出器での 測定結果と今後の計画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AXEL実験：180L検出器での測定結果と今後の計画</dc:title>
  <dc:creator>菅島 文悟</dc:creator>
  <cp:lastModifiedBy>菅島 文悟</cp:lastModifiedBy>
  <cp:revision>2</cp:revision>
  <dcterms:created xsi:type="dcterms:W3CDTF">2021-12-11T16:56:48Z</dcterms:created>
  <dcterms:modified xsi:type="dcterms:W3CDTF">2022-01-18T03:46:36Z</dcterms:modified>
</cp:coreProperties>
</file>