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30243463" cy="42773600"/>
  <p:notesSz cx="6735763" cy="9866313"/>
  <p:defaultTextStyle>
    <a:defPPr>
      <a:defRPr lang="ja-JP"/>
    </a:defPPr>
    <a:lvl1pPr marL="0" algn="l" defTabSz="4172316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1pPr>
    <a:lvl2pPr marL="2086158" algn="l" defTabSz="4172316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2pPr>
    <a:lvl3pPr marL="4172316" algn="l" defTabSz="4172316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3pPr>
    <a:lvl4pPr marL="6258474" algn="l" defTabSz="4172316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4pPr>
    <a:lvl5pPr marL="8344632" algn="l" defTabSz="4172316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5pPr>
    <a:lvl6pPr marL="10430789" algn="l" defTabSz="4172316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6pPr>
    <a:lvl7pPr marL="12516947" algn="l" defTabSz="4172316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7pPr>
    <a:lvl8pPr marL="14603105" algn="l" defTabSz="4172316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8pPr>
    <a:lvl9pPr marL="16689263" algn="l" defTabSz="4172316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01"/>
    <a:srgbClr val="0000FF"/>
    <a:srgbClr val="F1A9A9"/>
    <a:srgbClr val="009900"/>
    <a:srgbClr val="008000"/>
    <a:srgbClr val="00FF00"/>
    <a:srgbClr val="00FFFF"/>
    <a:srgbClr val="FF33CC"/>
    <a:srgbClr val="FFE8DD"/>
    <a:srgbClr val="A894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テーマ スタイル 1 - アクセント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8FB837D-C827-4EFA-A057-4D05807E0F7C}" styleName="テーマ スタイル 1 - アクセント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06799F8-075E-4A3A-A7F6-7FBC6576F1A4}" styleName="テーマ スタイル 2 - アクセント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939" autoAdjust="0"/>
  </p:normalViewPr>
  <p:slideViewPr>
    <p:cSldViewPr>
      <p:cViewPr>
        <p:scale>
          <a:sx n="30" d="100"/>
          <a:sy n="30" d="100"/>
        </p:scale>
        <p:origin x="-300" y="4386"/>
      </p:cViewPr>
      <p:guideLst>
        <p:guide orient="horz" pos="13473"/>
        <p:guide pos="95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94EF4E-4599-4629-AABC-789B81AFC109}" type="datetimeFigureOut">
              <a:rPr kumimoji="1" lang="ja-JP" altLang="en-US" smtClean="0"/>
              <a:pPr/>
              <a:t>2010/9/1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36AA93-2849-4B4E-AFCD-C8F92AF5B77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6C68E3-CAFC-464D-81D1-8F7CF348B11C}" type="datetimeFigureOut">
              <a:rPr kumimoji="1" lang="ja-JP" altLang="en-US" smtClean="0"/>
              <a:pPr/>
              <a:t>2010/9/1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060575" y="739775"/>
            <a:ext cx="26146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9E5C1A-4436-4253-B830-C99BF7FA020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E5C1A-4436-4253-B830-C99BF7FA020C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フリーフォーム 6"/>
          <p:cNvSpPr>
            <a:spLocks/>
          </p:cNvSpPr>
          <p:nvPr/>
        </p:nvSpPr>
        <p:spPr bwMode="auto">
          <a:xfrm>
            <a:off x="0" y="0"/>
            <a:ext cx="30243463" cy="42773600"/>
          </a:xfrm>
          <a:custGeom>
            <a:avLst/>
            <a:gdLst/>
            <a:ahLst/>
            <a:cxnLst>
              <a:cxn ang="0">
                <a:pos x="1507" y="31"/>
              </a:cxn>
              <a:cxn ang="0">
                <a:pos x="2276" y="2364"/>
              </a:cxn>
              <a:cxn ang="0">
                <a:pos x="1595" y="73"/>
              </a:cxn>
              <a:cxn ang="0">
                <a:pos x="1611" y="431"/>
              </a:cxn>
              <a:cxn ang="0">
                <a:pos x="1247" y="702"/>
              </a:cxn>
              <a:cxn ang="0">
                <a:pos x="1148" y="816"/>
              </a:cxn>
              <a:cxn ang="0">
                <a:pos x="3304" y="1476"/>
              </a:cxn>
              <a:cxn ang="0">
                <a:pos x="1460" y="400"/>
              </a:cxn>
              <a:cxn ang="0">
                <a:pos x="11" y="982"/>
              </a:cxn>
              <a:cxn ang="0">
                <a:pos x="3881" y="192"/>
              </a:cxn>
              <a:cxn ang="0">
                <a:pos x="2790" y="395"/>
              </a:cxn>
              <a:cxn ang="0">
                <a:pos x="3372" y="1003"/>
              </a:cxn>
              <a:cxn ang="0">
                <a:pos x="3408" y="1013"/>
              </a:cxn>
              <a:cxn ang="0">
                <a:pos x="3491" y="1179"/>
              </a:cxn>
              <a:cxn ang="0">
                <a:pos x="3341" y="1642"/>
              </a:cxn>
              <a:cxn ang="0">
                <a:pos x="3169" y="2057"/>
              </a:cxn>
              <a:cxn ang="0">
                <a:pos x="3013" y="2359"/>
              </a:cxn>
              <a:cxn ang="0">
                <a:pos x="317" y="2343"/>
              </a:cxn>
              <a:cxn ang="0">
                <a:pos x="327" y="2696"/>
              </a:cxn>
              <a:cxn ang="0">
                <a:pos x="2665" y="2852"/>
              </a:cxn>
              <a:cxn ang="0">
                <a:pos x="4385" y="3065"/>
              </a:cxn>
              <a:cxn ang="0">
                <a:pos x="4219" y="2411"/>
              </a:cxn>
              <a:cxn ang="0">
                <a:pos x="4328" y="1455"/>
              </a:cxn>
              <a:cxn ang="0">
                <a:pos x="4193" y="1366"/>
              </a:cxn>
              <a:cxn ang="0">
                <a:pos x="4182" y="769"/>
              </a:cxn>
              <a:cxn ang="0">
                <a:pos x="4369" y="515"/>
              </a:cxn>
              <a:cxn ang="0">
                <a:pos x="307" y="2925"/>
              </a:cxn>
              <a:cxn ang="0">
                <a:pos x="4317" y="2811"/>
              </a:cxn>
              <a:cxn ang="0">
                <a:pos x="3855" y="270"/>
              </a:cxn>
              <a:cxn ang="0">
                <a:pos x="4292" y="2889"/>
              </a:cxn>
              <a:cxn ang="0">
                <a:pos x="4203" y="2717"/>
              </a:cxn>
              <a:cxn ang="0">
                <a:pos x="4027" y="2551"/>
              </a:cxn>
              <a:cxn ang="0">
                <a:pos x="348" y="1190"/>
              </a:cxn>
              <a:cxn ang="0">
                <a:pos x="790" y="634"/>
              </a:cxn>
              <a:cxn ang="0">
                <a:pos x="172" y="650"/>
              </a:cxn>
              <a:cxn ang="0">
                <a:pos x="78" y="1341"/>
              </a:cxn>
              <a:cxn ang="0">
                <a:pos x="509" y="857"/>
              </a:cxn>
              <a:cxn ang="0">
                <a:pos x="218" y="946"/>
              </a:cxn>
              <a:cxn ang="0">
                <a:pos x="333" y="1938"/>
              </a:cxn>
              <a:cxn ang="0">
                <a:pos x="244" y="1377"/>
              </a:cxn>
              <a:cxn ang="0">
                <a:pos x="629" y="1122"/>
              </a:cxn>
              <a:cxn ang="0">
                <a:pos x="795" y="587"/>
              </a:cxn>
              <a:cxn ang="0">
                <a:pos x="198" y="1341"/>
              </a:cxn>
              <a:cxn ang="0">
                <a:pos x="3865" y="99"/>
              </a:cxn>
              <a:cxn ang="0">
                <a:pos x="3315" y="899"/>
              </a:cxn>
              <a:cxn ang="0">
                <a:pos x="2276" y="2364"/>
              </a:cxn>
              <a:cxn ang="0">
                <a:pos x="3777" y="37"/>
              </a:cxn>
              <a:cxn ang="0">
                <a:pos x="125" y="1481"/>
              </a:cxn>
              <a:cxn ang="0">
                <a:pos x="114" y="1382"/>
              </a:cxn>
              <a:cxn ang="0">
                <a:pos x="2276" y="2364"/>
              </a:cxn>
              <a:cxn ang="0">
                <a:pos x="847" y="774"/>
              </a:cxn>
              <a:cxn ang="0">
                <a:pos x="1091" y="759"/>
              </a:cxn>
              <a:cxn ang="0">
                <a:pos x="1148" y="743"/>
              </a:cxn>
              <a:cxn ang="0">
                <a:pos x="889" y="831"/>
              </a:cxn>
              <a:cxn ang="0">
                <a:pos x="1018" y="857"/>
              </a:cxn>
              <a:cxn ang="0">
                <a:pos x="915" y="702"/>
              </a:cxn>
              <a:cxn ang="0">
                <a:pos x="1387" y="151"/>
              </a:cxn>
              <a:cxn ang="0">
                <a:pos x="1294" y="322"/>
              </a:cxn>
              <a:cxn ang="0">
                <a:pos x="1356" y="535"/>
              </a:cxn>
              <a:cxn ang="0">
                <a:pos x="1231" y="374"/>
              </a:cxn>
              <a:cxn ang="0">
                <a:pos x="1024" y="489"/>
              </a:cxn>
              <a:cxn ang="0">
                <a:pos x="1231" y="753"/>
              </a:cxn>
              <a:cxn ang="0">
                <a:pos x="1237" y="535"/>
              </a:cxn>
            </a:cxnLst>
            <a:rect l="0" t="0" r="0" b="0"/>
            <a:pathLst>
              <a:path w="4395" h="3107">
                <a:moveTo>
                  <a:pt x="2276" y="2364"/>
                </a:moveTo>
                <a:lnTo>
                  <a:pt x="2291" y="2380"/>
                </a:lnTo>
                <a:lnTo>
                  <a:pt x="2322" y="2385"/>
                </a:lnTo>
                <a:lnTo>
                  <a:pt x="2354" y="2390"/>
                </a:lnTo>
                <a:lnTo>
                  <a:pt x="2385" y="2380"/>
                </a:lnTo>
                <a:lnTo>
                  <a:pt x="2364" y="2369"/>
                </a:lnTo>
                <a:lnTo>
                  <a:pt x="2333" y="2369"/>
                </a:lnTo>
                <a:lnTo>
                  <a:pt x="2302" y="2364"/>
                </a:lnTo>
                <a:lnTo>
                  <a:pt x="2281" y="2364"/>
                </a:lnTo>
                <a:lnTo>
                  <a:pt x="2271" y="2364"/>
                </a:lnTo>
                <a:lnTo>
                  <a:pt x="2271" y="2364"/>
                </a:lnTo>
                <a:lnTo>
                  <a:pt x="2276" y="2364"/>
                </a:lnTo>
                <a:lnTo>
                  <a:pt x="2286" y="135"/>
                </a:lnTo>
                <a:lnTo>
                  <a:pt x="2302" y="130"/>
                </a:lnTo>
                <a:lnTo>
                  <a:pt x="2312" y="125"/>
                </a:lnTo>
                <a:lnTo>
                  <a:pt x="2317" y="135"/>
                </a:lnTo>
                <a:lnTo>
                  <a:pt x="2328" y="130"/>
                </a:lnTo>
                <a:lnTo>
                  <a:pt x="2343" y="151"/>
                </a:lnTo>
                <a:lnTo>
                  <a:pt x="2343" y="156"/>
                </a:lnTo>
                <a:lnTo>
                  <a:pt x="2348" y="151"/>
                </a:lnTo>
                <a:lnTo>
                  <a:pt x="2348" y="146"/>
                </a:lnTo>
                <a:lnTo>
                  <a:pt x="2348" y="140"/>
                </a:lnTo>
                <a:lnTo>
                  <a:pt x="2343" y="125"/>
                </a:lnTo>
                <a:lnTo>
                  <a:pt x="2354" y="125"/>
                </a:lnTo>
                <a:lnTo>
                  <a:pt x="2364" y="135"/>
                </a:lnTo>
                <a:lnTo>
                  <a:pt x="2369" y="135"/>
                </a:lnTo>
                <a:lnTo>
                  <a:pt x="2374" y="130"/>
                </a:lnTo>
                <a:lnTo>
                  <a:pt x="2374" y="125"/>
                </a:lnTo>
                <a:lnTo>
                  <a:pt x="2374" y="120"/>
                </a:lnTo>
                <a:lnTo>
                  <a:pt x="2364" y="114"/>
                </a:lnTo>
                <a:lnTo>
                  <a:pt x="2380" y="104"/>
                </a:lnTo>
                <a:lnTo>
                  <a:pt x="2364" y="99"/>
                </a:lnTo>
                <a:lnTo>
                  <a:pt x="2359" y="99"/>
                </a:lnTo>
                <a:lnTo>
                  <a:pt x="2348" y="104"/>
                </a:lnTo>
                <a:lnTo>
                  <a:pt x="2354" y="89"/>
                </a:lnTo>
                <a:lnTo>
                  <a:pt x="2328" y="94"/>
                </a:lnTo>
                <a:lnTo>
                  <a:pt x="2322" y="89"/>
                </a:lnTo>
                <a:lnTo>
                  <a:pt x="2322" y="78"/>
                </a:lnTo>
                <a:lnTo>
                  <a:pt x="2312" y="78"/>
                </a:lnTo>
                <a:lnTo>
                  <a:pt x="2297" y="78"/>
                </a:lnTo>
                <a:lnTo>
                  <a:pt x="2297" y="83"/>
                </a:lnTo>
                <a:lnTo>
                  <a:pt x="2297" y="89"/>
                </a:lnTo>
                <a:lnTo>
                  <a:pt x="2302" y="94"/>
                </a:lnTo>
                <a:lnTo>
                  <a:pt x="2286" y="109"/>
                </a:lnTo>
                <a:lnTo>
                  <a:pt x="2302" y="104"/>
                </a:lnTo>
                <a:lnTo>
                  <a:pt x="2297" y="109"/>
                </a:lnTo>
                <a:lnTo>
                  <a:pt x="2286" y="135"/>
                </a:lnTo>
                <a:lnTo>
                  <a:pt x="2276" y="2364"/>
                </a:lnTo>
                <a:lnTo>
                  <a:pt x="2338" y="302"/>
                </a:lnTo>
                <a:lnTo>
                  <a:pt x="2328" y="312"/>
                </a:lnTo>
                <a:lnTo>
                  <a:pt x="2322" y="312"/>
                </a:lnTo>
                <a:lnTo>
                  <a:pt x="2328" y="302"/>
                </a:lnTo>
                <a:lnTo>
                  <a:pt x="2322" y="302"/>
                </a:lnTo>
                <a:lnTo>
                  <a:pt x="2317" y="302"/>
                </a:lnTo>
                <a:lnTo>
                  <a:pt x="2322" y="296"/>
                </a:lnTo>
                <a:lnTo>
                  <a:pt x="2328" y="291"/>
                </a:lnTo>
                <a:lnTo>
                  <a:pt x="2317" y="296"/>
                </a:lnTo>
                <a:lnTo>
                  <a:pt x="2317" y="291"/>
                </a:lnTo>
                <a:lnTo>
                  <a:pt x="2307" y="302"/>
                </a:lnTo>
                <a:lnTo>
                  <a:pt x="2302" y="312"/>
                </a:lnTo>
                <a:lnTo>
                  <a:pt x="2297" y="312"/>
                </a:lnTo>
                <a:lnTo>
                  <a:pt x="2297" y="317"/>
                </a:lnTo>
                <a:lnTo>
                  <a:pt x="2302" y="317"/>
                </a:lnTo>
                <a:lnTo>
                  <a:pt x="2302" y="322"/>
                </a:lnTo>
                <a:lnTo>
                  <a:pt x="2307" y="322"/>
                </a:lnTo>
                <a:lnTo>
                  <a:pt x="2307" y="327"/>
                </a:lnTo>
                <a:lnTo>
                  <a:pt x="2307" y="333"/>
                </a:lnTo>
                <a:lnTo>
                  <a:pt x="2317" y="327"/>
                </a:lnTo>
                <a:lnTo>
                  <a:pt x="2317" y="322"/>
                </a:lnTo>
                <a:lnTo>
                  <a:pt x="2328" y="327"/>
                </a:lnTo>
                <a:lnTo>
                  <a:pt x="2328" y="333"/>
                </a:lnTo>
                <a:lnTo>
                  <a:pt x="2328" y="327"/>
                </a:lnTo>
                <a:lnTo>
                  <a:pt x="2328" y="322"/>
                </a:lnTo>
                <a:lnTo>
                  <a:pt x="2328" y="317"/>
                </a:lnTo>
                <a:lnTo>
                  <a:pt x="2322" y="317"/>
                </a:lnTo>
                <a:lnTo>
                  <a:pt x="2338" y="312"/>
                </a:lnTo>
                <a:lnTo>
                  <a:pt x="2338" y="302"/>
                </a:lnTo>
                <a:lnTo>
                  <a:pt x="2276" y="2364"/>
                </a:lnTo>
                <a:lnTo>
                  <a:pt x="2390" y="78"/>
                </a:lnTo>
                <a:lnTo>
                  <a:pt x="2369" y="83"/>
                </a:lnTo>
                <a:lnTo>
                  <a:pt x="2390" y="89"/>
                </a:lnTo>
                <a:lnTo>
                  <a:pt x="2390" y="78"/>
                </a:lnTo>
                <a:lnTo>
                  <a:pt x="2276" y="2364"/>
                </a:lnTo>
                <a:lnTo>
                  <a:pt x="2359" y="83"/>
                </a:lnTo>
                <a:lnTo>
                  <a:pt x="2354" y="89"/>
                </a:lnTo>
                <a:lnTo>
                  <a:pt x="2369" y="83"/>
                </a:lnTo>
                <a:lnTo>
                  <a:pt x="2359" y="83"/>
                </a:lnTo>
                <a:lnTo>
                  <a:pt x="2276" y="2364"/>
                </a:lnTo>
                <a:lnTo>
                  <a:pt x="1481" y="47"/>
                </a:lnTo>
                <a:lnTo>
                  <a:pt x="1481" y="52"/>
                </a:lnTo>
                <a:lnTo>
                  <a:pt x="1486" y="52"/>
                </a:lnTo>
                <a:lnTo>
                  <a:pt x="1486" y="57"/>
                </a:lnTo>
                <a:lnTo>
                  <a:pt x="1486" y="52"/>
                </a:lnTo>
                <a:lnTo>
                  <a:pt x="1491" y="52"/>
                </a:lnTo>
                <a:lnTo>
                  <a:pt x="1496" y="47"/>
                </a:lnTo>
                <a:lnTo>
                  <a:pt x="1502" y="47"/>
                </a:lnTo>
                <a:lnTo>
                  <a:pt x="1496" y="52"/>
                </a:lnTo>
                <a:lnTo>
                  <a:pt x="1502" y="52"/>
                </a:lnTo>
                <a:lnTo>
                  <a:pt x="1507" y="52"/>
                </a:lnTo>
                <a:lnTo>
                  <a:pt x="1507" y="47"/>
                </a:lnTo>
                <a:lnTo>
                  <a:pt x="1512" y="47"/>
                </a:lnTo>
                <a:lnTo>
                  <a:pt x="1517" y="42"/>
                </a:lnTo>
                <a:lnTo>
                  <a:pt x="1517" y="37"/>
                </a:lnTo>
                <a:lnTo>
                  <a:pt x="1507" y="37"/>
                </a:lnTo>
                <a:lnTo>
                  <a:pt x="1507" y="31"/>
                </a:lnTo>
                <a:lnTo>
                  <a:pt x="1502" y="26"/>
                </a:lnTo>
                <a:lnTo>
                  <a:pt x="1496" y="31"/>
                </a:lnTo>
                <a:lnTo>
                  <a:pt x="1491" y="31"/>
                </a:lnTo>
                <a:lnTo>
                  <a:pt x="1486" y="37"/>
                </a:lnTo>
                <a:lnTo>
                  <a:pt x="1481" y="47"/>
                </a:lnTo>
                <a:lnTo>
                  <a:pt x="2276" y="2364"/>
                </a:lnTo>
                <a:lnTo>
                  <a:pt x="1476" y="172"/>
                </a:lnTo>
                <a:lnTo>
                  <a:pt x="1486" y="172"/>
                </a:lnTo>
                <a:lnTo>
                  <a:pt x="1491" y="166"/>
                </a:lnTo>
                <a:lnTo>
                  <a:pt x="1486" y="161"/>
                </a:lnTo>
                <a:lnTo>
                  <a:pt x="1476" y="166"/>
                </a:lnTo>
                <a:lnTo>
                  <a:pt x="1476" y="172"/>
                </a:lnTo>
                <a:lnTo>
                  <a:pt x="2276" y="2364"/>
                </a:lnTo>
                <a:lnTo>
                  <a:pt x="2686" y="2250"/>
                </a:lnTo>
                <a:lnTo>
                  <a:pt x="2702" y="2234"/>
                </a:lnTo>
                <a:lnTo>
                  <a:pt x="2702" y="2229"/>
                </a:lnTo>
                <a:lnTo>
                  <a:pt x="2691" y="2224"/>
                </a:lnTo>
                <a:lnTo>
                  <a:pt x="2681" y="2218"/>
                </a:lnTo>
                <a:lnTo>
                  <a:pt x="2681" y="2213"/>
                </a:lnTo>
                <a:lnTo>
                  <a:pt x="2686" y="2208"/>
                </a:lnTo>
                <a:lnTo>
                  <a:pt x="2671" y="2218"/>
                </a:lnTo>
                <a:lnTo>
                  <a:pt x="2660" y="2229"/>
                </a:lnTo>
                <a:lnTo>
                  <a:pt x="2655" y="2239"/>
                </a:lnTo>
                <a:lnTo>
                  <a:pt x="2660" y="2250"/>
                </a:lnTo>
                <a:lnTo>
                  <a:pt x="2671" y="2250"/>
                </a:lnTo>
                <a:lnTo>
                  <a:pt x="2686" y="2250"/>
                </a:lnTo>
                <a:lnTo>
                  <a:pt x="2276" y="2364"/>
                </a:lnTo>
                <a:lnTo>
                  <a:pt x="1683" y="21"/>
                </a:lnTo>
                <a:lnTo>
                  <a:pt x="1683" y="26"/>
                </a:lnTo>
                <a:lnTo>
                  <a:pt x="1683" y="31"/>
                </a:lnTo>
                <a:lnTo>
                  <a:pt x="1689" y="31"/>
                </a:lnTo>
                <a:lnTo>
                  <a:pt x="1689" y="37"/>
                </a:lnTo>
                <a:lnTo>
                  <a:pt x="1689" y="31"/>
                </a:lnTo>
                <a:lnTo>
                  <a:pt x="1694" y="37"/>
                </a:lnTo>
                <a:lnTo>
                  <a:pt x="1694" y="31"/>
                </a:lnTo>
                <a:lnTo>
                  <a:pt x="1699" y="37"/>
                </a:lnTo>
                <a:lnTo>
                  <a:pt x="1699" y="31"/>
                </a:lnTo>
                <a:lnTo>
                  <a:pt x="1704" y="31"/>
                </a:lnTo>
                <a:lnTo>
                  <a:pt x="1709" y="26"/>
                </a:lnTo>
                <a:lnTo>
                  <a:pt x="1709" y="21"/>
                </a:lnTo>
                <a:lnTo>
                  <a:pt x="1709" y="26"/>
                </a:lnTo>
                <a:lnTo>
                  <a:pt x="1715" y="21"/>
                </a:lnTo>
                <a:lnTo>
                  <a:pt x="1715" y="16"/>
                </a:lnTo>
                <a:lnTo>
                  <a:pt x="1715" y="11"/>
                </a:lnTo>
                <a:lnTo>
                  <a:pt x="1715" y="5"/>
                </a:lnTo>
                <a:lnTo>
                  <a:pt x="1709" y="5"/>
                </a:lnTo>
                <a:lnTo>
                  <a:pt x="1704" y="5"/>
                </a:lnTo>
                <a:lnTo>
                  <a:pt x="1699" y="11"/>
                </a:lnTo>
                <a:lnTo>
                  <a:pt x="1689" y="16"/>
                </a:lnTo>
                <a:lnTo>
                  <a:pt x="1683" y="21"/>
                </a:lnTo>
                <a:lnTo>
                  <a:pt x="2276" y="2364"/>
                </a:lnTo>
                <a:lnTo>
                  <a:pt x="1496" y="639"/>
                </a:lnTo>
                <a:lnTo>
                  <a:pt x="1496" y="644"/>
                </a:lnTo>
                <a:lnTo>
                  <a:pt x="1502" y="644"/>
                </a:lnTo>
                <a:lnTo>
                  <a:pt x="1507" y="639"/>
                </a:lnTo>
                <a:lnTo>
                  <a:pt x="1502" y="639"/>
                </a:lnTo>
                <a:lnTo>
                  <a:pt x="1496" y="639"/>
                </a:lnTo>
                <a:lnTo>
                  <a:pt x="2276" y="2364"/>
                </a:lnTo>
                <a:lnTo>
                  <a:pt x="1637" y="348"/>
                </a:lnTo>
                <a:lnTo>
                  <a:pt x="1642" y="353"/>
                </a:lnTo>
                <a:lnTo>
                  <a:pt x="1637" y="359"/>
                </a:lnTo>
                <a:lnTo>
                  <a:pt x="1642" y="359"/>
                </a:lnTo>
                <a:lnTo>
                  <a:pt x="1637" y="359"/>
                </a:lnTo>
                <a:lnTo>
                  <a:pt x="1642" y="359"/>
                </a:lnTo>
                <a:lnTo>
                  <a:pt x="1637" y="364"/>
                </a:lnTo>
                <a:lnTo>
                  <a:pt x="1642" y="364"/>
                </a:lnTo>
                <a:lnTo>
                  <a:pt x="1642" y="369"/>
                </a:lnTo>
                <a:lnTo>
                  <a:pt x="1647" y="369"/>
                </a:lnTo>
                <a:lnTo>
                  <a:pt x="1647" y="374"/>
                </a:lnTo>
                <a:lnTo>
                  <a:pt x="1647" y="369"/>
                </a:lnTo>
                <a:lnTo>
                  <a:pt x="1647" y="374"/>
                </a:lnTo>
                <a:lnTo>
                  <a:pt x="1652" y="369"/>
                </a:lnTo>
                <a:lnTo>
                  <a:pt x="1652" y="374"/>
                </a:lnTo>
                <a:lnTo>
                  <a:pt x="1652" y="369"/>
                </a:lnTo>
                <a:lnTo>
                  <a:pt x="1657" y="369"/>
                </a:lnTo>
                <a:lnTo>
                  <a:pt x="1663" y="369"/>
                </a:lnTo>
                <a:lnTo>
                  <a:pt x="1668" y="369"/>
                </a:lnTo>
                <a:lnTo>
                  <a:pt x="1673" y="364"/>
                </a:lnTo>
                <a:lnTo>
                  <a:pt x="1673" y="369"/>
                </a:lnTo>
                <a:lnTo>
                  <a:pt x="1673" y="364"/>
                </a:lnTo>
                <a:lnTo>
                  <a:pt x="1678" y="364"/>
                </a:lnTo>
                <a:lnTo>
                  <a:pt x="1683" y="359"/>
                </a:lnTo>
                <a:lnTo>
                  <a:pt x="1689" y="353"/>
                </a:lnTo>
                <a:lnTo>
                  <a:pt x="1694" y="348"/>
                </a:lnTo>
                <a:lnTo>
                  <a:pt x="1689" y="343"/>
                </a:lnTo>
                <a:lnTo>
                  <a:pt x="1694" y="343"/>
                </a:lnTo>
                <a:lnTo>
                  <a:pt x="1694" y="338"/>
                </a:lnTo>
                <a:lnTo>
                  <a:pt x="1689" y="338"/>
                </a:lnTo>
                <a:lnTo>
                  <a:pt x="1689" y="333"/>
                </a:lnTo>
                <a:lnTo>
                  <a:pt x="1683" y="333"/>
                </a:lnTo>
                <a:lnTo>
                  <a:pt x="1678" y="327"/>
                </a:lnTo>
                <a:lnTo>
                  <a:pt x="1673" y="333"/>
                </a:lnTo>
                <a:lnTo>
                  <a:pt x="1673" y="327"/>
                </a:lnTo>
                <a:lnTo>
                  <a:pt x="1673" y="333"/>
                </a:lnTo>
                <a:lnTo>
                  <a:pt x="1668" y="333"/>
                </a:lnTo>
                <a:lnTo>
                  <a:pt x="1663" y="333"/>
                </a:lnTo>
                <a:lnTo>
                  <a:pt x="1657" y="338"/>
                </a:lnTo>
                <a:lnTo>
                  <a:pt x="1652" y="338"/>
                </a:lnTo>
                <a:lnTo>
                  <a:pt x="1647" y="338"/>
                </a:lnTo>
                <a:lnTo>
                  <a:pt x="1652" y="338"/>
                </a:lnTo>
                <a:lnTo>
                  <a:pt x="1652" y="343"/>
                </a:lnTo>
                <a:lnTo>
                  <a:pt x="1647" y="343"/>
                </a:lnTo>
                <a:lnTo>
                  <a:pt x="1637" y="343"/>
                </a:lnTo>
                <a:lnTo>
                  <a:pt x="1637" y="348"/>
                </a:lnTo>
                <a:lnTo>
                  <a:pt x="2276" y="2364"/>
                </a:lnTo>
                <a:lnTo>
                  <a:pt x="1580" y="203"/>
                </a:lnTo>
                <a:lnTo>
                  <a:pt x="1574" y="203"/>
                </a:lnTo>
                <a:lnTo>
                  <a:pt x="1574" y="208"/>
                </a:lnTo>
                <a:lnTo>
                  <a:pt x="1580" y="208"/>
                </a:lnTo>
                <a:lnTo>
                  <a:pt x="1580" y="203"/>
                </a:lnTo>
                <a:lnTo>
                  <a:pt x="2276" y="2364"/>
                </a:lnTo>
                <a:lnTo>
                  <a:pt x="3523" y="1185"/>
                </a:lnTo>
                <a:lnTo>
                  <a:pt x="3512" y="1195"/>
                </a:lnTo>
                <a:lnTo>
                  <a:pt x="3507" y="1195"/>
                </a:lnTo>
                <a:lnTo>
                  <a:pt x="3512" y="1195"/>
                </a:lnTo>
                <a:lnTo>
                  <a:pt x="3523" y="1185"/>
                </a:lnTo>
                <a:lnTo>
                  <a:pt x="2276" y="2364"/>
                </a:lnTo>
                <a:lnTo>
                  <a:pt x="1580" y="390"/>
                </a:lnTo>
                <a:lnTo>
                  <a:pt x="1564" y="390"/>
                </a:lnTo>
                <a:lnTo>
                  <a:pt x="1554" y="400"/>
                </a:lnTo>
                <a:lnTo>
                  <a:pt x="1559" y="400"/>
                </a:lnTo>
                <a:lnTo>
                  <a:pt x="1559" y="405"/>
                </a:lnTo>
                <a:lnTo>
                  <a:pt x="1559" y="400"/>
                </a:lnTo>
                <a:lnTo>
                  <a:pt x="1559" y="405"/>
                </a:lnTo>
                <a:lnTo>
                  <a:pt x="1564" y="400"/>
                </a:lnTo>
                <a:lnTo>
                  <a:pt x="1564" y="405"/>
                </a:lnTo>
                <a:lnTo>
                  <a:pt x="1564" y="400"/>
                </a:lnTo>
                <a:lnTo>
                  <a:pt x="1574" y="400"/>
                </a:lnTo>
                <a:lnTo>
                  <a:pt x="1574" y="395"/>
                </a:lnTo>
                <a:lnTo>
                  <a:pt x="1580" y="395"/>
                </a:lnTo>
                <a:lnTo>
                  <a:pt x="1580" y="390"/>
                </a:lnTo>
                <a:lnTo>
                  <a:pt x="2276" y="2364"/>
                </a:lnTo>
                <a:lnTo>
                  <a:pt x="1554" y="89"/>
                </a:lnTo>
                <a:lnTo>
                  <a:pt x="1554" y="94"/>
                </a:lnTo>
                <a:lnTo>
                  <a:pt x="1559" y="89"/>
                </a:lnTo>
                <a:lnTo>
                  <a:pt x="1559" y="94"/>
                </a:lnTo>
                <a:lnTo>
                  <a:pt x="1564" y="94"/>
                </a:lnTo>
                <a:lnTo>
                  <a:pt x="1574" y="89"/>
                </a:lnTo>
                <a:lnTo>
                  <a:pt x="1574" y="94"/>
                </a:lnTo>
                <a:lnTo>
                  <a:pt x="1574" y="89"/>
                </a:lnTo>
                <a:lnTo>
                  <a:pt x="1580" y="89"/>
                </a:lnTo>
                <a:lnTo>
                  <a:pt x="1580" y="94"/>
                </a:lnTo>
                <a:lnTo>
                  <a:pt x="1580" y="89"/>
                </a:lnTo>
                <a:lnTo>
                  <a:pt x="1585" y="89"/>
                </a:lnTo>
                <a:lnTo>
                  <a:pt x="1590" y="83"/>
                </a:lnTo>
                <a:lnTo>
                  <a:pt x="1590" y="78"/>
                </a:lnTo>
                <a:lnTo>
                  <a:pt x="1595" y="83"/>
                </a:lnTo>
                <a:lnTo>
                  <a:pt x="1590" y="83"/>
                </a:lnTo>
                <a:lnTo>
                  <a:pt x="1590" y="89"/>
                </a:lnTo>
                <a:lnTo>
                  <a:pt x="1590" y="94"/>
                </a:lnTo>
                <a:lnTo>
                  <a:pt x="1585" y="99"/>
                </a:lnTo>
                <a:lnTo>
                  <a:pt x="1590" y="94"/>
                </a:lnTo>
                <a:lnTo>
                  <a:pt x="1590" y="99"/>
                </a:lnTo>
                <a:lnTo>
                  <a:pt x="1590" y="104"/>
                </a:lnTo>
                <a:lnTo>
                  <a:pt x="1595" y="104"/>
                </a:lnTo>
                <a:lnTo>
                  <a:pt x="1600" y="104"/>
                </a:lnTo>
                <a:lnTo>
                  <a:pt x="1600" y="109"/>
                </a:lnTo>
                <a:lnTo>
                  <a:pt x="1606" y="104"/>
                </a:lnTo>
                <a:lnTo>
                  <a:pt x="1606" y="109"/>
                </a:lnTo>
                <a:lnTo>
                  <a:pt x="1606" y="104"/>
                </a:lnTo>
                <a:lnTo>
                  <a:pt x="1611" y="109"/>
                </a:lnTo>
                <a:lnTo>
                  <a:pt x="1611" y="104"/>
                </a:lnTo>
                <a:lnTo>
                  <a:pt x="1611" y="109"/>
                </a:lnTo>
                <a:lnTo>
                  <a:pt x="1600" y="120"/>
                </a:lnTo>
                <a:lnTo>
                  <a:pt x="1600" y="125"/>
                </a:lnTo>
                <a:lnTo>
                  <a:pt x="1595" y="125"/>
                </a:lnTo>
                <a:lnTo>
                  <a:pt x="1600" y="125"/>
                </a:lnTo>
                <a:lnTo>
                  <a:pt x="1600" y="130"/>
                </a:lnTo>
                <a:lnTo>
                  <a:pt x="1600" y="125"/>
                </a:lnTo>
                <a:lnTo>
                  <a:pt x="1600" y="130"/>
                </a:lnTo>
                <a:lnTo>
                  <a:pt x="1606" y="130"/>
                </a:lnTo>
                <a:lnTo>
                  <a:pt x="1611" y="130"/>
                </a:lnTo>
                <a:lnTo>
                  <a:pt x="1616" y="125"/>
                </a:lnTo>
                <a:lnTo>
                  <a:pt x="1616" y="120"/>
                </a:lnTo>
                <a:lnTo>
                  <a:pt x="1621" y="120"/>
                </a:lnTo>
                <a:lnTo>
                  <a:pt x="1621" y="109"/>
                </a:lnTo>
                <a:lnTo>
                  <a:pt x="1616" y="109"/>
                </a:lnTo>
                <a:lnTo>
                  <a:pt x="1611" y="109"/>
                </a:lnTo>
                <a:lnTo>
                  <a:pt x="1616" y="104"/>
                </a:lnTo>
                <a:lnTo>
                  <a:pt x="1621" y="104"/>
                </a:lnTo>
                <a:lnTo>
                  <a:pt x="1626" y="99"/>
                </a:lnTo>
                <a:lnTo>
                  <a:pt x="1632" y="99"/>
                </a:lnTo>
                <a:lnTo>
                  <a:pt x="1637" y="94"/>
                </a:lnTo>
                <a:lnTo>
                  <a:pt x="1637" y="83"/>
                </a:lnTo>
                <a:lnTo>
                  <a:pt x="1642" y="89"/>
                </a:lnTo>
                <a:lnTo>
                  <a:pt x="1637" y="83"/>
                </a:lnTo>
                <a:lnTo>
                  <a:pt x="1642" y="83"/>
                </a:lnTo>
                <a:lnTo>
                  <a:pt x="1642" y="78"/>
                </a:lnTo>
                <a:lnTo>
                  <a:pt x="1642" y="73"/>
                </a:lnTo>
                <a:lnTo>
                  <a:pt x="1637" y="73"/>
                </a:lnTo>
                <a:lnTo>
                  <a:pt x="1642" y="73"/>
                </a:lnTo>
                <a:lnTo>
                  <a:pt x="1637" y="73"/>
                </a:lnTo>
                <a:lnTo>
                  <a:pt x="1642" y="68"/>
                </a:lnTo>
                <a:lnTo>
                  <a:pt x="1637" y="68"/>
                </a:lnTo>
                <a:lnTo>
                  <a:pt x="1632" y="68"/>
                </a:lnTo>
                <a:lnTo>
                  <a:pt x="1632" y="63"/>
                </a:lnTo>
                <a:lnTo>
                  <a:pt x="1626" y="68"/>
                </a:lnTo>
                <a:lnTo>
                  <a:pt x="1626" y="63"/>
                </a:lnTo>
                <a:lnTo>
                  <a:pt x="1626" y="68"/>
                </a:lnTo>
                <a:lnTo>
                  <a:pt x="1621" y="63"/>
                </a:lnTo>
                <a:lnTo>
                  <a:pt x="1621" y="68"/>
                </a:lnTo>
                <a:lnTo>
                  <a:pt x="1621" y="63"/>
                </a:lnTo>
                <a:lnTo>
                  <a:pt x="1616" y="63"/>
                </a:lnTo>
                <a:lnTo>
                  <a:pt x="1616" y="68"/>
                </a:lnTo>
                <a:lnTo>
                  <a:pt x="1611" y="68"/>
                </a:lnTo>
                <a:lnTo>
                  <a:pt x="1611" y="63"/>
                </a:lnTo>
                <a:lnTo>
                  <a:pt x="1611" y="68"/>
                </a:lnTo>
                <a:lnTo>
                  <a:pt x="1606" y="68"/>
                </a:lnTo>
                <a:lnTo>
                  <a:pt x="1600" y="68"/>
                </a:lnTo>
                <a:lnTo>
                  <a:pt x="1595" y="73"/>
                </a:lnTo>
                <a:lnTo>
                  <a:pt x="1595" y="68"/>
                </a:lnTo>
                <a:lnTo>
                  <a:pt x="1590" y="68"/>
                </a:lnTo>
                <a:lnTo>
                  <a:pt x="1595" y="63"/>
                </a:lnTo>
                <a:lnTo>
                  <a:pt x="1590" y="63"/>
                </a:lnTo>
                <a:lnTo>
                  <a:pt x="1585" y="63"/>
                </a:lnTo>
                <a:lnTo>
                  <a:pt x="1574" y="68"/>
                </a:lnTo>
                <a:lnTo>
                  <a:pt x="1564" y="68"/>
                </a:lnTo>
                <a:lnTo>
                  <a:pt x="1559" y="73"/>
                </a:lnTo>
                <a:lnTo>
                  <a:pt x="1559" y="78"/>
                </a:lnTo>
                <a:lnTo>
                  <a:pt x="1554" y="83"/>
                </a:lnTo>
                <a:lnTo>
                  <a:pt x="1554" y="89"/>
                </a:lnTo>
                <a:lnTo>
                  <a:pt x="2276" y="2364"/>
                </a:lnTo>
                <a:lnTo>
                  <a:pt x="1642" y="442"/>
                </a:lnTo>
                <a:lnTo>
                  <a:pt x="1637" y="442"/>
                </a:lnTo>
                <a:lnTo>
                  <a:pt x="1632" y="442"/>
                </a:lnTo>
                <a:lnTo>
                  <a:pt x="1626" y="442"/>
                </a:lnTo>
                <a:lnTo>
                  <a:pt x="1616" y="452"/>
                </a:lnTo>
                <a:lnTo>
                  <a:pt x="1616" y="457"/>
                </a:lnTo>
                <a:lnTo>
                  <a:pt x="1611" y="463"/>
                </a:lnTo>
                <a:lnTo>
                  <a:pt x="1611" y="468"/>
                </a:lnTo>
                <a:lnTo>
                  <a:pt x="1616" y="468"/>
                </a:lnTo>
                <a:lnTo>
                  <a:pt x="1616" y="473"/>
                </a:lnTo>
                <a:lnTo>
                  <a:pt x="1621" y="468"/>
                </a:lnTo>
                <a:lnTo>
                  <a:pt x="1621" y="473"/>
                </a:lnTo>
                <a:lnTo>
                  <a:pt x="1626" y="468"/>
                </a:lnTo>
                <a:lnTo>
                  <a:pt x="1626" y="473"/>
                </a:lnTo>
                <a:lnTo>
                  <a:pt x="1632" y="468"/>
                </a:lnTo>
                <a:lnTo>
                  <a:pt x="1637" y="463"/>
                </a:lnTo>
                <a:lnTo>
                  <a:pt x="1637" y="457"/>
                </a:lnTo>
                <a:lnTo>
                  <a:pt x="1642" y="457"/>
                </a:lnTo>
                <a:lnTo>
                  <a:pt x="1642" y="452"/>
                </a:lnTo>
                <a:lnTo>
                  <a:pt x="1642" y="447"/>
                </a:lnTo>
                <a:lnTo>
                  <a:pt x="1642" y="442"/>
                </a:lnTo>
                <a:lnTo>
                  <a:pt x="2276" y="2364"/>
                </a:lnTo>
                <a:lnTo>
                  <a:pt x="1517" y="509"/>
                </a:lnTo>
                <a:lnTo>
                  <a:pt x="1517" y="504"/>
                </a:lnTo>
                <a:lnTo>
                  <a:pt x="1517" y="499"/>
                </a:lnTo>
                <a:lnTo>
                  <a:pt x="1512" y="499"/>
                </a:lnTo>
                <a:lnTo>
                  <a:pt x="1507" y="499"/>
                </a:lnTo>
                <a:lnTo>
                  <a:pt x="1496" y="504"/>
                </a:lnTo>
                <a:lnTo>
                  <a:pt x="1491" y="504"/>
                </a:lnTo>
                <a:lnTo>
                  <a:pt x="1486" y="509"/>
                </a:lnTo>
                <a:lnTo>
                  <a:pt x="1486" y="515"/>
                </a:lnTo>
                <a:lnTo>
                  <a:pt x="1481" y="515"/>
                </a:lnTo>
                <a:lnTo>
                  <a:pt x="1481" y="520"/>
                </a:lnTo>
                <a:lnTo>
                  <a:pt x="1481" y="525"/>
                </a:lnTo>
                <a:lnTo>
                  <a:pt x="1481" y="520"/>
                </a:lnTo>
                <a:lnTo>
                  <a:pt x="1481" y="525"/>
                </a:lnTo>
                <a:lnTo>
                  <a:pt x="1481" y="530"/>
                </a:lnTo>
                <a:lnTo>
                  <a:pt x="1486" y="525"/>
                </a:lnTo>
                <a:lnTo>
                  <a:pt x="1486" y="530"/>
                </a:lnTo>
                <a:lnTo>
                  <a:pt x="1491" y="525"/>
                </a:lnTo>
                <a:lnTo>
                  <a:pt x="1491" y="530"/>
                </a:lnTo>
                <a:lnTo>
                  <a:pt x="1491" y="525"/>
                </a:lnTo>
                <a:lnTo>
                  <a:pt x="1496" y="525"/>
                </a:lnTo>
                <a:lnTo>
                  <a:pt x="1496" y="530"/>
                </a:lnTo>
                <a:lnTo>
                  <a:pt x="1496" y="525"/>
                </a:lnTo>
                <a:lnTo>
                  <a:pt x="1502" y="525"/>
                </a:lnTo>
                <a:lnTo>
                  <a:pt x="1502" y="530"/>
                </a:lnTo>
                <a:lnTo>
                  <a:pt x="1502" y="525"/>
                </a:lnTo>
                <a:lnTo>
                  <a:pt x="1507" y="525"/>
                </a:lnTo>
                <a:lnTo>
                  <a:pt x="1507" y="520"/>
                </a:lnTo>
                <a:lnTo>
                  <a:pt x="1512" y="520"/>
                </a:lnTo>
                <a:lnTo>
                  <a:pt x="1517" y="515"/>
                </a:lnTo>
                <a:lnTo>
                  <a:pt x="1517" y="509"/>
                </a:lnTo>
                <a:lnTo>
                  <a:pt x="2276" y="2364"/>
                </a:lnTo>
                <a:lnTo>
                  <a:pt x="1595" y="400"/>
                </a:lnTo>
                <a:lnTo>
                  <a:pt x="1600" y="400"/>
                </a:lnTo>
                <a:lnTo>
                  <a:pt x="1606" y="400"/>
                </a:lnTo>
                <a:lnTo>
                  <a:pt x="1606" y="395"/>
                </a:lnTo>
                <a:lnTo>
                  <a:pt x="1606" y="390"/>
                </a:lnTo>
                <a:lnTo>
                  <a:pt x="1611" y="390"/>
                </a:lnTo>
                <a:lnTo>
                  <a:pt x="1611" y="385"/>
                </a:lnTo>
                <a:lnTo>
                  <a:pt x="1606" y="385"/>
                </a:lnTo>
                <a:lnTo>
                  <a:pt x="1606" y="379"/>
                </a:lnTo>
                <a:lnTo>
                  <a:pt x="1600" y="379"/>
                </a:lnTo>
                <a:lnTo>
                  <a:pt x="1590" y="385"/>
                </a:lnTo>
                <a:lnTo>
                  <a:pt x="1590" y="390"/>
                </a:lnTo>
                <a:lnTo>
                  <a:pt x="1585" y="390"/>
                </a:lnTo>
                <a:lnTo>
                  <a:pt x="1585" y="395"/>
                </a:lnTo>
                <a:lnTo>
                  <a:pt x="1580" y="400"/>
                </a:lnTo>
                <a:lnTo>
                  <a:pt x="1585" y="400"/>
                </a:lnTo>
                <a:lnTo>
                  <a:pt x="1590" y="400"/>
                </a:lnTo>
                <a:lnTo>
                  <a:pt x="1590" y="405"/>
                </a:lnTo>
                <a:lnTo>
                  <a:pt x="1595" y="400"/>
                </a:lnTo>
                <a:lnTo>
                  <a:pt x="2276" y="2364"/>
                </a:lnTo>
                <a:lnTo>
                  <a:pt x="1522" y="109"/>
                </a:lnTo>
                <a:lnTo>
                  <a:pt x="1522" y="114"/>
                </a:lnTo>
                <a:lnTo>
                  <a:pt x="1528" y="114"/>
                </a:lnTo>
                <a:lnTo>
                  <a:pt x="1528" y="120"/>
                </a:lnTo>
                <a:lnTo>
                  <a:pt x="1533" y="120"/>
                </a:lnTo>
                <a:lnTo>
                  <a:pt x="1538" y="120"/>
                </a:lnTo>
                <a:lnTo>
                  <a:pt x="1548" y="109"/>
                </a:lnTo>
                <a:lnTo>
                  <a:pt x="1548" y="104"/>
                </a:lnTo>
                <a:lnTo>
                  <a:pt x="1548" y="99"/>
                </a:lnTo>
                <a:lnTo>
                  <a:pt x="1543" y="99"/>
                </a:lnTo>
                <a:lnTo>
                  <a:pt x="1538" y="99"/>
                </a:lnTo>
                <a:lnTo>
                  <a:pt x="1533" y="99"/>
                </a:lnTo>
                <a:lnTo>
                  <a:pt x="1533" y="104"/>
                </a:lnTo>
                <a:lnTo>
                  <a:pt x="1528" y="104"/>
                </a:lnTo>
                <a:lnTo>
                  <a:pt x="1528" y="109"/>
                </a:lnTo>
                <a:lnTo>
                  <a:pt x="1522" y="109"/>
                </a:lnTo>
                <a:lnTo>
                  <a:pt x="2276" y="2364"/>
                </a:lnTo>
                <a:lnTo>
                  <a:pt x="1611" y="437"/>
                </a:lnTo>
                <a:lnTo>
                  <a:pt x="1611" y="431"/>
                </a:lnTo>
                <a:lnTo>
                  <a:pt x="1606" y="437"/>
                </a:lnTo>
                <a:lnTo>
                  <a:pt x="1611" y="437"/>
                </a:lnTo>
                <a:lnTo>
                  <a:pt x="2276" y="2364"/>
                </a:lnTo>
                <a:lnTo>
                  <a:pt x="1543" y="546"/>
                </a:lnTo>
                <a:lnTo>
                  <a:pt x="1528" y="546"/>
                </a:lnTo>
                <a:lnTo>
                  <a:pt x="1522" y="556"/>
                </a:lnTo>
                <a:lnTo>
                  <a:pt x="1522" y="561"/>
                </a:lnTo>
                <a:lnTo>
                  <a:pt x="1522" y="566"/>
                </a:lnTo>
                <a:lnTo>
                  <a:pt x="1528" y="561"/>
                </a:lnTo>
                <a:lnTo>
                  <a:pt x="1522" y="566"/>
                </a:lnTo>
                <a:lnTo>
                  <a:pt x="1528" y="566"/>
                </a:lnTo>
                <a:lnTo>
                  <a:pt x="1533" y="566"/>
                </a:lnTo>
                <a:lnTo>
                  <a:pt x="1538" y="561"/>
                </a:lnTo>
                <a:lnTo>
                  <a:pt x="1538" y="556"/>
                </a:lnTo>
                <a:lnTo>
                  <a:pt x="1543" y="556"/>
                </a:lnTo>
                <a:lnTo>
                  <a:pt x="1543" y="546"/>
                </a:lnTo>
                <a:lnTo>
                  <a:pt x="2276" y="2364"/>
                </a:lnTo>
                <a:lnTo>
                  <a:pt x="1377" y="416"/>
                </a:lnTo>
                <a:lnTo>
                  <a:pt x="1382" y="416"/>
                </a:lnTo>
                <a:lnTo>
                  <a:pt x="1387" y="416"/>
                </a:lnTo>
                <a:lnTo>
                  <a:pt x="1387" y="411"/>
                </a:lnTo>
                <a:lnTo>
                  <a:pt x="1382" y="411"/>
                </a:lnTo>
                <a:lnTo>
                  <a:pt x="1377" y="416"/>
                </a:lnTo>
                <a:lnTo>
                  <a:pt x="2276" y="2364"/>
                </a:lnTo>
                <a:lnTo>
                  <a:pt x="1320" y="779"/>
                </a:lnTo>
                <a:lnTo>
                  <a:pt x="1320" y="774"/>
                </a:lnTo>
                <a:lnTo>
                  <a:pt x="1315" y="779"/>
                </a:lnTo>
                <a:lnTo>
                  <a:pt x="1309" y="779"/>
                </a:lnTo>
                <a:lnTo>
                  <a:pt x="1304" y="779"/>
                </a:lnTo>
                <a:lnTo>
                  <a:pt x="1299" y="779"/>
                </a:lnTo>
                <a:lnTo>
                  <a:pt x="1299" y="785"/>
                </a:lnTo>
                <a:lnTo>
                  <a:pt x="1294" y="779"/>
                </a:lnTo>
                <a:lnTo>
                  <a:pt x="1289" y="785"/>
                </a:lnTo>
                <a:lnTo>
                  <a:pt x="1283" y="785"/>
                </a:lnTo>
                <a:lnTo>
                  <a:pt x="1283" y="790"/>
                </a:lnTo>
                <a:lnTo>
                  <a:pt x="1283" y="795"/>
                </a:lnTo>
                <a:lnTo>
                  <a:pt x="1283" y="800"/>
                </a:lnTo>
                <a:lnTo>
                  <a:pt x="1278" y="805"/>
                </a:lnTo>
                <a:lnTo>
                  <a:pt x="1283" y="805"/>
                </a:lnTo>
                <a:lnTo>
                  <a:pt x="1278" y="805"/>
                </a:lnTo>
                <a:lnTo>
                  <a:pt x="1283" y="805"/>
                </a:lnTo>
                <a:lnTo>
                  <a:pt x="1278" y="811"/>
                </a:lnTo>
                <a:lnTo>
                  <a:pt x="1283" y="811"/>
                </a:lnTo>
                <a:lnTo>
                  <a:pt x="1278" y="816"/>
                </a:lnTo>
                <a:lnTo>
                  <a:pt x="1283" y="816"/>
                </a:lnTo>
                <a:lnTo>
                  <a:pt x="1289" y="816"/>
                </a:lnTo>
                <a:lnTo>
                  <a:pt x="1283" y="821"/>
                </a:lnTo>
                <a:lnTo>
                  <a:pt x="1289" y="816"/>
                </a:lnTo>
                <a:lnTo>
                  <a:pt x="1289" y="821"/>
                </a:lnTo>
                <a:lnTo>
                  <a:pt x="1294" y="816"/>
                </a:lnTo>
                <a:lnTo>
                  <a:pt x="1294" y="821"/>
                </a:lnTo>
                <a:lnTo>
                  <a:pt x="1294" y="816"/>
                </a:lnTo>
                <a:lnTo>
                  <a:pt x="1299" y="821"/>
                </a:lnTo>
                <a:lnTo>
                  <a:pt x="1299" y="816"/>
                </a:lnTo>
                <a:lnTo>
                  <a:pt x="1299" y="821"/>
                </a:lnTo>
                <a:lnTo>
                  <a:pt x="1304" y="816"/>
                </a:lnTo>
                <a:lnTo>
                  <a:pt x="1304" y="821"/>
                </a:lnTo>
                <a:lnTo>
                  <a:pt x="1304" y="816"/>
                </a:lnTo>
                <a:lnTo>
                  <a:pt x="1309" y="816"/>
                </a:lnTo>
                <a:lnTo>
                  <a:pt x="1315" y="816"/>
                </a:lnTo>
                <a:lnTo>
                  <a:pt x="1320" y="811"/>
                </a:lnTo>
                <a:lnTo>
                  <a:pt x="1325" y="811"/>
                </a:lnTo>
                <a:lnTo>
                  <a:pt x="1325" y="805"/>
                </a:lnTo>
                <a:lnTo>
                  <a:pt x="1330" y="800"/>
                </a:lnTo>
                <a:lnTo>
                  <a:pt x="1330" y="795"/>
                </a:lnTo>
                <a:lnTo>
                  <a:pt x="1335" y="795"/>
                </a:lnTo>
                <a:lnTo>
                  <a:pt x="1330" y="795"/>
                </a:lnTo>
                <a:lnTo>
                  <a:pt x="1335" y="790"/>
                </a:lnTo>
                <a:lnTo>
                  <a:pt x="1330" y="790"/>
                </a:lnTo>
                <a:lnTo>
                  <a:pt x="1335" y="790"/>
                </a:lnTo>
                <a:lnTo>
                  <a:pt x="1330" y="790"/>
                </a:lnTo>
                <a:lnTo>
                  <a:pt x="1330" y="785"/>
                </a:lnTo>
                <a:lnTo>
                  <a:pt x="1335" y="785"/>
                </a:lnTo>
                <a:lnTo>
                  <a:pt x="1330" y="785"/>
                </a:lnTo>
                <a:lnTo>
                  <a:pt x="1330" y="779"/>
                </a:lnTo>
                <a:lnTo>
                  <a:pt x="1330" y="785"/>
                </a:lnTo>
                <a:lnTo>
                  <a:pt x="1330" y="779"/>
                </a:lnTo>
                <a:lnTo>
                  <a:pt x="1325" y="779"/>
                </a:lnTo>
                <a:lnTo>
                  <a:pt x="1320" y="779"/>
                </a:lnTo>
                <a:lnTo>
                  <a:pt x="2276" y="2364"/>
                </a:lnTo>
                <a:lnTo>
                  <a:pt x="1247" y="821"/>
                </a:lnTo>
                <a:lnTo>
                  <a:pt x="1247" y="816"/>
                </a:lnTo>
                <a:lnTo>
                  <a:pt x="1247" y="811"/>
                </a:lnTo>
                <a:lnTo>
                  <a:pt x="1242" y="811"/>
                </a:lnTo>
                <a:lnTo>
                  <a:pt x="1231" y="816"/>
                </a:lnTo>
                <a:lnTo>
                  <a:pt x="1231" y="811"/>
                </a:lnTo>
                <a:lnTo>
                  <a:pt x="1231" y="816"/>
                </a:lnTo>
                <a:lnTo>
                  <a:pt x="1226" y="816"/>
                </a:lnTo>
                <a:lnTo>
                  <a:pt x="1226" y="821"/>
                </a:lnTo>
                <a:lnTo>
                  <a:pt x="1221" y="821"/>
                </a:lnTo>
                <a:lnTo>
                  <a:pt x="1221" y="826"/>
                </a:lnTo>
                <a:lnTo>
                  <a:pt x="1226" y="831"/>
                </a:lnTo>
                <a:lnTo>
                  <a:pt x="1221" y="831"/>
                </a:lnTo>
                <a:lnTo>
                  <a:pt x="1226" y="831"/>
                </a:lnTo>
                <a:lnTo>
                  <a:pt x="1226" y="837"/>
                </a:lnTo>
                <a:lnTo>
                  <a:pt x="1231" y="831"/>
                </a:lnTo>
                <a:lnTo>
                  <a:pt x="1237" y="831"/>
                </a:lnTo>
                <a:lnTo>
                  <a:pt x="1242" y="826"/>
                </a:lnTo>
                <a:lnTo>
                  <a:pt x="1247" y="826"/>
                </a:lnTo>
                <a:lnTo>
                  <a:pt x="1247" y="821"/>
                </a:lnTo>
                <a:lnTo>
                  <a:pt x="2276" y="2364"/>
                </a:lnTo>
                <a:lnTo>
                  <a:pt x="1257" y="696"/>
                </a:lnTo>
                <a:lnTo>
                  <a:pt x="1252" y="696"/>
                </a:lnTo>
                <a:lnTo>
                  <a:pt x="1247" y="696"/>
                </a:lnTo>
                <a:lnTo>
                  <a:pt x="1247" y="702"/>
                </a:lnTo>
                <a:lnTo>
                  <a:pt x="1247" y="707"/>
                </a:lnTo>
                <a:lnTo>
                  <a:pt x="1242" y="712"/>
                </a:lnTo>
                <a:lnTo>
                  <a:pt x="1247" y="712"/>
                </a:lnTo>
                <a:lnTo>
                  <a:pt x="1242" y="712"/>
                </a:lnTo>
                <a:lnTo>
                  <a:pt x="1247" y="712"/>
                </a:lnTo>
                <a:lnTo>
                  <a:pt x="1242" y="717"/>
                </a:lnTo>
                <a:lnTo>
                  <a:pt x="1242" y="712"/>
                </a:lnTo>
                <a:lnTo>
                  <a:pt x="1242" y="717"/>
                </a:lnTo>
                <a:lnTo>
                  <a:pt x="1247" y="717"/>
                </a:lnTo>
                <a:lnTo>
                  <a:pt x="1242" y="717"/>
                </a:lnTo>
                <a:lnTo>
                  <a:pt x="1247" y="717"/>
                </a:lnTo>
                <a:lnTo>
                  <a:pt x="1247" y="722"/>
                </a:lnTo>
                <a:lnTo>
                  <a:pt x="1247" y="717"/>
                </a:lnTo>
                <a:lnTo>
                  <a:pt x="1247" y="722"/>
                </a:lnTo>
                <a:lnTo>
                  <a:pt x="1252" y="722"/>
                </a:lnTo>
                <a:lnTo>
                  <a:pt x="1257" y="722"/>
                </a:lnTo>
                <a:lnTo>
                  <a:pt x="1263" y="722"/>
                </a:lnTo>
                <a:lnTo>
                  <a:pt x="1268" y="717"/>
                </a:lnTo>
                <a:lnTo>
                  <a:pt x="1273" y="717"/>
                </a:lnTo>
                <a:lnTo>
                  <a:pt x="1273" y="712"/>
                </a:lnTo>
                <a:lnTo>
                  <a:pt x="1278" y="707"/>
                </a:lnTo>
                <a:lnTo>
                  <a:pt x="1278" y="702"/>
                </a:lnTo>
                <a:lnTo>
                  <a:pt x="1278" y="696"/>
                </a:lnTo>
                <a:lnTo>
                  <a:pt x="1273" y="696"/>
                </a:lnTo>
                <a:lnTo>
                  <a:pt x="1273" y="691"/>
                </a:lnTo>
                <a:lnTo>
                  <a:pt x="1273" y="696"/>
                </a:lnTo>
                <a:lnTo>
                  <a:pt x="1268" y="691"/>
                </a:lnTo>
                <a:lnTo>
                  <a:pt x="1268" y="696"/>
                </a:lnTo>
                <a:lnTo>
                  <a:pt x="1268" y="691"/>
                </a:lnTo>
                <a:lnTo>
                  <a:pt x="1268" y="696"/>
                </a:lnTo>
                <a:lnTo>
                  <a:pt x="1263" y="691"/>
                </a:lnTo>
                <a:lnTo>
                  <a:pt x="1263" y="696"/>
                </a:lnTo>
                <a:lnTo>
                  <a:pt x="1257" y="696"/>
                </a:lnTo>
                <a:lnTo>
                  <a:pt x="2276" y="2364"/>
                </a:lnTo>
                <a:lnTo>
                  <a:pt x="1377" y="644"/>
                </a:lnTo>
                <a:lnTo>
                  <a:pt x="1372" y="644"/>
                </a:lnTo>
                <a:lnTo>
                  <a:pt x="1356" y="644"/>
                </a:lnTo>
                <a:lnTo>
                  <a:pt x="1351" y="650"/>
                </a:lnTo>
                <a:lnTo>
                  <a:pt x="1351" y="655"/>
                </a:lnTo>
                <a:lnTo>
                  <a:pt x="1341" y="660"/>
                </a:lnTo>
                <a:lnTo>
                  <a:pt x="1346" y="660"/>
                </a:lnTo>
                <a:lnTo>
                  <a:pt x="1341" y="670"/>
                </a:lnTo>
                <a:lnTo>
                  <a:pt x="1341" y="676"/>
                </a:lnTo>
                <a:lnTo>
                  <a:pt x="1335" y="681"/>
                </a:lnTo>
                <a:lnTo>
                  <a:pt x="1335" y="676"/>
                </a:lnTo>
                <a:lnTo>
                  <a:pt x="1341" y="676"/>
                </a:lnTo>
                <a:lnTo>
                  <a:pt x="1346" y="676"/>
                </a:lnTo>
                <a:lnTo>
                  <a:pt x="1341" y="681"/>
                </a:lnTo>
                <a:lnTo>
                  <a:pt x="1346" y="676"/>
                </a:lnTo>
                <a:lnTo>
                  <a:pt x="1351" y="676"/>
                </a:lnTo>
                <a:lnTo>
                  <a:pt x="1351" y="681"/>
                </a:lnTo>
                <a:lnTo>
                  <a:pt x="1356" y="676"/>
                </a:lnTo>
                <a:lnTo>
                  <a:pt x="1361" y="670"/>
                </a:lnTo>
                <a:lnTo>
                  <a:pt x="1361" y="676"/>
                </a:lnTo>
                <a:lnTo>
                  <a:pt x="1367" y="670"/>
                </a:lnTo>
                <a:lnTo>
                  <a:pt x="1372" y="660"/>
                </a:lnTo>
                <a:lnTo>
                  <a:pt x="1377" y="655"/>
                </a:lnTo>
                <a:lnTo>
                  <a:pt x="1377" y="650"/>
                </a:lnTo>
                <a:lnTo>
                  <a:pt x="1377" y="644"/>
                </a:lnTo>
                <a:lnTo>
                  <a:pt x="2276" y="2364"/>
                </a:lnTo>
                <a:lnTo>
                  <a:pt x="3460" y="1018"/>
                </a:lnTo>
                <a:lnTo>
                  <a:pt x="3403" y="1044"/>
                </a:lnTo>
                <a:lnTo>
                  <a:pt x="3460" y="1024"/>
                </a:lnTo>
                <a:lnTo>
                  <a:pt x="3460" y="1018"/>
                </a:lnTo>
                <a:lnTo>
                  <a:pt x="2276" y="2364"/>
                </a:lnTo>
                <a:lnTo>
                  <a:pt x="1195" y="727"/>
                </a:lnTo>
                <a:lnTo>
                  <a:pt x="1200" y="722"/>
                </a:lnTo>
                <a:lnTo>
                  <a:pt x="1206" y="722"/>
                </a:lnTo>
                <a:lnTo>
                  <a:pt x="1206" y="717"/>
                </a:lnTo>
                <a:lnTo>
                  <a:pt x="1200" y="717"/>
                </a:lnTo>
                <a:lnTo>
                  <a:pt x="1195" y="722"/>
                </a:lnTo>
                <a:lnTo>
                  <a:pt x="1195" y="727"/>
                </a:lnTo>
                <a:lnTo>
                  <a:pt x="2276" y="2364"/>
                </a:lnTo>
                <a:lnTo>
                  <a:pt x="1180" y="561"/>
                </a:lnTo>
                <a:lnTo>
                  <a:pt x="1185" y="561"/>
                </a:lnTo>
                <a:lnTo>
                  <a:pt x="1180" y="566"/>
                </a:lnTo>
                <a:lnTo>
                  <a:pt x="1174" y="577"/>
                </a:lnTo>
                <a:lnTo>
                  <a:pt x="1180" y="572"/>
                </a:lnTo>
                <a:lnTo>
                  <a:pt x="1174" y="577"/>
                </a:lnTo>
                <a:lnTo>
                  <a:pt x="1180" y="577"/>
                </a:lnTo>
                <a:lnTo>
                  <a:pt x="1174" y="577"/>
                </a:lnTo>
                <a:lnTo>
                  <a:pt x="1180" y="577"/>
                </a:lnTo>
                <a:lnTo>
                  <a:pt x="1185" y="577"/>
                </a:lnTo>
                <a:lnTo>
                  <a:pt x="1190" y="577"/>
                </a:lnTo>
                <a:lnTo>
                  <a:pt x="1200" y="566"/>
                </a:lnTo>
                <a:lnTo>
                  <a:pt x="1200" y="561"/>
                </a:lnTo>
                <a:lnTo>
                  <a:pt x="1206" y="561"/>
                </a:lnTo>
                <a:lnTo>
                  <a:pt x="1206" y="556"/>
                </a:lnTo>
                <a:lnTo>
                  <a:pt x="1195" y="556"/>
                </a:lnTo>
                <a:lnTo>
                  <a:pt x="1190" y="556"/>
                </a:lnTo>
                <a:lnTo>
                  <a:pt x="1190" y="561"/>
                </a:lnTo>
                <a:lnTo>
                  <a:pt x="1180" y="561"/>
                </a:lnTo>
                <a:lnTo>
                  <a:pt x="2276" y="2364"/>
                </a:lnTo>
                <a:lnTo>
                  <a:pt x="1174" y="779"/>
                </a:lnTo>
                <a:lnTo>
                  <a:pt x="1159" y="790"/>
                </a:lnTo>
                <a:lnTo>
                  <a:pt x="1164" y="790"/>
                </a:lnTo>
                <a:lnTo>
                  <a:pt x="1154" y="795"/>
                </a:lnTo>
                <a:lnTo>
                  <a:pt x="1143" y="805"/>
                </a:lnTo>
                <a:lnTo>
                  <a:pt x="1138" y="811"/>
                </a:lnTo>
                <a:lnTo>
                  <a:pt x="1143" y="811"/>
                </a:lnTo>
                <a:lnTo>
                  <a:pt x="1138" y="816"/>
                </a:lnTo>
                <a:lnTo>
                  <a:pt x="1143" y="811"/>
                </a:lnTo>
                <a:lnTo>
                  <a:pt x="1143" y="816"/>
                </a:lnTo>
                <a:lnTo>
                  <a:pt x="1143" y="811"/>
                </a:lnTo>
                <a:lnTo>
                  <a:pt x="1148" y="816"/>
                </a:lnTo>
                <a:lnTo>
                  <a:pt x="1148" y="811"/>
                </a:lnTo>
                <a:lnTo>
                  <a:pt x="1164" y="800"/>
                </a:lnTo>
                <a:lnTo>
                  <a:pt x="1164" y="795"/>
                </a:lnTo>
                <a:lnTo>
                  <a:pt x="1169" y="790"/>
                </a:lnTo>
                <a:lnTo>
                  <a:pt x="1174" y="779"/>
                </a:lnTo>
                <a:lnTo>
                  <a:pt x="2276" y="2364"/>
                </a:lnTo>
                <a:lnTo>
                  <a:pt x="1128" y="847"/>
                </a:lnTo>
                <a:lnTo>
                  <a:pt x="1133" y="847"/>
                </a:lnTo>
                <a:lnTo>
                  <a:pt x="1133" y="842"/>
                </a:lnTo>
                <a:lnTo>
                  <a:pt x="1128" y="847"/>
                </a:lnTo>
                <a:lnTo>
                  <a:pt x="2276" y="2364"/>
                </a:lnTo>
                <a:lnTo>
                  <a:pt x="1206" y="826"/>
                </a:lnTo>
                <a:lnTo>
                  <a:pt x="1211" y="826"/>
                </a:lnTo>
                <a:lnTo>
                  <a:pt x="1216" y="821"/>
                </a:lnTo>
                <a:lnTo>
                  <a:pt x="1221" y="821"/>
                </a:lnTo>
                <a:lnTo>
                  <a:pt x="1221" y="816"/>
                </a:lnTo>
                <a:lnTo>
                  <a:pt x="1216" y="811"/>
                </a:lnTo>
                <a:lnTo>
                  <a:pt x="1211" y="811"/>
                </a:lnTo>
                <a:lnTo>
                  <a:pt x="1206" y="816"/>
                </a:lnTo>
                <a:lnTo>
                  <a:pt x="1206" y="821"/>
                </a:lnTo>
                <a:lnTo>
                  <a:pt x="1206" y="826"/>
                </a:lnTo>
                <a:lnTo>
                  <a:pt x="2276" y="2364"/>
                </a:lnTo>
                <a:lnTo>
                  <a:pt x="1138" y="826"/>
                </a:lnTo>
                <a:lnTo>
                  <a:pt x="1138" y="821"/>
                </a:lnTo>
                <a:lnTo>
                  <a:pt x="1128" y="821"/>
                </a:lnTo>
                <a:lnTo>
                  <a:pt x="1122" y="826"/>
                </a:lnTo>
                <a:lnTo>
                  <a:pt x="1117" y="831"/>
                </a:lnTo>
                <a:lnTo>
                  <a:pt x="1122" y="831"/>
                </a:lnTo>
                <a:lnTo>
                  <a:pt x="1117" y="831"/>
                </a:lnTo>
                <a:lnTo>
                  <a:pt x="1122" y="831"/>
                </a:lnTo>
                <a:lnTo>
                  <a:pt x="1128" y="837"/>
                </a:lnTo>
                <a:lnTo>
                  <a:pt x="1128" y="831"/>
                </a:lnTo>
                <a:lnTo>
                  <a:pt x="1133" y="831"/>
                </a:lnTo>
                <a:lnTo>
                  <a:pt x="1138" y="826"/>
                </a:lnTo>
                <a:lnTo>
                  <a:pt x="2276" y="2364"/>
                </a:lnTo>
                <a:lnTo>
                  <a:pt x="1206" y="785"/>
                </a:lnTo>
                <a:lnTo>
                  <a:pt x="1206" y="779"/>
                </a:lnTo>
                <a:lnTo>
                  <a:pt x="1211" y="779"/>
                </a:lnTo>
                <a:lnTo>
                  <a:pt x="1216" y="774"/>
                </a:lnTo>
                <a:lnTo>
                  <a:pt x="1216" y="774"/>
                </a:lnTo>
                <a:lnTo>
                  <a:pt x="1216" y="769"/>
                </a:lnTo>
                <a:lnTo>
                  <a:pt x="1211" y="769"/>
                </a:lnTo>
                <a:lnTo>
                  <a:pt x="1200" y="774"/>
                </a:lnTo>
                <a:lnTo>
                  <a:pt x="1195" y="774"/>
                </a:lnTo>
                <a:lnTo>
                  <a:pt x="1195" y="779"/>
                </a:lnTo>
                <a:lnTo>
                  <a:pt x="1195" y="785"/>
                </a:lnTo>
                <a:lnTo>
                  <a:pt x="1195" y="779"/>
                </a:lnTo>
                <a:lnTo>
                  <a:pt x="1195" y="785"/>
                </a:lnTo>
                <a:lnTo>
                  <a:pt x="1200" y="785"/>
                </a:lnTo>
                <a:lnTo>
                  <a:pt x="1206" y="785"/>
                </a:lnTo>
                <a:lnTo>
                  <a:pt x="2276" y="2364"/>
                </a:lnTo>
                <a:lnTo>
                  <a:pt x="1403" y="463"/>
                </a:lnTo>
                <a:lnTo>
                  <a:pt x="1398" y="463"/>
                </a:lnTo>
                <a:lnTo>
                  <a:pt x="1393" y="463"/>
                </a:lnTo>
                <a:lnTo>
                  <a:pt x="1387" y="468"/>
                </a:lnTo>
                <a:lnTo>
                  <a:pt x="1382" y="468"/>
                </a:lnTo>
                <a:lnTo>
                  <a:pt x="1377" y="473"/>
                </a:lnTo>
                <a:lnTo>
                  <a:pt x="1377" y="478"/>
                </a:lnTo>
                <a:lnTo>
                  <a:pt x="1377" y="483"/>
                </a:lnTo>
                <a:lnTo>
                  <a:pt x="1382" y="478"/>
                </a:lnTo>
                <a:lnTo>
                  <a:pt x="1382" y="483"/>
                </a:lnTo>
                <a:lnTo>
                  <a:pt x="1382" y="478"/>
                </a:lnTo>
                <a:lnTo>
                  <a:pt x="1382" y="483"/>
                </a:lnTo>
                <a:lnTo>
                  <a:pt x="1387" y="478"/>
                </a:lnTo>
                <a:lnTo>
                  <a:pt x="1393" y="478"/>
                </a:lnTo>
                <a:lnTo>
                  <a:pt x="1398" y="473"/>
                </a:lnTo>
                <a:lnTo>
                  <a:pt x="1403" y="468"/>
                </a:lnTo>
                <a:lnTo>
                  <a:pt x="1403" y="463"/>
                </a:lnTo>
                <a:lnTo>
                  <a:pt x="2276" y="2364"/>
                </a:lnTo>
                <a:lnTo>
                  <a:pt x="1242" y="894"/>
                </a:lnTo>
                <a:lnTo>
                  <a:pt x="1237" y="894"/>
                </a:lnTo>
                <a:lnTo>
                  <a:pt x="1237" y="889"/>
                </a:lnTo>
                <a:lnTo>
                  <a:pt x="1231" y="889"/>
                </a:lnTo>
                <a:lnTo>
                  <a:pt x="1216" y="899"/>
                </a:lnTo>
                <a:lnTo>
                  <a:pt x="1211" y="899"/>
                </a:lnTo>
                <a:lnTo>
                  <a:pt x="1211" y="904"/>
                </a:lnTo>
                <a:lnTo>
                  <a:pt x="1206" y="909"/>
                </a:lnTo>
                <a:lnTo>
                  <a:pt x="1206" y="915"/>
                </a:lnTo>
                <a:lnTo>
                  <a:pt x="1206" y="920"/>
                </a:lnTo>
                <a:lnTo>
                  <a:pt x="1211" y="920"/>
                </a:lnTo>
                <a:lnTo>
                  <a:pt x="1216" y="920"/>
                </a:lnTo>
                <a:lnTo>
                  <a:pt x="1221" y="920"/>
                </a:lnTo>
                <a:lnTo>
                  <a:pt x="1226" y="915"/>
                </a:lnTo>
                <a:lnTo>
                  <a:pt x="1231" y="915"/>
                </a:lnTo>
                <a:lnTo>
                  <a:pt x="1231" y="909"/>
                </a:lnTo>
                <a:lnTo>
                  <a:pt x="1237" y="904"/>
                </a:lnTo>
                <a:lnTo>
                  <a:pt x="1242" y="899"/>
                </a:lnTo>
                <a:lnTo>
                  <a:pt x="1242" y="894"/>
                </a:lnTo>
                <a:lnTo>
                  <a:pt x="2276" y="2364"/>
                </a:lnTo>
                <a:lnTo>
                  <a:pt x="1502" y="94"/>
                </a:lnTo>
                <a:lnTo>
                  <a:pt x="1502" y="99"/>
                </a:lnTo>
                <a:lnTo>
                  <a:pt x="1512" y="99"/>
                </a:lnTo>
                <a:lnTo>
                  <a:pt x="1512" y="94"/>
                </a:lnTo>
                <a:lnTo>
                  <a:pt x="1507" y="94"/>
                </a:lnTo>
                <a:lnTo>
                  <a:pt x="1502" y="94"/>
                </a:lnTo>
                <a:lnTo>
                  <a:pt x="2276" y="2364"/>
                </a:lnTo>
                <a:lnTo>
                  <a:pt x="1522" y="156"/>
                </a:lnTo>
                <a:lnTo>
                  <a:pt x="1522" y="161"/>
                </a:lnTo>
                <a:lnTo>
                  <a:pt x="1528" y="156"/>
                </a:lnTo>
                <a:lnTo>
                  <a:pt x="1522" y="156"/>
                </a:lnTo>
                <a:lnTo>
                  <a:pt x="2276" y="2364"/>
                </a:lnTo>
                <a:lnTo>
                  <a:pt x="3346" y="1579"/>
                </a:lnTo>
                <a:lnTo>
                  <a:pt x="3325" y="1507"/>
                </a:lnTo>
                <a:lnTo>
                  <a:pt x="3299" y="1455"/>
                </a:lnTo>
                <a:lnTo>
                  <a:pt x="3304" y="1476"/>
                </a:lnTo>
                <a:lnTo>
                  <a:pt x="3346" y="1579"/>
                </a:lnTo>
                <a:lnTo>
                  <a:pt x="2276" y="2364"/>
                </a:lnTo>
                <a:lnTo>
                  <a:pt x="1491" y="442"/>
                </a:lnTo>
                <a:lnTo>
                  <a:pt x="1486" y="442"/>
                </a:lnTo>
                <a:lnTo>
                  <a:pt x="1486" y="447"/>
                </a:lnTo>
                <a:lnTo>
                  <a:pt x="1491" y="442"/>
                </a:lnTo>
                <a:lnTo>
                  <a:pt x="2276" y="2364"/>
                </a:lnTo>
                <a:lnTo>
                  <a:pt x="1512" y="83"/>
                </a:lnTo>
                <a:lnTo>
                  <a:pt x="1507" y="89"/>
                </a:lnTo>
                <a:lnTo>
                  <a:pt x="1512" y="89"/>
                </a:lnTo>
                <a:lnTo>
                  <a:pt x="1512" y="83"/>
                </a:lnTo>
                <a:lnTo>
                  <a:pt x="2276" y="2364"/>
                </a:lnTo>
                <a:lnTo>
                  <a:pt x="1522" y="166"/>
                </a:lnTo>
                <a:lnTo>
                  <a:pt x="1528" y="166"/>
                </a:lnTo>
                <a:lnTo>
                  <a:pt x="1528" y="161"/>
                </a:lnTo>
                <a:lnTo>
                  <a:pt x="1522" y="161"/>
                </a:lnTo>
                <a:lnTo>
                  <a:pt x="1522" y="166"/>
                </a:lnTo>
                <a:lnTo>
                  <a:pt x="1522" y="161"/>
                </a:lnTo>
                <a:lnTo>
                  <a:pt x="1522" y="166"/>
                </a:lnTo>
                <a:lnTo>
                  <a:pt x="2276" y="2364"/>
                </a:lnTo>
                <a:lnTo>
                  <a:pt x="1522" y="208"/>
                </a:lnTo>
                <a:lnTo>
                  <a:pt x="1522" y="203"/>
                </a:lnTo>
                <a:lnTo>
                  <a:pt x="1528" y="203"/>
                </a:lnTo>
                <a:lnTo>
                  <a:pt x="1533" y="198"/>
                </a:lnTo>
                <a:lnTo>
                  <a:pt x="1538" y="198"/>
                </a:lnTo>
                <a:lnTo>
                  <a:pt x="1538" y="192"/>
                </a:lnTo>
                <a:lnTo>
                  <a:pt x="1543" y="187"/>
                </a:lnTo>
                <a:lnTo>
                  <a:pt x="1543" y="182"/>
                </a:lnTo>
                <a:lnTo>
                  <a:pt x="1543" y="177"/>
                </a:lnTo>
                <a:lnTo>
                  <a:pt x="1538" y="177"/>
                </a:lnTo>
                <a:lnTo>
                  <a:pt x="1533" y="177"/>
                </a:lnTo>
                <a:lnTo>
                  <a:pt x="1517" y="182"/>
                </a:lnTo>
                <a:lnTo>
                  <a:pt x="1517" y="187"/>
                </a:lnTo>
                <a:lnTo>
                  <a:pt x="1512" y="192"/>
                </a:lnTo>
                <a:lnTo>
                  <a:pt x="1512" y="198"/>
                </a:lnTo>
                <a:lnTo>
                  <a:pt x="1507" y="203"/>
                </a:lnTo>
                <a:lnTo>
                  <a:pt x="1512" y="203"/>
                </a:lnTo>
                <a:lnTo>
                  <a:pt x="1507" y="208"/>
                </a:lnTo>
                <a:lnTo>
                  <a:pt x="1512" y="203"/>
                </a:lnTo>
                <a:lnTo>
                  <a:pt x="1512" y="208"/>
                </a:lnTo>
                <a:lnTo>
                  <a:pt x="1517" y="208"/>
                </a:lnTo>
                <a:lnTo>
                  <a:pt x="1522" y="203"/>
                </a:lnTo>
                <a:lnTo>
                  <a:pt x="1522" y="208"/>
                </a:lnTo>
                <a:lnTo>
                  <a:pt x="2276" y="2364"/>
                </a:lnTo>
                <a:lnTo>
                  <a:pt x="1408" y="416"/>
                </a:lnTo>
                <a:lnTo>
                  <a:pt x="1403" y="411"/>
                </a:lnTo>
                <a:lnTo>
                  <a:pt x="1398" y="411"/>
                </a:lnTo>
                <a:lnTo>
                  <a:pt x="1393" y="411"/>
                </a:lnTo>
                <a:lnTo>
                  <a:pt x="1393" y="416"/>
                </a:lnTo>
                <a:lnTo>
                  <a:pt x="1387" y="416"/>
                </a:lnTo>
                <a:lnTo>
                  <a:pt x="1387" y="421"/>
                </a:lnTo>
                <a:lnTo>
                  <a:pt x="1393" y="421"/>
                </a:lnTo>
                <a:lnTo>
                  <a:pt x="1393" y="426"/>
                </a:lnTo>
                <a:lnTo>
                  <a:pt x="1398" y="421"/>
                </a:lnTo>
                <a:lnTo>
                  <a:pt x="1403" y="416"/>
                </a:lnTo>
                <a:lnTo>
                  <a:pt x="1408" y="416"/>
                </a:lnTo>
                <a:lnTo>
                  <a:pt x="2276" y="2364"/>
                </a:lnTo>
                <a:lnTo>
                  <a:pt x="1507" y="104"/>
                </a:lnTo>
                <a:lnTo>
                  <a:pt x="1507" y="109"/>
                </a:lnTo>
                <a:lnTo>
                  <a:pt x="1512" y="109"/>
                </a:lnTo>
                <a:lnTo>
                  <a:pt x="1512" y="114"/>
                </a:lnTo>
                <a:lnTo>
                  <a:pt x="1512" y="109"/>
                </a:lnTo>
                <a:lnTo>
                  <a:pt x="1512" y="114"/>
                </a:lnTo>
                <a:lnTo>
                  <a:pt x="1517" y="109"/>
                </a:lnTo>
                <a:lnTo>
                  <a:pt x="1522" y="104"/>
                </a:lnTo>
                <a:lnTo>
                  <a:pt x="1528" y="104"/>
                </a:lnTo>
                <a:lnTo>
                  <a:pt x="1522" y="99"/>
                </a:lnTo>
                <a:lnTo>
                  <a:pt x="1517" y="99"/>
                </a:lnTo>
                <a:lnTo>
                  <a:pt x="1507" y="104"/>
                </a:lnTo>
                <a:lnTo>
                  <a:pt x="2276" y="2364"/>
                </a:lnTo>
                <a:lnTo>
                  <a:pt x="1439" y="535"/>
                </a:lnTo>
                <a:lnTo>
                  <a:pt x="1439" y="530"/>
                </a:lnTo>
                <a:lnTo>
                  <a:pt x="1434" y="525"/>
                </a:lnTo>
                <a:lnTo>
                  <a:pt x="1429" y="530"/>
                </a:lnTo>
                <a:lnTo>
                  <a:pt x="1434" y="535"/>
                </a:lnTo>
                <a:lnTo>
                  <a:pt x="1439" y="535"/>
                </a:lnTo>
                <a:lnTo>
                  <a:pt x="2276" y="2364"/>
                </a:lnTo>
                <a:lnTo>
                  <a:pt x="1408" y="608"/>
                </a:lnTo>
                <a:lnTo>
                  <a:pt x="1413" y="608"/>
                </a:lnTo>
                <a:lnTo>
                  <a:pt x="1419" y="603"/>
                </a:lnTo>
                <a:lnTo>
                  <a:pt x="1413" y="598"/>
                </a:lnTo>
                <a:lnTo>
                  <a:pt x="1408" y="603"/>
                </a:lnTo>
                <a:lnTo>
                  <a:pt x="1408" y="608"/>
                </a:lnTo>
                <a:lnTo>
                  <a:pt x="2276" y="2364"/>
                </a:lnTo>
                <a:lnTo>
                  <a:pt x="1444" y="385"/>
                </a:lnTo>
                <a:lnTo>
                  <a:pt x="1444" y="390"/>
                </a:lnTo>
                <a:lnTo>
                  <a:pt x="1439" y="385"/>
                </a:lnTo>
                <a:lnTo>
                  <a:pt x="1439" y="390"/>
                </a:lnTo>
                <a:lnTo>
                  <a:pt x="1434" y="390"/>
                </a:lnTo>
                <a:lnTo>
                  <a:pt x="1429" y="390"/>
                </a:lnTo>
                <a:lnTo>
                  <a:pt x="1429" y="395"/>
                </a:lnTo>
                <a:lnTo>
                  <a:pt x="1429" y="400"/>
                </a:lnTo>
                <a:lnTo>
                  <a:pt x="1429" y="405"/>
                </a:lnTo>
                <a:lnTo>
                  <a:pt x="1429" y="411"/>
                </a:lnTo>
                <a:lnTo>
                  <a:pt x="1429" y="405"/>
                </a:lnTo>
                <a:lnTo>
                  <a:pt x="1429" y="411"/>
                </a:lnTo>
                <a:lnTo>
                  <a:pt x="1429" y="416"/>
                </a:lnTo>
                <a:lnTo>
                  <a:pt x="1434" y="411"/>
                </a:lnTo>
                <a:lnTo>
                  <a:pt x="1434" y="416"/>
                </a:lnTo>
                <a:lnTo>
                  <a:pt x="1439" y="416"/>
                </a:lnTo>
                <a:lnTo>
                  <a:pt x="1444" y="416"/>
                </a:lnTo>
                <a:lnTo>
                  <a:pt x="1450" y="411"/>
                </a:lnTo>
                <a:lnTo>
                  <a:pt x="1455" y="411"/>
                </a:lnTo>
                <a:lnTo>
                  <a:pt x="1460" y="405"/>
                </a:lnTo>
                <a:lnTo>
                  <a:pt x="1460" y="400"/>
                </a:lnTo>
                <a:lnTo>
                  <a:pt x="1465" y="400"/>
                </a:lnTo>
                <a:lnTo>
                  <a:pt x="1460" y="395"/>
                </a:lnTo>
                <a:lnTo>
                  <a:pt x="1465" y="395"/>
                </a:lnTo>
                <a:lnTo>
                  <a:pt x="1460" y="395"/>
                </a:lnTo>
                <a:lnTo>
                  <a:pt x="1460" y="390"/>
                </a:lnTo>
                <a:lnTo>
                  <a:pt x="1465" y="390"/>
                </a:lnTo>
                <a:lnTo>
                  <a:pt x="1460" y="390"/>
                </a:lnTo>
                <a:lnTo>
                  <a:pt x="1455" y="390"/>
                </a:lnTo>
                <a:lnTo>
                  <a:pt x="1455" y="385"/>
                </a:lnTo>
                <a:lnTo>
                  <a:pt x="1455" y="390"/>
                </a:lnTo>
                <a:lnTo>
                  <a:pt x="1455" y="385"/>
                </a:lnTo>
                <a:lnTo>
                  <a:pt x="1450" y="385"/>
                </a:lnTo>
                <a:lnTo>
                  <a:pt x="1450" y="390"/>
                </a:lnTo>
                <a:lnTo>
                  <a:pt x="1450" y="385"/>
                </a:lnTo>
                <a:lnTo>
                  <a:pt x="1444" y="385"/>
                </a:lnTo>
                <a:lnTo>
                  <a:pt x="2276" y="2364"/>
                </a:lnTo>
                <a:lnTo>
                  <a:pt x="1444" y="468"/>
                </a:lnTo>
                <a:lnTo>
                  <a:pt x="1434" y="473"/>
                </a:lnTo>
                <a:lnTo>
                  <a:pt x="1434" y="468"/>
                </a:lnTo>
                <a:lnTo>
                  <a:pt x="1429" y="463"/>
                </a:lnTo>
                <a:lnTo>
                  <a:pt x="1424" y="463"/>
                </a:lnTo>
                <a:lnTo>
                  <a:pt x="1419" y="468"/>
                </a:lnTo>
                <a:lnTo>
                  <a:pt x="1413" y="473"/>
                </a:lnTo>
                <a:lnTo>
                  <a:pt x="1408" y="483"/>
                </a:lnTo>
                <a:lnTo>
                  <a:pt x="1413" y="483"/>
                </a:lnTo>
                <a:lnTo>
                  <a:pt x="1408" y="489"/>
                </a:lnTo>
                <a:lnTo>
                  <a:pt x="1413" y="489"/>
                </a:lnTo>
                <a:lnTo>
                  <a:pt x="1419" y="489"/>
                </a:lnTo>
                <a:lnTo>
                  <a:pt x="1424" y="483"/>
                </a:lnTo>
                <a:lnTo>
                  <a:pt x="1429" y="483"/>
                </a:lnTo>
                <a:lnTo>
                  <a:pt x="1429" y="489"/>
                </a:lnTo>
                <a:lnTo>
                  <a:pt x="1434" y="489"/>
                </a:lnTo>
                <a:lnTo>
                  <a:pt x="1429" y="489"/>
                </a:lnTo>
                <a:lnTo>
                  <a:pt x="1434" y="489"/>
                </a:lnTo>
                <a:lnTo>
                  <a:pt x="1439" y="483"/>
                </a:lnTo>
                <a:lnTo>
                  <a:pt x="1444" y="478"/>
                </a:lnTo>
                <a:lnTo>
                  <a:pt x="1444" y="473"/>
                </a:lnTo>
                <a:lnTo>
                  <a:pt x="1444" y="468"/>
                </a:lnTo>
                <a:lnTo>
                  <a:pt x="2276" y="2364"/>
                </a:lnTo>
                <a:lnTo>
                  <a:pt x="1450" y="598"/>
                </a:lnTo>
                <a:lnTo>
                  <a:pt x="1455" y="592"/>
                </a:lnTo>
                <a:lnTo>
                  <a:pt x="1450" y="592"/>
                </a:lnTo>
                <a:lnTo>
                  <a:pt x="1450" y="598"/>
                </a:lnTo>
                <a:lnTo>
                  <a:pt x="2276" y="2364"/>
                </a:lnTo>
                <a:lnTo>
                  <a:pt x="3907" y="286"/>
                </a:lnTo>
                <a:lnTo>
                  <a:pt x="3902" y="286"/>
                </a:lnTo>
                <a:lnTo>
                  <a:pt x="3902" y="291"/>
                </a:lnTo>
                <a:lnTo>
                  <a:pt x="3907" y="291"/>
                </a:lnTo>
                <a:lnTo>
                  <a:pt x="3907" y="286"/>
                </a:lnTo>
                <a:lnTo>
                  <a:pt x="2276" y="2364"/>
                </a:lnTo>
                <a:lnTo>
                  <a:pt x="3876" y="255"/>
                </a:lnTo>
                <a:lnTo>
                  <a:pt x="3871" y="255"/>
                </a:lnTo>
                <a:lnTo>
                  <a:pt x="3865" y="250"/>
                </a:lnTo>
                <a:lnTo>
                  <a:pt x="3860" y="250"/>
                </a:lnTo>
                <a:lnTo>
                  <a:pt x="3845" y="244"/>
                </a:lnTo>
                <a:lnTo>
                  <a:pt x="3850" y="250"/>
                </a:lnTo>
                <a:lnTo>
                  <a:pt x="3845" y="255"/>
                </a:lnTo>
                <a:lnTo>
                  <a:pt x="3850" y="255"/>
                </a:lnTo>
                <a:lnTo>
                  <a:pt x="3855" y="255"/>
                </a:lnTo>
                <a:lnTo>
                  <a:pt x="3860" y="255"/>
                </a:lnTo>
                <a:lnTo>
                  <a:pt x="3865" y="255"/>
                </a:lnTo>
                <a:lnTo>
                  <a:pt x="3871" y="255"/>
                </a:lnTo>
                <a:lnTo>
                  <a:pt x="3871" y="260"/>
                </a:lnTo>
                <a:lnTo>
                  <a:pt x="3876" y="255"/>
                </a:lnTo>
                <a:lnTo>
                  <a:pt x="2276" y="2364"/>
                </a:lnTo>
                <a:lnTo>
                  <a:pt x="3793" y="198"/>
                </a:lnTo>
                <a:lnTo>
                  <a:pt x="3793" y="192"/>
                </a:lnTo>
                <a:lnTo>
                  <a:pt x="3788" y="192"/>
                </a:lnTo>
                <a:lnTo>
                  <a:pt x="3782" y="198"/>
                </a:lnTo>
                <a:lnTo>
                  <a:pt x="3782" y="203"/>
                </a:lnTo>
                <a:lnTo>
                  <a:pt x="3782" y="208"/>
                </a:lnTo>
                <a:lnTo>
                  <a:pt x="3788" y="203"/>
                </a:lnTo>
                <a:lnTo>
                  <a:pt x="3793" y="198"/>
                </a:lnTo>
                <a:lnTo>
                  <a:pt x="2276" y="2364"/>
                </a:lnTo>
                <a:lnTo>
                  <a:pt x="3814" y="234"/>
                </a:lnTo>
                <a:lnTo>
                  <a:pt x="3808" y="234"/>
                </a:lnTo>
                <a:lnTo>
                  <a:pt x="3819" y="234"/>
                </a:lnTo>
                <a:lnTo>
                  <a:pt x="3819" y="239"/>
                </a:lnTo>
                <a:lnTo>
                  <a:pt x="3824" y="239"/>
                </a:lnTo>
                <a:lnTo>
                  <a:pt x="3829" y="239"/>
                </a:lnTo>
                <a:lnTo>
                  <a:pt x="3829" y="234"/>
                </a:lnTo>
                <a:lnTo>
                  <a:pt x="3819" y="234"/>
                </a:lnTo>
                <a:lnTo>
                  <a:pt x="3814" y="234"/>
                </a:lnTo>
                <a:lnTo>
                  <a:pt x="2276" y="2364"/>
                </a:lnTo>
                <a:lnTo>
                  <a:pt x="3938" y="317"/>
                </a:lnTo>
                <a:lnTo>
                  <a:pt x="3933" y="317"/>
                </a:lnTo>
                <a:lnTo>
                  <a:pt x="3933" y="322"/>
                </a:lnTo>
                <a:lnTo>
                  <a:pt x="3938" y="317"/>
                </a:lnTo>
                <a:lnTo>
                  <a:pt x="2276" y="2364"/>
                </a:lnTo>
                <a:lnTo>
                  <a:pt x="644" y="0"/>
                </a:lnTo>
                <a:lnTo>
                  <a:pt x="686" y="89"/>
                </a:lnTo>
                <a:lnTo>
                  <a:pt x="717" y="172"/>
                </a:lnTo>
                <a:lnTo>
                  <a:pt x="686" y="78"/>
                </a:lnTo>
                <a:lnTo>
                  <a:pt x="650" y="0"/>
                </a:lnTo>
                <a:lnTo>
                  <a:pt x="644" y="0"/>
                </a:lnTo>
                <a:lnTo>
                  <a:pt x="2276" y="2364"/>
                </a:lnTo>
                <a:lnTo>
                  <a:pt x="738" y="509"/>
                </a:lnTo>
                <a:lnTo>
                  <a:pt x="728" y="452"/>
                </a:lnTo>
                <a:lnTo>
                  <a:pt x="728" y="411"/>
                </a:lnTo>
                <a:lnTo>
                  <a:pt x="712" y="385"/>
                </a:lnTo>
                <a:lnTo>
                  <a:pt x="728" y="447"/>
                </a:lnTo>
                <a:lnTo>
                  <a:pt x="738" y="509"/>
                </a:lnTo>
                <a:lnTo>
                  <a:pt x="2276" y="2364"/>
                </a:lnTo>
                <a:lnTo>
                  <a:pt x="5" y="982"/>
                </a:lnTo>
                <a:lnTo>
                  <a:pt x="11" y="982"/>
                </a:lnTo>
                <a:lnTo>
                  <a:pt x="11" y="977"/>
                </a:lnTo>
                <a:lnTo>
                  <a:pt x="0" y="982"/>
                </a:lnTo>
                <a:lnTo>
                  <a:pt x="0" y="987"/>
                </a:lnTo>
                <a:lnTo>
                  <a:pt x="5" y="982"/>
                </a:lnTo>
                <a:lnTo>
                  <a:pt x="2276" y="2364"/>
                </a:lnTo>
                <a:lnTo>
                  <a:pt x="4286" y="2998"/>
                </a:lnTo>
                <a:lnTo>
                  <a:pt x="4281" y="3003"/>
                </a:lnTo>
                <a:lnTo>
                  <a:pt x="4292" y="3003"/>
                </a:lnTo>
                <a:lnTo>
                  <a:pt x="4292" y="2998"/>
                </a:lnTo>
                <a:lnTo>
                  <a:pt x="4286" y="2998"/>
                </a:lnTo>
                <a:lnTo>
                  <a:pt x="2276" y="2364"/>
                </a:lnTo>
                <a:lnTo>
                  <a:pt x="3938" y="286"/>
                </a:lnTo>
                <a:lnTo>
                  <a:pt x="3933" y="286"/>
                </a:lnTo>
                <a:lnTo>
                  <a:pt x="3933" y="291"/>
                </a:lnTo>
                <a:lnTo>
                  <a:pt x="3938" y="291"/>
                </a:lnTo>
                <a:lnTo>
                  <a:pt x="3938" y="286"/>
                </a:lnTo>
                <a:lnTo>
                  <a:pt x="3938" y="291"/>
                </a:lnTo>
                <a:lnTo>
                  <a:pt x="3938" y="286"/>
                </a:lnTo>
                <a:lnTo>
                  <a:pt x="2276" y="2364"/>
                </a:lnTo>
                <a:lnTo>
                  <a:pt x="3985" y="296"/>
                </a:lnTo>
                <a:lnTo>
                  <a:pt x="3990" y="302"/>
                </a:lnTo>
                <a:lnTo>
                  <a:pt x="3990" y="296"/>
                </a:lnTo>
                <a:lnTo>
                  <a:pt x="3985" y="296"/>
                </a:lnTo>
                <a:lnTo>
                  <a:pt x="2276" y="2364"/>
                </a:lnTo>
                <a:lnTo>
                  <a:pt x="4364" y="3018"/>
                </a:lnTo>
                <a:lnTo>
                  <a:pt x="4364" y="3008"/>
                </a:lnTo>
                <a:lnTo>
                  <a:pt x="4359" y="3013"/>
                </a:lnTo>
                <a:lnTo>
                  <a:pt x="4359" y="3018"/>
                </a:lnTo>
                <a:lnTo>
                  <a:pt x="4364" y="3018"/>
                </a:lnTo>
                <a:lnTo>
                  <a:pt x="2276" y="2364"/>
                </a:lnTo>
                <a:lnTo>
                  <a:pt x="4369" y="515"/>
                </a:lnTo>
                <a:lnTo>
                  <a:pt x="4375" y="499"/>
                </a:lnTo>
                <a:lnTo>
                  <a:pt x="4369" y="494"/>
                </a:lnTo>
                <a:lnTo>
                  <a:pt x="4359" y="478"/>
                </a:lnTo>
                <a:lnTo>
                  <a:pt x="4343" y="473"/>
                </a:lnTo>
                <a:lnTo>
                  <a:pt x="4328" y="478"/>
                </a:lnTo>
                <a:lnTo>
                  <a:pt x="4292" y="483"/>
                </a:lnTo>
                <a:lnTo>
                  <a:pt x="4286" y="483"/>
                </a:lnTo>
                <a:lnTo>
                  <a:pt x="4286" y="473"/>
                </a:lnTo>
                <a:lnTo>
                  <a:pt x="4286" y="463"/>
                </a:lnTo>
                <a:lnTo>
                  <a:pt x="4271" y="442"/>
                </a:lnTo>
                <a:lnTo>
                  <a:pt x="4255" y="431"/>
                </a:lnTo>
                <a:lnTo>
                  <a:pt x="4260" y="426"/>
                </a:lnTo>
                <a:lnTo>
                  <a:pt x="4266" y="421"/>
                </a:lnTo>
                <a:lnTo>
                  <a:pt x="4276" y="411"/>
                </a:lnTo>
                <a:lnTo>
                  <a:pt x="4281" y="405"/>
                </a:lnTo>
                <a:lnTo>
                  <a:pt x="4276" y="395"/>
                </a:lnTo>
                <a:lnTo>
                  <a:pt x="4250" y="385"/>
                </a:lnTo>
                <a:lnTo>
                  <a:pt x="4234" y="374"/>
                </a:lnTo>
                <a:lnTo>
                  <a:pt x="4229" y="364"/>
                </a:lnTo>
                <a:lnTo>
                  <a:pt x="4229" y="359"/>
                </a:lnTo>
                <a:lnTo>
                  <a:pt x="4250" y="322"/>
                </a:lnTo>
                <a:lnTo>
                  <a:pt x="4250" y="312"/>
                </a:lnTo>
                <a:lnTo>
                  <a:pt x="4240" y="296"/>
                </a:lnTo>
                <a:lnTo>
                  <a:pt x="4208" y="291"/>
                </a:lnTo>
                <a:lnTo>
                  <a:pt x="4198" y="286"/>
                </a:lnTo>
                <a:lnTo>
                  <a:pt x="4193" y="276"/>
                </a:lnTo>
                <a:lnTo>
                  <a:pt x="4198" y="260"/>
                </a:lnTo>
                <a:lnTo>
                  <a:pt x="4208" y="239"/>
                </a:lnTo>
                <a:lnTo>
                  <a:pt x="4219" y="224"/>
                </a:lnTo>
                <a:lnTo>
                  <a:pt x="4208" y="218"/>
                </a:lnTo>
                <a:lnTo>
                  <a:pt x="4193" y="218"/>
                </a:lnTo>
                <a:lnTo>
                  <a:pt x="4177" y="218"/>
                </a:lnTo>
                <a:lnTo>
                  <a:pt x="4167" y="218"/>
                </a:lnTo>
                <a:lnTo>
                  <a:pt x="4162" y="208"/>
                </a:lnTo>
                <a:lnTo>
                  <a:pt x="4156" y="177"/>
                </a:lnTo>
                <a:lnTo>
                  <a:pt x="4156" y="166"/>
                </a:lnTo>
                <a:lnTo>
                  <a:pt x="4141" y="156"/>
                </a:lnTo>
                <a:lnTo>
                  <a:pt x="4099" y="135"/>
                </a:lnTo>
                <a:lnTo>
                  <a:pt x="4073" y="130"/>
                </a:lnTo>
                <a:lnTo>
                  <a:pt x="4079" y="130"/>
                </a:lnTo>
                <a:lnTo>
                  <a:pt x="4073" y="125"/>
                </a:lnTo>
                <a:lnTo>
                  <a:pt x="4063" y="114"/>
                </a:lnTo>
                <a:lnTo>
                  <a:pt x="4053" y="120"/>
                </a:lnTo>
                <a:lnTo>
                  <a:pt x="4042" y="125"/>
                </a:lnTo>
                <a:lnTo>
                  <a:pt x="4027" y="135"/>
                </a:lnTo>
                <a:lnTo>
                  <a:pt x="4006" y="146"/>
                </a:lnTo>
                <a:lnTo>
                  <a:pt x="3985" y="146"/>
                </a:lnTo>
                <a:lnTo>
                  <a:pt x="3975" y="140"/>
                </a:lnTo>
                <a:lnTo>
                  <a:pt x="3959" y="130"/>
                </a:lnTo>
                <a:lnTo>
                  <a:pt x="3954" y="120"/>
                </a:lnTo>
                <a:lnTo>
                  <a:pt x="3949" y="125"/>
                </a:lnTo>
                <a:lnTo>
                  <a:pt x="3943" y="140"/>
                </a:lnTo>
                <a:lnTo>
                  <a:pt x="3949" y="151"/>
                </a:lnTo>
                <a:lnTo>
                  <a:pt x="3954" y="156"/>
                </a:lnTo>
                <a:lnTo>
                  <a:pt x="3969" y="166"/>
                </a:lnTo>
                <a:lnTo>
                  <a:pt x="3969" y="172"/>
                </a:lnTo>
                <a:lnTo>
                  <a:pt x="3969" y="166"/>
                </a:lnTo>
                <a:lnTo>
                  <a:pt x="3980" y="177"/>
                </a:lnTo>
                <a:lnTo>
                  <a:pt x="3975" y="187"/>
                </a:lnTo>
                <a:lnTo>
                  <a:pt x="3975" y="198"/>
                </a:lnTo>
                <a:lnTo>
                  <a:pt x="3985" y="208"/>
                </a:lnTo>
                <a:lnTo>
                  <a:pt x="4011" y="234"/>
                </a:lnTo>
                <a:lnTo>
                  <a:pt x="4037" y="255"/>
                </a:lnTo>
                <a:lnTo>
                  <a:pt x="4042" y="276"/>
                </a:lnTo>
                <a:lnTo>
                  <a:pt x="4042" y="281"/>
                </a:lnTo>
                <a:lnTo>
                  <a:pt x="4032" y="291"/>
                </a:lnTo>
                <a:lnTo>
                  <a:pt x="3995" y="260"/>
                </a:lnTo>
                <a:lnTo>
                  <a:pt x="3969" y="244"/>
                </a:lnTo>
                <a:lnTo>
                  <a:pt x="3933" y="229"/>
                </a:lnTo>
                <a:lnTo>
                  <a:pt x="3912" y="218"/>
                </a:lnTo>
                <a:lnTo>
                  <a:pt x="3891" y="192"/>
                </a:lnTo>
                <a:lnTo>
                  <a:pt x="3850" y="151"/>
                </a:lnTo>
                <a:lnTo>
                  <a:pt x="3871" y="182"/>
                </a:lnTo>
                <a:lnTo>
                  <a:pt x="3881" y="192"/>
                </a:lnTo>
                <a:lnTo>
                  <a:pt x="3876" y="198"/>
                </a:lnTo>
                <a:lnTo>
                  <a:pt x="3876" y="192"/>
                </a:lnTo>
                <a:lnTo>
                  <a:pt x="3782" y="125"/>
                </a:lnTo>
                <a:lnTo>
                  <a:pt x="3788" y="120"/>
                </a:lnTo>
                <a:lnTo>
                  <a:pt x="3782" y="120"/>
                </a:lnTo>
                <a:lnTo>
                  <a:pt x="3788" y="120"/>
                </a:lnTo>
                <a:lnTo>
                  <a:pt x="3788" y="114"/>
                </a:lnTo>
                <a:lnTo>
                  <a:pt x="3782" y="114"/>
                </a:lnTo>
                <a:lnTo>
                  <a:pt x="3788" y="114"/>
                </a:lnTo>
                <a:lnTo>
                  <a:pt x="3782" y="114"/>
                </a:lnTo>
                <a:lnTo>
                  <a:pt x="3777" y="120"/>
                </a:lnTo>
                <a:lnTo>
                  <a:pt x="3694" y="57"/>
                </a:lnTo>
                <a:lnTo>
                  <a:pt x="3689" y="42"/>
                </a:lnTo>
                <a:lnTo>
                  <a:pt x="3689" y="37"/>
                </a:lnTo>
                <a:lnTo>
                  <a:pt x="3684" y="47"/>
                </a:lnTo>
                <a:lnTo>
                  <a:pt x="3678" y="42"/>
                </a:lnTo>
                <a:lnTo>
                  <a:pt x="3684" y="31"/>
                </a:lnTo>
                <a:lnTo>
                  <a:pt x="3684" y="26"/>
                </a:lnTo>
                <a:lnTo>
                  <a:pt x="3678" y="26"/>
                </a:lnTo>
                <a:lnTo>
                  <a:pt x="3678" y="11"/>
                </a:lnTo>
                <a:lnTo>
                  <a:pt x="3684" y="0"/>
                </a:lnTo>
                <a:lnTo>
                  <a:pt x="2858" y="0"/>
                </a:lnTo>
                <a:lnTo>
                  <a:pt x="2852" y="11"/>
                </a:lnTo>
                <a:lnTo>
                  <a:pt x="2837" y="16"/>
                </a:lnTo>
                <a:lnTo>
                  <a:pt x="2785" y="37"/>
                </a:lnTo>
                <a:lnTo>
                  <a:pt x="2774" y="42"/>
                </a:lnTo>
                <a:lnTo>
                  <a:pt x="2769" y="47"/>
                </a:lnTo>
                <a:lnTo>
                  <a:pt x="2774" y="63"/>
                </a:lnTo>
                <a:lnTo>
                  <a:pt x="2780" y="73"/>
                </a:lnTo>
                <a:lnTo>
                  <a:pt x="2780" y="78"/>
                </a:lnTo>
                <a:lnTo>
                  <a:pt x="2780" y="83"/>
                </a:lnTo>
                <a:lnTo>
                  <a:pt x="2774" y="89"/>
                </a:lnTo>
                <a:lnTo>
                  <a:pt x="2780" y="94"/>
                </a:lnTo>
                <a:lnTo>
                  <a:pt x="2795" y="104"/>
                </a:lnTo>
                <a:lnTo>
                  <a:pt x="2800" y="114"/>
                </a:lnTo>
                <a:lnTo>
                  <a:pt x="2795" y="125"/>
                </a:lnTo>
                <a:lnTo>
                  <a:pt x="2806" y="120"/>
                </a:lnTo>
                <a:lnTo>
                  <a:pt x="2806" y="114"/>
                </a:lnTo>
                <a:lnTo>
                  <a:pt x="2811" y="114"/>
                </a:lnTo>
                <a:lnTo>
                  <a:pt x="2816" y="109"/>
                </a:lnTo>
                <a:lnTo>
                  <a:pt x="2837" y="109"/>
                </a:lnTo>
                <a:lnTo>
                  <a:pt x="2858" y="104"/>
                </a:lnTo>
                <a:lnTo>
                  <a:pt x="2863" y="109"/>
                </a:lnTo>
                <a:lnTo>
                  <a:pt x="2863" y="120"/>
                </a:lnTo>
                <a:lnTo>
                  <a:pt x="2858" y="120"/>
                </a:lnTo>
                <a:lnTo>
                  <a:pt x="2852" y="125"/>
                </a:lnTo>
                <a:lnTo>
                  <a:pt x="2858" y="130"/>
                </a:lnTo>
                <a:lnTo>
                  <a:pt x="2868" y="140"/>
                </a:lnTo>
                <a:lnTo>
                  <a:pt x="2868" y="151"/>
                </a:lnTo>
                <a:lnTo>
                  <a:pt x="2868" y="156"/>
                </a:lnTo>
                <a:lnTo>
                  <a:pt x="2863" y="172"/>
                </a:lnTo>
                <a:lnTo>
                  <a:pt x="2858" y="177"/>
                </a:lnTo>
                <a:lnTo>
                  <a:pt x="2847" y="177"/>
                </a:lnTo>
                <a:lnTo>
                  <a:pt x="2842" y="182"/>
                </a:lnTo>
                <a:lnTo>
                  <a:pt x="2842" y="192"/>
                </a:lnTo>
                <a:lnTo>
                  <a:pt x="2837" y="208"/>
                </a:lnTo>
                <a:lnTo>
                  <a:pt x="2837" y="213"/>
                </a:lnTo>
                <a:lnTo>
                  <a:pt x="2837" y="218"/>
                </a:lnTo>
                <a:lnTo>
                  <a:pt x="2837" y="239"/>
                </a:lnTo>
                <a:lnTo>
                  <a:pt x="2837" y="244"/>
                </a:lnTo>
                <a:lnTo>
                  <a:pt x="2832" y="244"/>
                </a:lnTo>
                <a:lnTo>
                  <a:pt x="2816" y="244"/>
                </a:lnTo>
                <a:lnTo>
                  <a:pt x="2811" y="239"/>
                </a:lnTo>
                <a:lnTo>
                  <a:pt x="2800" y="229"/>
                </a:lnTo>
                <a:lnTo>
                  <a:pt x="2795" y="229"/>
                </a:lnTo>
                <a:lnTo>
                  <a:pt x="2795" y="234"/>
                </a:lnTo>
                <a:lnTo>
                  <a:pt x="2800" y="239"/>
                </a:lnTo>
                <a:lnTo>
                  <a:pt x="2806" y="260"/>
                </a:lnTo>
                <a:lnTo>
                  <a:pt x="2800" y="270"/>
                </a:lnTo>
                <a:lnTo>
                  <a:pt x="2795" y="270"/>
                </a:lnTo>
                <a:lnTo>
                  <a:pt x="2790" y="270"/>
                </a:lnTo>
                <a:lnTo>
                  <a:pt x="2790" y="281"/>
                </a:lnTo>
                <a:lnTo>
                  <a:pt x="2795" y="291"/>
                </a:lnTo>
                <a:lnTo>
                  <a:pt x="2785" y="291"/>
                </a:lnTo>
                <a:lnTo>
                  <a:pt x="2790" y="296"/>
                </a:lnTo>
                <a:lnTo>
                  <a:pt x="2811" y="312"/>
                </a:lnTo>
                <a:lnTo>
                  <a:pt x="2816" y="312"/>
                </a:lnTo>
                <a:lnTo>
                  <a:pt x="2816" y="327"/>
                </a:lnTo>
                <a:lnTo>
                  <a:pt x="2816" y="333"/>
                </a:lnTo>
                <a:lnTo>
                  <a:pt x="2811" y="327"/>
                </a:lnTo>
                <a:lnTo>
                  <a:pt x="2806" y="322"/>
                </a:lnTo>
                <a:lnTo>
                  <a:pt x="2800" y="322"/>
                </a:lnTo>
                <a:lnTo>
                  <a:pt x="2795" y="327"/>
                </a:lnTo>
                <a:lnTo>
                  <a:pt x="2800" y="333"/>
                </a:lnTo>
                <a:lnTo>
                  <a:pt x="2806" y="338"/>
                </a:lnTo>
                <a:lnTo>
                  <a:pt x="2800" y="338"/>
                </a:lnTo>
                <a:lnTo>
                  <a:pt x="2795" y="333"/>
                </a:lnTo>
                <a:lnTo>
                  <a:pt x="2780" y="322"/>
                </a:lnTo>
                <a:lnTo>
                  <a:pt x="2774" y="327"/>
                </a:lnTo>
                <a:lnTo>
                  <a:pt x="2774" y="333"/>
                </a:lnTo>
                <a:lnTo>
                  <a:pt x="2785" y="338"/>
                </a:lnTo>
                <a:lnTo>
                  <a:pt x="2790" y="348"/>
                </a:lnTo>
                <a:lnTo>
                  <a:pt x="2790" y="353"/>
                </a:lnTo>
                <a:lnTo>
                  <a:pt x="2785" y="353"/>
                </a:lnTo>
                <a:lnTo>
                  <a:pt x="2774" y="353"/>
                </a:lnTo>
                <a:lnTo>
                  <a:pt x="2769" y="353"/>
                </a:lnTo>
                <a:lnTo>
                  <a:pt x="2774" y="359"/>
                </a:lnTo>
                <a:lnTo>
                  <a:pt x="2785" y="364"/>
                </a:lnTo>
                <a:lnTo>
                  <a:pt x="2785" y="369"/>
                </a:lnTo>
                <a:lnTo>
                  <a:pt x="2785" y="374"/>
                </a:lnTo>
                <a:lnTo>
                  <a:pt x="2774" y="390"/>
                </a:lnTo>
                <a:lnTo>
                  <a:pt x="2774" y="395"/>
                </a:lnTo>
                <a:lnTo>
                  <a:pt x="2774" y="400"/>
                </a:lnTo>
                <a:lnTo>
                  <a:pt x="2785" y="395"/>
                </a:lnTo>
                <a:lnTo>
                  <a:pt x="2790" y="395"/>
                </a:lnTo>
                <a:lnTo>
                  <a:pt x="2790" y="405"/>
                </a:lnTo>
                <a:lnTo>
                  <a:pt x="2790" y="416"/>
                </a:lnTo>
                <a:lnTo>
                  <a:pt x="2790" y="426"/>
                </a:lnTo>
                <a:lnTo>
                  <a:pt x="2800" y="431"/>
                </a:lnTo>
                <a:lnTo>
                  <a:pt x="2806" y="431"/>
                </a:lnTo>
                <a:lnTo>
                  <a:pt x="2806" y="437"/>
                </a:lnTo>
                <a:lnTo>
                  <a:pt x="2800" y="437"/>
                </a:lnTo>
                <a:lnTo>
                  <a:pt x="2800" y="442"/>
                </a:lnTo>
                <a:lnTo>
                  <a:pt x="2800" y="447"/>
                </a:lnTo>
                <a:lnTo>
                  <a:pt x="2811" y="452"/>
                </a:lnTo>
                <a:lnTo>
                  <a:pt x="2832" y="452"/>
                </a:lnTo>
                <a:lnTo>
                  <a:pt x="2842" y="442"/>
                </a:lnTo>
                <a:lnTo>
                  <a:pt x="2847" y="447"/>
                </a:lnTo>
                <a:lnTo>
                  <a:pt x="2858" y="463"/>
                </a:lnTo>
                <a:lnTo>
                  <a:pt x="2863" y="463"/>
                </a:lnTo>
                <a:lnTo>
                  <a:pt x="2868" y="457"/>
                </a:lnTo>
                <a:lnTo>
                  <a:pt x="2868" y="468"/>
                </a:lnTo>
                <a:lnTo>
                  <a:pt x="2863" y="473"/>
                </a:lnTo>
                <a:lnTo>
                  <a:pt x="2847" y="478"/>
                </a:lnTo>
                <a:lnTo>
                  <a:pt x="2816" y="494"/>
                </a:lnTo>
                <a:lnTo>
                  <a:pt x="2785" y="520"/>
                </a:lnTo>
                <a:lnTo>
                  <a:pt x="2754" y="561"/>
                </a:lnTo>
                <a:lnTo>
                  <a:pt x="2774" y="556"/>
                </a:lnTo>
                <a:lnTo>
                  <a:pt x="2795" y="556"/>
                </a:lnTo>
                <a:lnTo>
                  <a:pt x="2800" y="561"/>
                </a:lnTo>
                <a:lnTo>
                  <a:pt x="2811" y="572"/>
                </a:lnTo>
                <a:lnTo>
                  <a:pt x="2821" y="587"/>
                </a:lnTo>
                <a:lnTo>
                  <a:pt x="2837" y="592"/>
                </a:lnTo>
                <a:lnTo>
                  <a:pt x="2842" y="592"/>
                </a:lnTo>
                <a:lnTo>
                  <a:pt x="2837" y="608"/>
                </a:lnTo>
                <a:lnTo>
                  <a:pt x="2821" y="629"/>
                </a:lnTo>
                <a:lnTo>
                  <a:pt x="2832" y="644"/>
                </a:lnTo>
                <a:lnTo>
                  <a:pt x="2837" y="650"/>
                </a:lnTo>
                <a:lnTo>
                  <a:pt x="2847" y="655"/>
                </a:lnTo>
                <a:lnTo>
                  <a:pt x="2878" y="655"/>
                </a:lnTo>
                <a:lnTo>
                  <a:pt x="2910" y="655"/>
                </a:lnTo>
                <a:lnTo>
                  <a:pt x="2920" y="660"/>
                </a:lnTo>
                <a:lnTo>
                  <a:pt x="2920" y="686"/>
                </a:lnTo>
                <a:lnTo>
                  <a:pt x="2925" y="702"/>
                </a:lnTo>
                <a:lnTo>
                  <a:pt x="2930" y="707"/>
                </a:lnTo>
                <a:lnTo>
                  <a:pt x="2951" y="696"/>
                </a:lnTo>
                <a:lnTo>
                  <a:pt x="2977" y="681"/>
                </a:lnTo>
                <a:lnTo>
                  <a:pt x="2977" y="686"/>
                </a:lnTo>
                <a:lnTo>
                  <a:pt x="2998" y="727"/>
                </a:lnTo>
                <a:lnTo>
                  <a:pt x="3029" y="769"/>
                </a:lnTo>
                <a:lnTo>
                  <a:pt x="3019" y="769"/>
                </a:lnTo>
                <a:lnTo>
                  <a:pt x="3008" y="774"/>
                </a:lnTo>
                <a:lnTo>
                  <a:pt x="3013" y="774"/>
                </a:lnTo>
                <a:lnTo>
                  <a:pt x="3034" y="774"/>
                </a:lnTo>
                <a:lnTo>
                  <a:pt x="3060" y="800"/>
                </a:lnTo>
                <a:lnTo>
                  <a:pt x="3045" y="769"/>
                </a:lnTo>
                <a:lnTo>
                  <a:pt x="3050" y="774"/>
                </a:lnTo>
                <a:lnTo>
                  <a:pt x="3055" y="774"/>
                </a:lnTo>
                <a:lnTo>
                  <a:pt x="3071" y="790"/>
                </a:lnTo>
                <a:lnTo>
                  <a:pt x="3081" y="800"/>
                </a:lnTo>
                <a:lnTo>
                  <a:pt x="3086" y="800"/>
                </a:lnTo>
                <a:lnTo>
                  <a:pt x="3091" y="800"/>
                </a:lnTo>
                <a:lnTo>
                  <a:pt x="3091" y="790"/>
                </a:lnTo>
                <a:lnTo>
                  <a:pt x="3076" y="774"/>
                </a:lnTo>
                <a:lnTo>
                  <a:pt x="3071" y="769"/>
                </a:lnTo>
                <a:lnTo>
                  <a:pt x="3081" y="769"/>
                </a:lnTo>
                <a:lnTo>
                  <a:pt x="3076" y="764"/>
                </a:lnTo>
                <a:lnTo>
                  <a:pt x="3071" y="764"/>
                </a:lnTo>
                <a:lnTo>
                  <a:pt x="3091" y="753"/>
                </a:lnTo>
                <a:lnTo>
                  <a:pt x="3102" y="753"/>
                </a:lnTo>
                <a:lnTo>
                  <a:pt x="3097" y="759"/>
                </a:lnTo>
                <a:lnTo>
                  <a:pt x="3097" y="764"/>
                </a:lnTo>
                <a:lnTo>
                  <a:pt x="3091" y="764"/>
                </a:lnTo>
                <a:lnTo>
                  <a:pt x="3086" y="764"/>
                </a:lnTo>
                <a:lnTo>
                  <a:pt x="3138" y="759"/>
                </a:lnTo>
                <a:lnTo>
                  <a:pt x="3154" y="753"/>
                </a:lnTo>
                <a:lnTo>
                  <a:pt x="3149" y="753"/>
                </a:lnTo>
                <a:lnTo>
                  <a:pt x="3123" y="753"/>
                </a:lnTo>
                <a:lnTo>
                  <a:pt x="3117" y="753"/>
                </a:lnTo>
                <a:lnTo>
                  <a:pt x="3133" y="748"/>
                </a:lnTo>
                <a:lnTo>
                  <a:pt x="3143" y="753"/>
                </a:lnTo>
                <a:lnTo>
                  <a:pt x="3149" y="753"/>
                </a:lnTo>
                <a:lnTo>
                  <a:pt x="3169" y="748"/>
                </a:lnTo>
                <a:lnTo>
                  <a:pt x="3185" y="748"/>
                </a:lnTo>
                <a:lnTo>
                  <a:pt x="3211" y="743"/>
                </a:lnTo>
                <a:lnTo>
                  <a:pt x="3237" y="733"/>
                </a:lnTo>
                <a:lnTo>
                  <a:pt x="3247" y="753"/>
                </a:lnTo>
                <a:lnTo>
                  <a:pt x="3263" y="764"/>
                </a:lnTo>
                <a:lnTo>
                  <a:pt x="3284" y="769"/>
                </a:lnTo>
                <a:lnTo>
                  <a:pt x="3310" y="769"/>
                </a:lnTo>
                <a:lnTo>
                  <a:pt x="3330" y="785"/>
                </a:lnTo>
                <a:lnTo>
                  <a:pt x="3320" y="811"/>
                </a:lnTo>
                <a:lnTo>
                  <a:pt x="3320" y="821"/>
                </a:lnTo>
                <a:lnTo>
                  <a:pt x="3330" y="831"/>
                </a:lnTo>
                <a:lnTo>
                  <a:pt x="3341" y="837"/>
                </a:lnTo>
                <a:lnTo>
                  <a:pt x="3351" y="847"/>
                </a:lnTo>
                <a:lnTo>
                  <a:pt x="3362" y="868"/>
                </a:lnTo>
                <a:lnTo>
                  <a:pt x="3367" y="894"/>
                </a:lnTo>
                <a:lnTo>
                  <a:pt x="3367" y="904"/>
                </a:lnTo>
                <a:lnTo>
                  <a:pt x="3377" y="909"/>
                </a:lnTo>
                <a:lnTo>
                  <a:pt x="3398" y="909"/>
                </a:lnTo>
                <a:lnTo>
                  <a:pt x="3403" y="935"/>
                </a:lnTo>
                <a:lnTo>
                  <a:pt x="3403" y="956"/>
                </a:lnTo>
                <a:lnTo>
                  <a:pt x="3393" y="972"/>
                </a:lnTo>
                <a:lnTo>
                  <a:pt x="3382" y="961"/>
                </a:lnTo>
                <a:lnTo>
                  <a:pt x="3377" y="951"/>
                </a:lnTo>
                <a:lnTo>
                  <a:pt x="3367" y="956"/>
                </a:lnTo>
                <a:lnTo>
                  <a:pt x="3362" y="972"/>
                </a:lnTo>
                <a:lnTo>
                  <a:pt x="3367" y="992"/>
                </a:lnTo>
                <a:lnTo>
                  <a:pt x="3372" y="1003"/>
                </a:lnTo>
                <a:lnTo>
                  <a:pt x="3372" y="1008"/>
                </a:lnTo>
                <a:lnTo>
                  <a:pt x="3362" y="1008"/>
                </a:lnTo>
                <a:lnTo>
                  <a:pt x="3351" y="1008"/>
                </a:lnTo>
                <a:lnTo>
                  <a:pt x="3346" y="1018"/>
                </a:lnTo>
                <a:lnTo>
                  <a:pt x="3247" y="1034"/>
                </a:lnTo>
                <a:lnTo>
                  <a:pt x="3206" y="1039"/>
                </a:lnTo>
                <a:lnTo>
                  <a:pt x="3185" y="1034"/>
                </a:lnTo>
                <a:lnTo>
                  <a:pt x="3164" y="1029"/>
                </a:lnTo>
                <a:lnTo>
                  <a:pt x="3154" y="1018"/>
                </a:lnTo>
                <a:lnTo>
                  <a:pt x="3159" y="1008"/>
                </a:lnTo>
                <a:lnTo>
                  <a:pt x="3175" y="998"/>
                </a:lnTo>
                <a:lnTo>
                  <a:pt x="3164" y="1003"/>
                </a:lnTo>
                <a:lnTo>
                  <a:pt x="3149" y="1008"/>
                </a:lnTo>
                <a:lnTo>
                  <a:pt x="3143" y="1024"/>
                </a:lnTo>
                <a:lnTo>
                  <a:pt x="3128" y="1018"/>
                </a:lnTo>
                <a:lnTo>
                  <a:pt x="3123" y="946"/>
                </a:lnTo>
                <a:lnTo>
                  <a:pt x="3112" y="894"/>
                </a:lnTo>
                <a:lnTo>
                  <a:pt x="3097" y="847"/>
                </a:lnTo>
                <a:lnTo>
                  <a:pt x="3112" y="904"/>
                </a:lnTo>
                <a:lnTo>
                  <a:pt x="3117" y="966"/>
                </a:lnTo>
                <a:lnTo>
                  <a:pt x="3117" y="1018"/>
                </a:lnTo>
                <a:lnTo>
                  <a:pt x="3097" y="1024"/>
                </a:lnTo>
                <a:lnTo>
                  <a:pt x="3102" y="992"/>
                </a:lnTo>
                <a:lnTo>
                  <a:pt x="3102" y="977"/>
                </a:lnTo>
                <a:lnTo>
                  <a:pt x="3097" y="982"/>
                </a:lnTo>
                <a:lnTo>
                  <a:pt x="3091" y="1013"/>
                </a:lnTo>
                <a:lnTo>
                  <a:pt x="3086" y="1013"/>
                </a:lnTo>
                <a:lnTo>
                  <a:pt x="3102" y="951"/>
                </a:lnTo>
                <a:lnTo>
                  <a:pt x="3102" y="920"/>
                </a:lnTo>
                <a:lnTo>
                  <a:pt x="3097" y="894"/>
                </a:lnTo>
                <a:lnTo>
                  <a:pt x="3081" y="847"/>
                </a:lnTo>
                <a:lnTo>
                  <a:pt x="3071" y="831"/>
                </a:lnTo>
                <a:lnTo>
                  <a:pt x="3060" y="821"/>
                </a:lnTo>
                <a:lnTo>
                  <a:pt x="3050" y="816"/>
                </a:lnTo>
                <a:lnTo>
                  <a:pt x="3060" y="831"/>
                </a:lnTo>
                <a:lnTo>
                  <a:pt x="3076" y="868"/>
                </a:lnTo>
                <a:lnTo>
                  <a:pt x="3086" y="915"/>
                </a:lnTo>
                <a:lnTo>
                  <a:pt x="3091" y="925"/>
                </a:lnTo>
                <a:lnTo>
                  <a:pt x="3086" y="920"/>
                </a:lnTo>
                <a:lnTo>
                  <a:pt x="3071" y="873"/>
                </a:lnTo>
                <a:lnTo>
                  <a:pt x="3081" y="920"/>
                </a:lnTo>
                <a:lnTo>
                  <a:pt x="3081" y="935"/>
                </a:lnTo>
                <a:lnTo>
                  <a:pt x="3076" y="940"/>
                </a:lnTo>
                <a:lnTo>
                  <a:pt x="3071" y="935"/>
                </a:lnTo>
                <a:lnTo>
                  <a:pt x="3065" y="925"/>
                </a:lnTo>
                <a:lnTo>
                  <a:pt x="3060" y="925"/>
                </a:lnTo>
                <a:lnTo>
                  <a:pt x="3065" y="946"/>
                </a:lnTo>
                <a:lnTo>
                  <a:pt x="3071" y="951"/>
                </a:lnTo>
                <a:lnTo>
                  <a:pt x="3076" y="946"/>
                </a:lnTo>
                <a:lnTo>
                  <a:pt x="3081" y="946"/>
                </a:lnTo>
                <a:lnTo>
                  <a:pt x="3081" y="951"/>
                </a:lnTo>
                <a:lnTo>
                  <a:pt x="3076" y="956"/>
                </a:lnTo>
                <a:lnTo>
                  <a:pt x="3076" y="961"/>
                </a:lnTo>
                <a:lnTo>
                  <a:pt x="3081" y="982"/>
                </a:lnTo>
                <a:lnTo>
                  <a:pt x="3076" y="998"/>
                </a:lnTo>
                <a:lnTo>
                  <a:pt x="3065" y="1034"/>
                </a:lnTo>
                <a:lnTo>
                  <a:pt x="3060" y="1029"/>
                </a:lnTo>
                <a:lnTo>
                  <a:pt x="3050" y="1034"/>
                </a:lnTo>
                <a:lnTo>
                  <a:pt x="3045" y="1039"/>
                </a:lnTo>
                <a:lnTo>
                  <a:pt x="3045" y="1044"/>
                </a:lnTo>
                <a:lnTo>
                  <a:pt x="3050" y="1050"/>
                </a:lnTo>
                <a:lnTo>
                  <a:pt x="3039" y="1065"/>
                </a:lnTo>
                <a:lnTo>
                  <a:pt x="3034" y="1086"/>
                </a:lnTo>
                <a:lnTo>
                  <a:pt x="3034" y="1102"/>
                </a:lnTo>
                <a:lnTo>
                  <a:pt x="3045" y="1122"/>
                </a:lnTo>
                <a:lnTo>
                  <a:pt x="3060" y="1128"/>
                </a:lnTo>
                <a:lnTo>
                  <a:pt x="3086" y="1133"/>
                </a:lnTo>
                <a:lnTo>
                  <a:pt x="3149" y="1128"/>
                </a:lnTo>
                <a:lnTo>
                  <a:pt x="3237" y="1107"/>
                </a:lnTo>
                <a:lnTo>
                  <a:pt x="3175" y="1117"/>
                </a:lnTo>
                <a:lnTo>
                  <a:pt x="3143" y="1122"/>
                </a:lnTo>
                <a:lnTo>
                  <a:pt x="3123" y="1117"/>
                </a:lnTo>
                <a:lnTo>
                  <a:pt x="3102" y="1112"/>
                </a:lnTo>
                <a:lnTo>
                  <a:pt x="3117" y="1112"/>
                </a:lnTo>
                <a:lnTo>
                  <a:pt x="3185" y="1107"/>
                </a:lnTo>
                <a:lnTo>
                  <a:pt x="3190" y="1107"/>
                </a:lnTo>
                <a:lnTo>
                  <a:pt x="3195" y="1107"/>
                </a:lnTo>
                <a:lnTo>
                  <a:pt x="3258" y="1096"/>
                </a:lnTo>
                <a:lnTo>
                  <a:pt x="3336" y="1070"/>
                </a:lnTo>
                <a:lnTo>
                  <a:pt x="3356" y="1086"/>
                </a:lnTo>
                <a:lnTo>
                  <a:pt x="3367" y="1096"/>
                </a:lnTo>
                <a:lnTo>
                  <a:pt x="3382" y="1122"/>
                </a:lnTo>
                <a:lnTo>
                  <a:pt x="3388" y="1117"/>
                </a:lnTo>
                <a:lnTo>
                  <a:pt x="3398" y="1122"/>
                </a:lnTo>
                <a:lnTo>
                  <a:pt x="3398" y="1133"/>
                </a:lnTo>
                <a:lnTo>
                  <a:pt x="3403" y="1133"/>
                </a:lnTo>
                <a:lnTo>
                  <a:pt x="3403" y="1122"/>
                </a:lnTo>
                <a:lnTo>
                  <a:pt x="3424" y="1128"/>
                </a:lnTo>
                <a:lnTo>
                  <a:pt x="3429" y="1128"/>
                </a:lnTo>
                <a:lnTo>
                  <a:pt x="3429" y="1122"/>
                </a:lnTo>
                <a:lnTo>
                  <a:pt x="3429" y="1107"/>
                </a:lnTo>
                <a:lnTo>
                  <a:pt x="3414" y="1091"/>
                </a:lnTo>
                <a:lnTo>
                  <a:pt x="3403" y="1081"/>
                </a:lnTo>
                <a:lnTo>
                  <a:pt x="3382" y="1076"/>
                </a:lnTo>
                <a:lnTo>
                  <a:pt x="3367" y="1060"/>
                </a:lnTo>
                <a:lnTo>
                  <a:pt x="3382" y="1055"/>
                </a:lnTo>
                <a:lnTo>
                  <a:pt x="3403" y="1044"/>
                </a:lnTo>
                <a:lnTo>
                  <a:pt x="3388" y="1050"/>
                </a:lnTo>
                <a:lnTo>
                  <a:pt x="3403" y="1029"/>
                </a:lnTo>
                <a:lnTo>
                  <a:pt x="3408" y="1029"/>
                </a:lnTo>
                <a:lnTo>
                  <a:pt x="3414" y="1029"/>
                </a:lnTo>
                <a:lnTo>
                  <a:pt x="3408" y="1029"/>
                </a:lnTo>
                <a:lnTo>
                  <a:pt x="3450" y="1008"/>
                </a:lnTo>
                <a:lnTo>
                  <a:pt x="3408" y="1018"/>
                </a:lnTo>
                <a:lnTo>
                  <a:pt x="3408" y="1013"/>
                </a:lnTo>
                <a:lnTo>
                  <a:pt x="3414" y="987"/>
                </a:lnTo>
                <a:lnTo>
                  <a:pt x="3429" y="961"/>
                </a:lnTo>
                <a:lnTo>
                  <a:pt x="3434" y="951"/>
                </a:lnTo>
                <a:lnTo>
                  <a:pt x="3429" y="946"/>
                </a:lnTo>
                <a:lnTo>
                  <a:pt x="3434" y="946"/>
                </a:lnTo>
                <a:lnTo>
                  <a:pt x="3460" y="992"/>
                </a:lnTo>
                <a:lnTo>
                  <a:pt x="3471" y="1008"/>
                </a:lnTo>
                <a:lnTo>
                  <a:pt x="3471" y="1013"/>
                </a:lnTo>
                <a:lnTo>
                  <a:pt x="3471" y="1018"/>
                </a:lnTo>
                <a:lnTo>
                  <a:pt x="3476" y="1018"/>
                </a:lnTo>
                <a:lnTo>
                  <a:pt x="3476" y="1024"/>
                </a:lnTo>
                <a:lnTo>
                  <a:pt x="3481" y="1034"/>
                </a:lnTo>
                <a:lnTo>
                  <a:pt x="3481" y="1029"/>
                </a:lnTo>
                <a:lnTo>
                  <a:pt x="3481" y="1034"/>
                </a:lnTo>
                <a:lnTo>
                  <a:pt x="3481" y="1029"/>
                </a:lnTo>
                <a:lnTo>
                  <a:pt x="3465" y="977"/>
                </a:lnTo>
                <a:lnTo>
                  <a:pt x="3460" y="982"/>
                </a:lnTo>
                <a:lnTo>
                  <a:pt x="3434" y="940"/>
                </a:lnTo>
                <a:lnTo>
                  <a:pt x="3434" y="915"/>
                </a:lnTo>
                <a:lnTo>
                  <a:pt x="3450" y="935"/>
                </a:lnTo>
                <a:lnTo>
                  <a:pt x="3460" y="925"/>
                </a:lnTo>
                <a:lnTo>
                  <a:pt x="3471" y="935"/>
                </a:lnTo>
                <a:lnTo>
                  <a:pt x="3476" y="940"/>
                </a:lnTo>
                <a:lnTo>
                  <a:pt x="3476" y="920"/>
                </a:lnTo>
                <a:lnTo>
                  <a:pt x="3471" y="852"/>
                </a:lnTo>
                <a:lnTo>
                  <a:pt x="3465" y="831"/>
                </a:lnTo>
                <a:lnTo>
                  <a:pt x="3450" y="790"/>
                </a:lnTo>
                <a:lnTo>
                  <a:pt x="3439" y="774"/>
                </a:lnTo>
                <a:lnTo>
                  <a:pt x="3424" y="769"/>
                </a:lnTo>
                <a:lnTo>
                  <a:pt x="3403" y="764"/>
                </a:lnTo>
                <a:lnTo>
                  <a:pt x="3398" y="759"/>
                </a:lnTo>
                <a:lnTo>
                  <a:pt x="3398" y="753"/>
                </a:lnTo>
                <a:lnTo>
                  <a:pt x="3408" y="753"/>
                </a:lnTo>
                <a:lnTo>
                  <a:pt x="3429" y="753"/>
                </a:lnTo>
                <a:lnTo>
                  <a:pt x="3450" y="774"/>
                </a:lnTo>
                <a:lnTo>
                  <a:pt x="3471" y="795"/>
                </a:lnTo>
                <a:lnTo>
                  <a:pt x="3476" y="821"/>
                </a:lnTo>
                <a:lnTo>
                  <a:pt x="3486" y="837"/>
                </a:lnTo>
                <a:lnTo>
                  <a:pt x="3476" y="805"/>
                </a:lnTo>
                <a:lnTo>
                  <a:pt x="3476" y="790"/>
                </a:lnTo>
                <a:lnTo>
                  <a:pt x="3481" y="800"/>
                </a:lnTo>
                <a:lnTo>
                  <a:pt x="3486" y="805"/>
                </a:lnTo>
                <a:lnTo>
                  <a:pt x="3491" y="811"/>
                </a:lnTo>
                <a:lnTo>
                  <a:pt x="3507" y="800"/>
                </a:lnTo>
                <a:lnTo>
                  <a:pt x="3512" y="805"/>
                </a:lnTo>
                <a:lnTo>
                  <a:pt x="3507" y="847"/>
                </a:lnTo>
                <a:lnTo>
                  <a:pt x="3507" y="899"/>
                </a:lnTo>
                <a:lnTo>
                  <a:pt x="3512" y="925"/>
                </a:lnTo>
                <a:lnTo>
                  <a:pt x="3523" y="935"/>
                </a:lnTo>
                <a:lnTo>
                  <a:pt x="3533" y="935"/>
                </a:lnTo>
                <a:lnTo>
                  <a:pt x="3538" y="925"/>
                </a:lnTo>
                <a:lnTo>
                  <a:pt x="3538" y="915"/>
                </a:lnTo>
                <a:lnTo>
                  <a:pt x="3528" y="909"/>
                </a:lnTo>
                <a:lnTo>
                  <a:pt x="3517" y="909"/>
                </a:lnTo>
                <a:lnTo>
                  <a:pt x="3517" y="904"/>
                </a:lnTo>
                <a:lnTo>
                  <a:pt x="3517" y="894"/>
                </a:lnTo>
                <a:lnTo>
                  <a:pt x="3533" y="868"/>
                </a:lnTo>
                <a:lnTo>
                  <a:pt x="3543" y="857"/>
                </a:lnTo>
                <a:lnTo>
                  <a:pt x="3549" y="857"/>
                </a:lnTo>
                <a:lnTo>
                  <a:pt x="3554" y="868"/>
                </a:lnTo>
                <a:lnTo>
                  <a:pt x="3554" y="894"/>
                </a:lnTo>
                <a:lnTo>
                  <a:pt x="3554" y="951"/>
                </a:lnTo>
                <a:lnTo>
                  <a:pt x="3564" y="982"/>
                </a:lnTo>
                <a:lnTo>
                  <a:pt x="3575" y="1003"/>
                </a:lnTo>
                <a:lnTo>
                  <a:pt x="3585" y="1013"/>
                </a:lnTo>
                <a:lnTo>
                  <a:pt x="3569" y="987"/>
                </a:lnTo>
                <a:lnTo>
                  <a:pt x="3569" y="977"/>
                </a:lnTo>
                <a:lnTo>
                  <a:pt x="3590" y="992"/>
                </a:lnTo>
                <a:lnTo>
                  <a:pt x="3606" y="1018"/>
                </a:lnTo>
                <a:lnTo>
                  <a:pt x="3616" y="1044"/>
                </a:lnTo>
                <a:lnTo>
                  <a:pt x="3627" y="1096"/>
                </a:lnTo>
                <a:lnTo>
                  <a:pt x="3627" y="1128"/>
                </a:lnTo>
                <a:lnTo>
                  <a:pt x="3621" y="1128"/>
                </a:lnTo>
                <a:lnTo>
                  <a:pt x="3621" y="1112"/>
                </a:lnTo>
                <a:lnTo>
                  <a:pt x="3611" y="1076"/>
                </a:lnTo>
                <a:lnTo>
                  <a:pt x="3606" y="1055"/>
                </a:lnTo>
                <a:lnTo>
                  <a:pt x="3590" y="1039"/>
                </a:lnTo>
                <a:lnTo>
                  <a:pt x="3575" y="1018"/>
                </a:lnTo>
                <a:lnTo>
                  <a:pt x="3554" y="961"/>
                </a:lnTo>
                <a:lnTo>
                  <a:pt x="3549" y="951"/>
                </a:lnTo>
                <a:lnTo>
                  <a:pt x="3543" y="966"/>
                </a:lnTo>
                <a:lnTo>
                  <a:pt x="3543" y="998"/>
                </a:lnTo>
                <a:lnTo>
                  <a:pt x="3538" y="1024"/>
                </a:lnTo>
                <a:lnTo>
                  <a:pt x="3528" y="1034"/>
                </a:lnTo>
                <a:lnTo>
                  <a:pt x="3528" y="1029"/>
                </a:lnTo>
                <a:lnTo>
                  <a:pt x="3523" y="1013"/>
                </a:lnTo>
                <a:lnTo>
                  <a:pt x="3512" y="1003"/>
                </a:lnTo>
                <a:lnTo>
                  <a:pt x="3502" y="998"/>
                </a:lnTo>
                <a:lnTo>
                  <a:pt x="3491" y="1003"/>
                </a:lnTo>
                <a:lnTo>
                  <a:pt x="3491" y="1008"/>
                </a:lnTo>
                <a:lnTo>
                  <a:pt x="3497" y="1008"/>
                </a:lnTo>
                <a:lnTo>
                  <a:pt x="3491" y="1024"/>
                </a:lnTo>
                <a:lnTo>
                  <a:pt x="3497" y="1029"/>
                </a:lnTo>
                <a:lnTo>
                  <a:pt x="3502" y="1018"/>
                </a:lnTo>
                <a:lnTo>
                  <a:pt x="3502" y="1024"/>
                </a:lnTo>
                <a:lnTo>
                  <a:pt x="3502" y="1034"/>
                </a:lnTo>
                <a:lnTo>
                  <a:pt x="3507" y="1034"/>
                </a:lnTo>
                <a:lnTo>
                  <a:pt x="3517" y="1065"/>
                </a:lnTo>
                <a:lnTo>
                  <a:pt x="3507" y="1096"/>
                </a:lnTo>
                <a:lnTo>
                  <a:pt x="3486" y="1039"/>
                </a:lnTo>
                <a:lnTo>
                  <a:pt x="3491" y="1060"/>
                </a:lnTo>
                <a:lnTo>
                  <a:pt x="3486" y="1055"/>
                </a:lnTo>
                <a:lnTo>
                  <a:pt x="3507" y="1107"/>
                </a:lnTo>
                <a:lnTo>
                  <a:pt x="3497" y="1143"/>
                </a:lnTo>
                <a:lnTo>
                  <a:pt x="3491" y="1179"/>
                </a:lnTo>
                <a:lnTo>
                  <a:pt x="3486" y="1185"/>
                </a:lnTo>
                <a:lnTo>
                  <a:pt x="3486" y="1169"/>
                </a:lnTo>
                <a:lnTo>
                  <a:pt x="3481" y="1164"/>
                </a:lnTo>
                <a:lnTo>
                  <a:pt x="3465" y="1242"/>
                </a:lnTo>
                <a:lnTo>
                  <a:pt x="3476" y="1211"/>
                </a:lnTo>
                <a:lnTo>
                  <a:pt x="3481" y="1200"/>
                </a:lnTo>
                <a:lnTo>
                  <a:pt x="3486" y="1205"/>
                </a:lnTo>
                <a:lnTo>
                  <a:pt x="3491" y="1195"/>
                </a:lnTo>
                <a:lnTo>
                  <a:pt x="3491" y="1257"/>
                </a:lnTo>
                <a:lnTo>
                  <a:pt x="3491" y="1273"/>
                </a:lnTo>
                <a:lnTo>
                  <a:pt x="3491" y="1268"/>
                </a:lnTo>
                <a:lnTo>
                  <a:pt x="3497" y="1200"/>
                </a:lnTo>
                <a:lnTo>
                  <a:pt x="3502" y="1164"/>
                </a:lnTo>
                <a:lnTo>
                  <a:pt x="3507" y="1159"/>
                </a:lnTo>
                <a:lnTo>
                  <a:pt x="3512" y="1164"/>
                </a:lnTo>
                <a:lnTo>
                  <a:pt x="3523" y="1174"/>
                </a:lnTo>
                <a:lnTo>
                  <a:pt x="3523" y="1179"/>
                </a:lnTo>
                <a:lnTo>
                  <a:pt x="3523" y="1185"/>
                </a:lnTo>
                <a:lnTo>
                  <a:pt x="3533" y="1257"/>
                </a:lnTo>
                <a:lnTo>
                  <a:pt x="3538" y="1335"/>
                </a:lnTo>
                <a:lnTo>
                  <a:pt x="3533" y="1377"/>
                </a:lnTo>
                <a:lnTo>
                  <a:pt x="3528" y="1434"/>
                </a:lnTo>
                <a:lnTo>
                  <a:pt x="3523" y="1398"/>
                </a:lnTo>
                <a:lnTo>
                  <a:pt x="3523" y="1429"/>
                </a:lnTo>
                <a:lnTo>
                  <a:pt x="3523" y="1439"/>
                </a:lnTo>
                <a:lnTo>
                  <a:pt x="3517" y="1429"/>
                </a:lnTo>
                <a:lnTo>
                  <a:pt x="3507" y="1315"/>
                </a:lnTo>
                <a:lnTo>
                  <a:pt x="3497" y="1237"/>
                </a:lnTo>
                <a:lnTo>
                  <a:pt x="3497" y="1330"/>
                </a:lnTo>
                <a:lnTo>
                  <a:pt x="3512" y="1460"/>
                </a:lnTo>
                <a:lnTo>
                  <a:pt x="3533" y="1616"/>
                </a:lnTo>
                <a:lnTo>
                  <a:pt x="3528" y="1673"/>
                </a:lnTo>
                <a:lnTo>
                  <a:pt x="3528" y="1657"/>
                </a:lnTo>
                <a:lnTo>
                  <a:pt x="3517" y="1626"/>
                </a:lnTo>
                <a:lnTo>
                  <a:pt x="3517" y="1611"/>
                </a:lnTo>
                <a:lnTo>
                  <a:pt x="3523" y="1647"/>
                </a:lnTo>
                <a:lnTo>
                  <a:pt x="3523" y="1663"/>
                </a:lnTo>
                <a:lnTo>
                  <a:pt x="3517" y="1657"/>
                </a:lnTo>
                <a:lnTo>
                  <a:pt x="3512" y="1621"/>
                </a:lnTo>
                <a:lnTo>
                  <a:pt x="3502" y="1564"/>
                </a:lnTo>
                <a:lnTo>
                  <a:pt x="3497" y="1528"/>
                </a:lnTo>
                <a:lnTo>
                  <a:pt x="3497" y="1522"/>
                </a:lnTo>
                <a:lnTo>
                  <a:pt x="3491" y="1528"/>
                </a:lnTo>
                <a:lnTo>
                  <a:pt x="3497" y="1538"/>
                </a:lnTo>
                <a:lnTo>
                  <a:pt x="3486" y="1502"/>
                </a:lnTo>
                <a:lnTo>
                  <a:pt x="3486" y="1491"/>
                </a:lnTo>
                <a:lnTo>
                  <a:pt x="3486" y="1512"/>
                </a:lnTo>
                <a:lnTo>
                  <a:pt x="3497" y="1564"/>
                </a:lnTo>
                <a:lnTo>
                  <a:pt x="3512" y="1621"/>
                </a:lnTo>
                <a:lnTo>
                  <a:pt x="3517" y="1673"/>
                </a:lnTo>
                <a:lnTo>
                  <a:pt x="3512" y="1668"/>
                </a:lnTo>
                <a:lnTo>
                  <a:pt x="3512" y="1652"/>
                </a:lnTo>
                <a:lnTo>
                  <a:pt x="3512" y="1668"/>
                </a:lnTo>
                <a:lnTo>
                  <a:pt x="3507" y="1663"/>
                </a:lnTo>
                <a:lnTo>
                  <a:pt x="3507" y="1652"/>
                </a:lnTo>
                <a:lnTo>
                  <a:pt x="3502" y="1611"/>
                </a:lnTo>
                <a:lnTo>
                  <a:pt x="3491" y="1564"/>
                </a:lnTo>
                <a:lnTo>
                  <a:pt x="3497" y="1585"/>
                </a:lnTo>
                <a:lnTo>
                  <a:pt x="3497" y="1595"/>
                </a:lnTo>
                <a:lnTo>
                  <a:pt x="3491" y="1585"/>
                </a:lnTo>
                <a:lnTo>
                  <a:pt x="3497" y="1621"/>
                </a:lnTo>
                <a:lnTo>
                  <a:pt x="3497" y="1626"/>
                </a:lnTo>
                <a:lnTo>
                  <a:pt x="3502" y="1663"/>
                </a:lnTo>
                <a:lnTo>
                  <a:pt x="3491" y="1657"/>
                </a:lnTo>
                <a:lnTo>
                  <a:pt x="3481" y="1626"/>
                </a:lnTo>
                <a:lnTo>
                  <a:pt x="3465" y="1538"/>
                </a:lnTo>
                <a:lnTo>
                  <a:pt x="3481" y="1631"/>
                </a:lnTo>
                <a:lnTo>
                  <a:pt x="3460" y="1538"/>
                </a:lnTo>
                <a:lnTo>
                  <a:pt x="3465" y="1579"/>
                </a:lnTo>
                <a:lnTo>
                  <a:pt x="3471" y="1595"/>
                </a:lnTo>
                <a:lnTo>
                  <a:pt x="3465" y="1585"/>
                </a:lnTo>
                <a:lnTo>
                  <a:pt x="3471" y="1616"/>
                </a:lnTo>
                <a:lnTo>
                  <a:pt x="3476" y="1657"/>
                </a:lnTo>
                <a:lnTo>
                  <a:pt x="3471" y="1663"/>
                </a:lnTo>
                <a:lnTo>
                  <a:pt x="3465" y="1663"/>
                </a:lnTo>
                <a:lnTo>
                  <a:pt x="3471" y="1673"/>
                </a:lnTo>
                <a:lnTo>
                  <a:pt x="3481" y="1683"/>
                </a:lnTo>
                <a:lnTo>
                  <a:pt x="3486" y="1709"/>
                </a:lnTo>
                <a:lnTo>
                  <a:pt x="3476" y="1720"/>
                </a:lnTo>
                <a:lnTo>
                  <a:pt x="3465" y="1715"/>
                </a:lnTo>
                <a:lnTo>
                  <a:pt x="3424" y="1694"/>
                </a:lnTo>
                <a:lnTo>
                  <a:pt x="3408" y="1689"/>
                </a:lnTo>
                <a:lnTo>
                  <a:pt x="3393" y="1694"/>
                </a:lnTo>
                <a:lnTo>
                  <a:pt x="3372" y="1621"/>
                </a:lnTo>
                <a:lnTo>
                  <a:pt x="3398" y="1605"/>
                </a:lnTo>
                <a:lnTo>
                  <a:pt x="3408" y="1600"/>
                </a:lnTo>
                <a:lnTo>
                  <a:pt x="3398" y="1569"/>
                </a:lnTo>
                <a:lnTo>
                  <a:pt x="3377" y="1590"/>
                </a:lnTo>
                <a:lnTo>
                  <a:pt x="3367" y="1611"/>
                </a:lnTo>
                <a:lnTo>
                  <a:pt x="3294" y="1408"/>
                </a:lnTo>
                <a:lnTo>
                  <a:pt x="3325" y="1486"/>
                </a:lnTo>
                <a:lnTo>
                  <a:pt x="3372" y="1637"/>
                </a:lnTo>
                <a:lnTo>
                  <a:pt x="3377" y="1647"/>
                </a:lnTo>
                <a:lnTo>
                  <a:pt x="3372" y="1652"/>
                </a:lnTo>
                <a:lnTo>
                  <a:pt x="3346" y="1579"/>
                </a:lnTo>
                <a:lnTo>
                  <a:pt x="3362" y="1637"/>
                </a:lnTo>
                <a:lnTo>
                  <a:pt x="3362" y="1652"/>
                </a:lnTo>
                <a:lnTo>
                  <a:pt x="3356" y="1668"/>
                </a:lnTo>
                <a:lnTo>
                  <a:pt x="3351" y="1657"/>
                </a:lnTo>
                <a:lnTo>
                  <a:pt x="3346" y="1657"/>
                </a:lnTo>
                <a:lnTo>
                  <a:pt x="3341" y="1657"/>
                </a:lnTo>
                <a:lnTo>
                  <a:pt x="3330" y="1647"/>
                </a:lnTo>
                <a:lnTo>
                  <a:pt x="3325" y="1642"/>
                </a:lnTo>
                <a:lnTo>
                  <a:pt x="3336" y="1642"/>
                </a:lnTo>
                <a:lnTo>
                  <a:pt x="3341" y="1642"/>
                </a:lnTo>
                <a:lnTo>
                  <a:pt x="3346" y="1637"/>
                </a:lnTo>
                <a:lnTo>
                  <a:pt x="3330" y="1611"/>
                </a:lnTo>
                <a:lnTo>
                  <a:pt x="3320" y="1595"/>
                </a:lnTo>
                <a:lnTo>
                  <a:pt x="3310" y="1590"/>
                </a:lnTo>
                <a:lnTo>
                  <a:pt x="3299" y="1595"/>
                </a:lnTo>
                <a:lnTo>
                  <a:pt x="3315" y="1600"/>
                </a:lnTo>
                <a:lnTo>
                  <a:pt x="3336" y="1626"/>
                </a:lnTo>
                <a:lnTo>
                  <a:pt x="3336" y="1631"/>
                </a:lnTo>
                <a:lnTo>
                  <a:pt x="3325" y="1631"/>
                </a:lnTo>
                <a:lnTo>
                  <a:pt x="3315" y="1626"/>
                </a:lnTo>
                <a:lnTo>
                  <a:pt x="3304" y="1631"/>
                </a:lnTo>
                <a:lnTo>
                  <a:pt x="3299" y="1631"/>
                </a:lnTo>
                <a:lnTo>
                  <a:pt x="3299" y="1637"/>
                </a:lnTo>
                <a:lnTo>
                  <a:pt x="3310" y="1647"/>
                </a:lnTo>
                <a:lnTo>
                  <a:pt x="3330" y="1657"/>
                </a:lnTo>
                <a:lnTo>
                  <a:pt x="3351" y="1678"/>
                </a:lnTo>
                <a:lnTo>
                  <a:pt x="3351" y="1683"/>
                </a:lnTo>
                <a:lnTo>
                  <a:pt x="3351" y="1689"/>
                </a:lnTo>
                <a:lnTo>
                  <a:pt x="3346" y="1704"/>
                </a:lnTo>
                <a:lnTo>
                  <a:pt x="3341" y="1704"/>
                </a:lnTo>
                <a:lnTo>
                  <a:pt x="3330" y="1704"/>
                </a:lnTo>
                <a:lnTo>
                  <a:pt x="3330" y="1709"/>
                </a:lnTo>
                <a:lnTo>
                  <a:pt x="3341" y="1715"/>
                </a:lnTo>
                <a:lnTo>
                  <a:pt x="3320" y="1735"/>
                </a:lnTo>
                <a:lnTo>
                  <a:pt x="3320" y="1746"/>
                </a:lnTo>
                <a:lnTo>
                  <a:pt x="3320" y="1756"/>
                </a:lnTo>
                <a:lnTo>
                  <a:pt x="3320" y="1772"/>
                </a:lnTo>
                <a:lnTo>
                  <a:pt x="3315" y="1782"/>
                </a:lnTo>
                <a:lnTo>
                  <a:pt x="3299" y="1777"/>
                </a:lnTo>
                <a:lnTo>
                  <a:pt x="3289" y="1772"/>
                </a:lnTo>
                <a:lnTo>
                  <a:pt x="3294" y="1808"/>
                </a:lnTo>
                <a:lnTo>
                  <a:pt x="3263" y="1829"/>
                </a:lnTo>
                <a:lnTo>
                  <a:pt x="3258" y="1829"/>
                </a:lnTo>
                <a:lnTo>
                  <a:pt x="3252" y="1813"/>
                </a:lnTo>
                <a:lnTo>
                  <a:pt x="3242" y="1808"/>
                </a:lnTo>
                <a:lnTo>
                  <a:pt x="3232" y="1808"/>
                </a:lnTo>
                <a:lnTo>
                  <a:pt x="3211" y="1824"/>
                </a:lnTo>
                <a:lnTo>
                  <a:pt x="3195" y="1834"/>
                </a:lnTo>
                <a:lnTo>
                  <a:pt x="3190" y="1844"/>
                </a:lnTo>
                <a:lnTo>
                  <a:pt x="3206" y="1855"/>
                </a:lnTo>
                <a:lnTo>
                  <a:pt x="3221" y="1855"/>
                </a:lnTo>
                <a:lnTo>
                  <a:pt x="3237" y="1855"/>
                </a:lnTo>
                <a:lnTo>
                  <a:pt x="3242" y="1865"/>
                </a:lnTo>
                <a:lnTo>
                  <a:pt x="3247" y="1876"/>
                </a:lnTo>
                <a:lnTo>
                  <a:pt x="3252" y="1876"/>
                </a:lnTo>
                <a:lnTo>
                  <a:pt x="3263" y="1860"/>
                </a:lnTo>
                <a:lnTo>
                  <a:pt x="3263" y="1855"/>
                </a:lnTo>
                <a:lnTo>
                  <a:pt x="3263" y="1860"/>
                </a:lnTo>
                <a:lnTo>
                  <a:pt x="3258" y="1870"/>
                </a:lnTo>
                <a:lnTo>
                  <a:pt x="3252" y="1876"/>
                </a:lnTo>
                <a:lnTo>
                  <a:pt x="3252" y="1881"/>
                </a:lnTo>
                <a:lnTo>
                  <a:pt x="3258" y="1891"/>
                </a:lnTo>
                <a:lnTo>
                  <a:pt x="3278" y="1865"/>
                </a:lnTo>
                <a:lnTo>
                  <a:pt x="3268" y="1902"/>
                </a:lnTo>
                <a:lnTo>
                  <a:pt x="3252" y="1922"/>
                </a:lnTo>
                <a:lnTo>
                  <a:pt x="3242" y="1933"/>
                </a:lnTo>
                <a:lnTo>
                  <a:pt x="3258" y="1922"/>
                </a:lnTo>
                <a:lnTo>
                  <a:pt x="3289" y="1902"/>
                </a:lnTo>
                <a:lnTo>
                  <a:pt x="3284" y="1912"/>
                </a:lnTo>
                <a:lnTo>
                  <a:pt x="3278" y="1922"/>
                </a:lnTo>
                <a:lnTo>
                  <a:pt x="3299" y="1891"/>
                </a:lnTo>
                <a:lnTo>
                  <a:pt x="3304" y="1928"/>
                </a:lnTo>
                <a:lnTo>
                  <a:pt x="3304" y="1943"/>
                </a:lnTo>
                <a:lnTo>
                  <a:pt x="3299" y="1943"/>
                </a:lnTo>
                <a:lnTo>
                  <a:pt x="3294" y="1938"/>
                </a:lnTo>
                <a:lnTo>
                  <a:pt x="3289" y="1933"/>
                </a:lnTo>
                <a:lnTo>
                  <a:pt x="3268" y="1938"/>
                </a:lnTo>
                <a:lnTo>
                  <a:pt x="3258" y="1948"/>
                </a:lnTo>
                <a:lnTo>
                  <a:pt x="3252" y="1954"/>
                </a:lnTo>
                <a:lnTo>
                  <a:pt x="3237" y="1995"/>
                </a:lnTo>
                <a:lnTo>
                  <a:pt x="3232" y="2005"/>
                </a:lnTo>
                <a:lnTo>
                  <a:pt x="3232" y="2011"/>
                </a:lnTo>
                <a:lnTo>
                  <a:pt x="3242" y="2011"/>
                </a:lnTo>
                <a:lnTo>
                  <a:pt x="3273" y="1995"/>
                </a:lnTo>
                <a:lnTo>
                  <a:pt x="3273" y="1990"/>
                </a:lnTo>
                <a:lnTo>
                  <a:pt x="3268" y="1990"/>
                </a:lnTo>
                <a:lnTo>
                  <a:pt x="3252" y="1990"/>
                </a:lnTo>
                <a:lnTo>
                  <a:pt x="3263" y="1974"/>
                </a:lnTo>
                <a:lnTo>
                  <a:pt x="3289" y="1985"/>
                </a:lnTo>
                <a:lnTo>
                  <a:pt x="3294" y="1990"/>
                </a:lnTo>
                <a:lnTo>
                  <a:pt x="3289" y="1990"/>
                </a:lnTo>
                <a:lnTo>
                  <a:pt x="3289" y="1995"/>
                </a:lnTo>
                <a:lnTo>
                  <a:pt x="3289" y="2005"/>
                </a:lnTo>
                <a:lnTo>
                  <a:pt x="3284" y="2011"/>
                </a:lnTo>
                <a:lnTo>
                  <a:pt x="3278" y="2021"/>
                </a:lnTo>
                <a:lnTo>
                  <a:pt x="3263" y="2011"/>
                </a:lnTo>
                <a:lnTo>
                  <a:pt x="3258" y="2011"/>
                </a:lnTo>
                <a:lnTo>
                  <a:pt x="3242" y="2016"/>
                </a:lnTo>
                <a:lnTo>
                  <a:pt x="3237" y="2021"/>
                </a:lnTo>
                <a:lnTo>
                  <a:pt x="3247" y="2026"/>
                </a:lnTo>
                <a:lnTo>
                  <a:pt x="3258" y="2031"/>
                </a:lnTo>
                <a:lnTo>
                  <a:pt x="3263" y="2031"/>
                </a:lnTo>
                <a:lnTo>
                  <a:pt x="3263" y="2037"/>
                </a:lnTo>
                <a:lnTo>
                  <a:pt x="3252" y="2052"/>
                </a:lnTo>
                <a:lnTo>
                  <a:pt x="3232" y="2068"/>
                </a:lnTo>
                <a:lnTo>
                  <a:pt x="3221" y="2073"/>
                </a:lnTo>
                <a:lnTo>
                  <a:pt x="3216" y="2073"/>
                </a:lnTo>
                <a:lnTo>
                  <a:pt x="3211" y="2073"/>
                </a:lnTo>
                <a:lnTo>
                  <a:pt x="3211" y="2068"/>
                </a:lnTo>
                <a:lnTo>
                  <a:pt x="3226" y="2057"/>
                </a:lnTo>
                <a:lnTo>
                  <a:pt x="3211" y="2052"/>
                </a:lnTo>
                <a:lnTo>
                  <a:pt x="3180" y="2042"/>
                </a:lnTo>
                <a:lnTo>
                  <a:pt x="3175" y="2042"/>
                </a:lnTo>
                <a:lnTo>
                  <a:pt x="3175" y="2052"/>
                </a:lnTo>
                <a:lnTo>
                  <a:pt x="3169" y="2057"/>
                </a:lnTo>
                <a:lnTo>
                  <a:pt x="3164" y="2057"/>
                </a:lnTo>
                <a:lnTo>
                  <a:pt x="3169" y="2052"/>
                </a:lnTo>
                <a:lnTo>
                  <a:pt x="3164" y="2047"/>
                </a:lnTo>
                <a:lnTo>
                  <a:pt x="3154" y="2052"/>
                </a:lnTo>
                <a:lnTo>
                  <a:pt x="3149" y="2057"/>
                </a:lnTo>
                <a:lnTo>
                  <a:pt x="3149" y="2068"/>
                </a:lnTo>
                <a:lnTo>
                  <a:pt x="3143" y="2068"/>
                </a:lnTo>
                <a:lnTo>
                  <a:pt x="3133" y="2068"/>
                </a:lnTo>
                <a:lnTo>
                  <a:pt x="3128" y="2073"/>
                </a:lnTo>
                <a:lnTo>
                  <a:pt x="3128" y="2078"/>
                </a:lnTo>
                <a:lnTo>
                  <a:pt x="3128" y="2083"/>
                </a:lnTo>
                <a:lnTo>
                  <a:pt x="3133" y="2089"/>
                </a:lnTo>
                <a:lnTo>
                  <a:pt x="3143" y="2089"/>
                </a:lnTo>
                <a:lnTo>
                  <a:pt x="3149" y="2094"/>
                </a:lnTo>
                <a:lnTo>
                  <a:pt x="3149" y="2099"/>
                </a:lnTo>
                <a:lnTo>
                  <a:pt x="3154" y="2109"/>
                </a:lnTo>
                <a:lnTo>
                  <a:pt x="3149" y="2115"/>
                </a:lnTo>
                <a:lnTo>
                  <a:pt x="3143" y="2120"/>
                </a:lnTo>
                <a:lnTo>
                  <a:pt x="3128" y="2120"/>
                </a:lnTo>
                <a:lnTo>
                  <a:pt x="3112" y="2115"/>
                </a:lnTo>
                <a:lnTo>
                  <a:pt x="3117" y="2120"/>
                </a:lnTo>
                <a:lnTo>
                  <a:pt x="3123" y="2130"/>
                </a:lnTo>
                <a:lnTo>
                  <a:pt x="3123" y="2135"/>
                </a:lnTo>
                <a:lnTo>
                  <a:pt x="3112" y="2135"/>
                </a:lnTo>
                <a:lnTo>
                  <a:pt x="3112" y="2146"/>
                </a:lnTo>
                <a:lnTo>
                  <a:pt x="3112" y="2156"/>
                </a:lnTo>
                <a:lnTo>
                  <a:pt x="3107" y="2156"/>
                </a:lnTo>
                <a:lnTo>
                  <a:pt x="3091" y="2161"/>
                </a:lnTo>
                <a:lnTo>
                  <a:pt x="3081" y="2167"/>
                </a:lnTo>
                <a:lnTo>
                  <a:pt x="3086" y="2167"/>
                </a:lnTo>
                <a:lnTo>
                  <a:pt x="3091" y="2172"/>
                </a:lnTo>
                <a:lnTo>
                  <a:pt x="3091" y="2182"/>
                </a:lnTo>
                <a:lnTo>
                  <a:pt x="3091" y="2187"/>
                </a:lnTo>
                <a:lnTo>
                  <a:pt x="3086" y="2192"/>
                </a:lnTo>
                <a:lnTo>
                  <a:pt x="3097" y="2198"/>
                </a:lnTo>
                <a:lnTo>
                  <a:pt x="3102" y="2203"/>
                </a:lnTo>
                <a:lnTo>
                  <a:pt x="3102" y="2208"/>
                </a:lnTo>
                <a:lnTo>
                  <a:pt x="3102" y="2213"/>
                </a:lnTo>
                <a:lnTo>
                  <a:pt x="3107" y="2213"/>
                </a:lnTo>
                <a:lnTo>
                  <a:pt x="3112" y="2213"/>
                </a:lnTo>
                <a:lnTo>
                  <a:pt x="3117" y="2213"/>
                </a:lnTo>
                <a:lnTo>
                  <a:pt x="3117" y="2218"/>
                </a:lnTo>
                <a:lnTo>
                  <a:pt x="3123" y="2224"/>
                </a:lnTo>
                <a:lnTo>
                  <a:pt x="3128" y="2224"/>
                </a:lnTo>
                <a:lnTo>
                  <a:pt x="3138" y="2229"/>
                </a:lnTo>
                <a:lnTo>
                  <a:pt x="3143" y="2229"/>
                </a:lnTo>
                <a:lnTo>
                  <a:pt x="3149" y="2229"/>
                </a:lnTo>
                <a:lnTo>
                  <a:pt x="3154" y="2234"/>
                </a:lnTo>
                <a:lnTo>
                  <a:pt x="3154" y="2239"/>
                </a:lnTo>
                <a:lnTo>
                  <a:pt x="3159" y="2250"/>
                </a:lnTo>
                <a:lnTo>
                  <a:pt x="3169" y="2260"/>
                </a:lnTo>
                <a:lnTo>
                  <a:pt x="3169" y="2265"/>
                </a:lnTo>
                <a:lnTo>
                  <a:pt x="3164" y="2270"/>
                </a:lnTo>
                <a:lnTo>
                  <a:pt x="3164" y="2286"/>
                </a:lnTo>
                <a:lnTo>
                  <a:pt x="3169" y="2291"/>
                </a:lnTo>
                <a:lnTo>
                  <a:pt x="3169" y="2317"/>
                </a:lnTo>
                <a:lnTo>
                  <a:pt x="3175" y="2333"/>
                </a:lnTo>
                <a:lnTo>
                  <a:pt x="3195" y="2380"/>
                </a:lnTo>
                <a:lnTo>
                  <a:pt x="3190" y="2374"/>
                </a:lnTo>
                <a:lnTo>
                  <a:pt x="3185" y="2364"/>
                </a:lnTo>
                <a:lnTo>
                  <a:pt x="3180" y="2359"/>
                </a:lnTo>
                <a:lnTo>
                  <a:pt x="3180" y="2369"/>
                </a:lnTo>
                <a:lnTo>
                  <a:pt x="3185" y="2374"/>
                </a:lnTo>
                <a:lnTo>
                  <a:pt x="3180" y="2385"/>
                </a:lnTo>
                <a:lnTo>
                  <a:pt x="3185" y="2390"/>
                </a:lnTo>
                <a:lnTo>
                  <a:pt x="3190" y="2390"/>
                </a:lnTo>
                <a:lnTo>
                  <a:pt x="3190" y="2395"/>
                </a:lnTo>
                <a:lnTo>
                  <a:pt x="3185" y="2400"/>
                </a:lnTo>
                <a:lnTo>
                  <a:pt x="3180" y="2400"/>
                </a:lnTo>
                <a:lnTo>
                  <a:pt x="3180" y="2390"/>
                </a:lnTo>
                <a:lnTo>
                  <a:pt x="3175" y="2390"/>
                </a:lnTo>
                <a:lnTo>
                  <a:pt x="3169" y="2390"/>
                </a:lnTo>
                <a:lnTo>
                  <a:pt x="3169" y="2400"/>
                </a:lnTo>
                <a:lnTo>
                  <a:pt x="3164" y="2405"/>
                </a:lnTo>
                <a:lnTo>
                  <a:pt x="3175" y="2411"/>
                </a:lnTo>
                <a:lnTo>
                  <a:pt x="3175" y="2416"/>
                </a:lnTo>
                <a:lnTo>
                  <a:pt x="3159" y="2411"/>
                </a:lnTo>
                <a:lnTo>
                  <a:pt x="3138" y="2411"/>
                </a:lnTo>
                <a:lnTo>
                  <a:pt x="3133" y="2411"/>
                </a:lnTo>
                <a:lnTo>
                  <a:pt x="3128" y="2405"/>
                </a:lnTo>
                <a:lnTo>
                  <a:pt x="3107" y="2380"/>
                </a:lnTo>
                <a:lnTo>
                  <a:pt x="3091" y="2364"/>
                </a:lnTo>
                <a:lnTo>
                  <a:pt x="3086" y="2364"/>
                </a:lnTo>
                <a:lnTo>
                  <a:pt x="3086" y="2369"/>
                </a:lnTo>
                <a:lnTo>
                  <a:pt x="3086" y="2380"/>
                </a:lnTo>
                <a:lnTo>
                  <a:pt x="3097" y="2400"/>
                </a:lnTo>
                <a:lnTo>
                  <a:pt x="3128" y="2431"/>
                </a:lnTo>
                <a:lnTo>
                  <a:pt x="3128" y="2437"/>
                </a:lnTo>
                <a:lnTo>
                  <a:pt x="3128" y="2442"/>
                </a:lnTo>
                <a:lnTo>
                  <a:pt x="3128" y="2437"/>
                </a:lnTo>
                <a:lnTo>
                  <a:pt x="3123" y="2431"/>
                </a:lnTo>
                <a:lnTo>
                  <a:pt x="3117" y="2437"/>
                </a:lnTo>
                <a:lnTo>
                  <a:pt x="3117" y="2442"/>
                </a:lnTo>
                <a:lnTo>
                  <a:pt x="3112" y="2437"/>
                </a:lnTo>
                <a:lnTo>
                  <a:pt x="3107" y="2431"/>
                </a:lnTo>
                <a:lnTo>
                  <a:pt x="3102" y="2431"/>
                </a:lnTo>
                <a:lnTo>
                  <a:pt x="3091" y="2431"/>
                </a:lnTo>
                <a:lnTo>
                  <a:pt x="3086" y="2437"/>
                </a:lnTo>
                <a:lnTo>
                  <a:pt x="3081" y="2442"/>
                </a:lnTo>
                <a:lnTo>
                  <a:pt x="3076" y="2447"/>
                </a:lnTo>
                <a:lnTo>
                  <a:pt x="3045" y="2405"/>
                </a:lnTo>
                <a:lnTo>
                  <a:pt x="3034" y="2380"/>
                </a:lnTo>
                <a:lnTo>
                  <a:pt x="3029" y="2364"/>
                </a:lnTo>
                <a:lnTo>
                  <a:pt x="3019" y="2359"/>
                </a:lnTo>
                <a:lnTo>
                  <a:pt x="3013" y="2359"/>
                </a:lnTo>
                <a:lnTo>
                  <a:pt x="3013" y="2364"/>
                </a:lnTo>
                <a:lnTo>
                  <a:pt x="3019" y="2385"/>
                </a:lnTo>
                <a:lnTo>
                  <a:pt x="3045" y="2437"/>
                </a:lnTo>
                <a:lnTo>
                  <a:pt x="3055" y="2457"/>
                </a:lnTo>
                <a:lnTo>
                  <a:pt x="3050" y="2457"/>
                </a:lnTo>
                <a:lnTo>
                  <a:pt x="3045" y="2452"/>
                </a:lnTo>
                <a:lnTo>
                  <a:pt x="3045" y="2463"/>
                </a:lnTo>
                <a:lnTo>
                  <a:pt x="3039" y="2468"/>
                </a:lnTo>
                <a:lnTo>
                  <a:pt x="3039" y="2473"/>
                </a:lnTo>
                <a:lnTo>
                  <a:pt x="3045" y="2473"/>
                </a:lnTo>
                <a:lnTo>
                  <a:pt x="3039" y="2473"/>
                </a:lnTo>
                <a:lnTo>
                  <a:pt x="3039" y="2478"/>
                </a:lnTo>
                <a:lnTo>
                  <a:pt x="3039" y="2483"/>
                </a:lnTo>
                <a:lnTo>
                  <a:pt x="3039" y="2489"/>
                </a:lnTo>
                <a:lnTo>
                  <a:pt x="3039" y="2483"/>
                </a:lnTo>
                <a:lnTo>
                  <a:pt x="3034" y="2478"/>
                </a:lnTo>
                <a:lnTo>
                  <a:pt x="3029" y="2489"/>
                </a:lnTo>
                <a:lnTo>
                  <a:pt x="3034" y="2489"/>
                </a:lnTo>
                <a:lnTo>
                  <a:pt x="3024" y="2489"/>
                </a:lnTo>
                <a:lnTo>
                  <a:pt x="3013" y="2473"/>
                </a:lnTo>
                <a:lnTo>
                  <a:pt x="3008" y="2473"/>
                </a:lnTo>
                <a:lnTo>
                  <a:pt x="3008" y="2478"/>
                </a:lnTo>
                <a:lnTo>
                  <a:pt x="3003" y="2483"/>
                </a:lnTo>
                <a:lnTo>
                  <a:pt x="2998" y="2489"/>
                </a:lnTo>
                <a:lnTo>
                  <a:pt x="2676" y="2489"/>
                </a:lnTo>
                <a:lnTo>
                  <a:pt x="2655" y="2473"/>
                </a:lnTo>
                <a:lnTo>
                  <a:pt x="2660" y="2489"/>
                </a:lnTo>
                <a:lnTo>
                  <a:pt x="2400" y="2483"/>
                </a:lnTo>
                <a:lnTo>
                  <a:pt x="2115" y="2478"/>
                </a:lnTo>
                <a:lnTo>
                  <a:pt x="2037" y="2478"/>
                </a:lnTo>
                <a:lnTo>
                  <a:pt x="1995" y="2447"/>
                </a:lnTo>
                <a:lnTo>
                  <a:pt x="1980" y="2431"/>
                </a:lnTo>
                <a:lnTo>
                  <a:pt x="1990" y="2442"/>
                </a:lnTo>
                <a:lnTo>
                  <a:pt x="2021" y="2473"/>
                </a:lnTo>
                <a:lnTo>
                  <a:pt x="1855" y="2468"/>
                </a:lnTo>
                <a:lnTo>
                  <a:pt x="1595" y="2463"/>
                </a:lnTo>
                <a:lnTo>
                  <a:pt x="1335" y="2463"/>
                </a:lnTo>
                <a:lnTo>
                  <a:pt x="1081" y="2457"/>
                </a:lnTo>
                <a:lnTo>
                  <a:pt x="816" y="2442"/>
                </a:lnTo>
                <a:lnTo>
                  <a:pt x="707" y="2437"/>
                </a:lnTo>
                <a:lnTo>
                  <a:pt x="577" y="2437"/>
                </a:lnTo>
                <a:lnTo>
                  <a:pt x="322" y="2437"/>
                </a:lnTo>
                <a:lnTo>
                  <a:pt x="333" y="2369"/>
                </a:lnTo>
                <a:lnTo>
                  <a:pt x="333" y="2364"/>
                </a:lnTo>
                <a:lnTo>
                  <a:pt x="333" y="2374"/>
                </a:lnTo>
                <a:lnTo>
                  <a:pt x="327" y="2385"/>
                </a:lnTo>
                <a:lnTo>
                  <a:pt x="327" y="2364"/>
                </a:lnTo>
                <a:lnTo>
                  <a:pt x="327" y="2348"/>
                </a:lnTo>
                <a:lnTo>
                  <a:pt x="327" y="2343"/>
                </a:lnTo>
                <a:lnTo>
                  <a:pt x="327" y="2338"/>
                </a:lnTo>
                <a:lnTo>
                  <a:pt x="327" y="2333"/>
                </a:lnTo>
                <a:lnTo>
                  <a:pt x="322" y="2343"/>
                </a:lnTo>
                <a:lnTo>
                  <a:pt x="327" y="2260"/>
                </a:lnTo>
                <a:lnTo>
                  <a:pt x="333" y="2167"/>
                </a:lnTo>
                <a:lnTo>
                  <a:pt x="327" y="2167"/>
                </a:lnTo>
                <a:lnTo>
                  <a:pt x="327" y="2203"/>
                </a:lnTo>
                <a:lnTo>
                  <a:pt x="317" y="2229"/>
                </a:lnTo>
                <a:lnTo>
                  <a:pt x="322" y="2208"/>
                </a:lnTo>
                <a:lnTo>
                  <a:pt x="322" y="2192"/>
                </a:lnTo>
                <a:lnTo>
                  <a:pt x="322" y="2208"/>
                </a:lnTo>
                <a:lnTo>
                  <a:pt x="317" y="2213"/>
                </a:lnTo>
                <a:lnTo>
                  <a:pt x="317" y="2192"/>
                </a:lnTo>
                <a:lnTo>
                  <a:pt x="322" y="2172"/>
                </a:lnTo>
                <a:lnTo>
                  <a:pt x="322" y="2182"/>
                </a:lnTo>
                <a:lnTo>
                  <a:pt x="327" y="2156"/>
                </a:lnTo>
                <a:lnTo>
                  <a:pt x="333" y="2151"/>
                </a:lnTo>
                <a:lnTo>
                  <a:pt x="333" y="2141"/>
                </a:lnTo>
                <a:lnTo>
                  <a:pt x="338" y="2120"/>
                </a:lnTo>
                <a:lnTo>
                  <a:pt x="333" y="2115"/>
                </a:lnTo>
                <a:lnTo>
                  <a:pt x="327" y="2120"/>
                </a:lnTo>
                <a:lnTo>
                  <a:pt x="327" y="2094"/>
                </a:lnTo>
                <a:lnTo>
                  <a:pt x="327" y="2083"/>
                </a:lnTo>
                <a:lnTo>
                  <a:pt x="327" y="2073"/>
                </a:lnTo>
                <a:lnTo>
                  <a:pt x="327" y="2094"/>
                </a:lnTo>
                <a:lnTo>
                  <a:pt x="333" y="2052"/>
                </a:lnTo>
                <a:lnTo>
                  <a:pt x="333" y="2057"/>
                </a:lnTo>
                <a:lnTo>
                  <a:pt x="333" y="2037"/>
                </a:lnTo>
                <a:lnTo>
                  <a:pt x="338" y="2021"/>
                </a:lnTo>
                <a:lnTo>
                  <a:pt x="333" y="2016"/>
                </a:lnTo>
                <a:lnTo>
                  <a:pt x="333" y="2037"/>
                </a:lnTo>
                <a:lnTo>
                  <a:pt x="327" y="2052"/>
                </a:lnTo>
                <a:lnTo>
                  <a:pt x="327" y="2037"/>
                </a:lnTo>
                <a:lnTo>
                  <a:pt x="327" y="2016"/>
                </a:lnTo>
                <a:lnTo>
                  <a:pt x="322" y="2057"/>
                </a:lnTo>
                <a:lnTo>
                  <a:pt x="317" y="2078"/>
                </a:lnTo>
                <a:lnTo>
                  <a:pt x="317" y="2099"/>
                </a:lnTo>
                <a:lnTo>
                  <a:pt x="322" y="2094"/>
                </a:lnTo>
                <a:lnTo>
                  <a:pt x="317" y="2130"/>
                </a:lnTo>
                <a:lnTo>
                  <a:pt x="317" y="2161"/>
                </a:lnTo>
                <a:lnTo>
                  <a:pt x="307" y="2156"/>
                </a:lnTo>
                <a:lnTo>
                  <a:pt x="307" y="2234"/>
                </a:lnTo>
                <a:lnTo>
                  <a:pt x="307" y="2307"/>
                </a:lnTo>
                <a:lnTo>
                  <a:pt x="302" y="2322"/>
                </a:lnTo>
                <a:lnTo>
                  <a:pt x="302" y="2328"/>
                </a:lnTo>
                <a:lnTo>
                  <a:pt x="302" y="2333"/>
                </a:lnTo>
                <a:lnTo>
                  <a:pt x="296" y="2338"/>
                </a:lnTo>
                <a:lnTo>
                  <a:pt x="296" y="2343"/>
                </a:lnTo>
                <a:lnTo>
                  <a:pt x="302" y="2338"/>
                </a:lnTo>
                <a:lnTo>
                  <a:pt x="296" y="2354"/>
                </a:lnTo>
                <a:lnTo>
                  <a:pt x="296" y="2359"/>
                </a:lnTo>
                <a:lnTo>
                  <a:pt x="302" y="2364"/>
                </a:lnTo>
                <a:lnTo>
                  <a:pt x="302" y="2369"/>
                </a:lnTo>
                <a:lnTo>
                  <a:pt x="307" y="2354"/>
                </a:lnTo>
                <a:lnTo>
                  <a:pt x="307" y="2343"/>
                </a:lnTo>
                <a:lnTo>
                  <a:pt x="317" y="2343"/>
                </a:lnTo>
                <a:lnTo>
                  <a:pt x="307" y="2395"/>
                </a:lnTo>
                <a:lnTo>
                  <a:pt x="302" y="2416"/>
                </a:lnTo>
                <a:lnTo>
                  <a:pt x="296" y="2426"/>
                </a:lnTo>
                <a:lnTo>
                  <a:pt x="296" y="2437"/>
                </a:lnTo>
                <a:lnTo>
                  <a:pt x="291" y="2437"/>
                </a:lnTo>
                <a:lnTo>
                  <a:pt x="239" y="2447"/>
                </a:lnTo>
                <a:lnTo>
                  <a:pt x="208" y="2457"/>
                </a:lnTo>
                <a:lnTo>
                  <a:pt x="187" y="2468"/>
                </a:lnTo>
                <a:lnTo>
                  <a:pt x="187" y="2483"/>
                </a:lnTo>
                <a:lnTo>
                  <a:pt x="192" y="2494"/>
                </a:lnTo>
                <a:lnTo>
                  <a:pt x="203" y="2499"/>
                </a:lnTo>
                <a:lnTo>
                  <a:pt x="218" y="2509"/>
                </a:lnTo>
                <a:lnTo>
                  <a:pt x="255" y="2525"/>
                </a:lnTo>
                <a:lnTo>
                  <a:pt x="291" y="2530"/>
                </a:lnTo>
                <a:lnTo>
                  <a:pt x="286" y="2598"/>
                </a:lnTo>
                <a:lnTo>
                  <a:pt x="291" y="2598"/>
                </a:lnTo>
                <a:lnTo>
                  <a:pt x="286" y="2613"/>
                </a:lnTo>
                <a:lnTo>
                  <a:pt x="286" y="2634"/>
                </a:lnTo>
                <a:lnTo>
                  <a:pt x="291" y="2650"/>
                </a:lnTo>
                <a:lnTo>
                  <a:pt x="286" y="2660"/>
                </a:lnTo>
                <a:lnTo>
                  <a:pt x="296" y="2676"/>
                </a:lnTo>
                <a:lnTo>
                  <a:pt x="286" y="2717"/>
                </a:lnTo>
                <a:lnTo>
                  <a:pt x="291" y="2707"/>
                </a:lnTo>
                <a:lnTo>
                  <a:pt x="286" y="2722"/>
                </a:lnTo>
                <a:lnTo>
                  <a:pt x="286" y="2780"/>
                </a:lnTo>
                <a:lnTo>
                  <a:pt x="276" y="2842"/>
                </a:lnTo>
                <a:lnTo>
                  <a:pt x="281" y="2831"/>
                </a:lnTo>
                <a:lnTo>
                  <a:pt x="286" y="2837"/>
                </a:lnTo>
                <a:lnTo>
                  <a:pt x="276" y="2878"/>
                </a:lnTo>
                <a:lnTo>
                  <a:pt x="276" y="2930"/>
                </a:lnTo>
                <a:lnTo>
                  <a:pt x="281" y="2930"/>
                </a:lnTo>
                <a:lnTo>
                  <a:pt x="276" y="2946"/>
                </a:lnTo>
                <a:lnTo>
                  <a:pt x="281" y="2946"/>
                </a:lnTo>
                <a:lnTo>
                  <a:pt x="276" y="2998"/>
                </a:lnTo>
                <a:lnTo>
                  <a:pt x="270" y="3039"/>
                </a:lnTo>
                <a:lnTo>
                  <a:pt x="276" y="3029"/>
                </a:lnTo>
                <a:lnTo>
                  <a:pt x="281" y="3024"/>
                </a:lnTo>
                <a:lnTo>
                  <a:pt x="276" y="3102"/>
                </a:lnTo>
                <a:lnTo>
                  <a:pt x="276" y="3107"/>
                </a:lnTo>
                <a:lnTo>
                  <a:pt x="327" y="3107"/>
                </a:lnTo>
                <a:lnTo>
                  <a:pt x="333" y="3086"/>
                </a:lnTo>
                <a:lnTo>
                  <a:pt x="327" y="3086"/>
                </a:lnTo>
                <a:lnTo>
                  <a:pt x="327" y="3076"/>
                </a:lnTo>
                <a:lnTo>
                  <a:pt x="327" y="3081"/>
                </a:lnTo>
                <a:lnTo>
                  <a:pt x="322" y="3076"/>
                </a:lnTo>
                <a:lnTo>
                  <a:pt x="317" y="3076"/>
                </a:lnTo>
                <a:lnTo>
                  <a:pt x="317" y="3060"/>
                </a:lnTo>
                <a:lnTo>
                  <a:pt x="322" y="3050"/>
                </a:lnTo>
                <a:lnTo>
                  <a:pt x="322" y="3044"/>
                </a:lnTo>
                <a:lnTo>
                  <a:pt x="322" y="3034"/>
                </a:lnTo>
                <a:lnTo>
                  <a:pt x="322" y="3013"/>
                </a:lnTo>
                <a:lnTo>
                  <a:pt x="322" y="2998"/>
                </a:lnTo>
                <a:lnTo>
                  <a:pt x="327" y="2982"/>
                </a:lnTo>
                <a:lnTo>
                  <a:pt x="327" y="2961"/>
                </a:lnTo>
                <a:lnTo>
                  <a:pt x="327" y="2972"/>
                </a:lnTo>
                <a:lnTo>
                  <a:pt x="322" y="2977"/>
                </a:lnTo>
                <a:lnTo>
                  <a:pt x="322" y="2961"/>
                </a:lnTo>
                <a:lnTo>
                  <a:pt x="327" y="2941"/>
                </a:lnTo>
                <a:lnTo>
                  <a:pt x="468" y="2946"/>
                </a:lnTo>
                <a:lnTo>
                  <a:pt x="582" y="2941"/>
                </a:lnTo>
                <a:lnTo>
                  <a:pt x="722" y="2941"/>
                </a:lnTo>
                <a:lnTo>
                  <a:pt x="915" y="2941"/>
                </a:lnTo>
                <a:lnTo>
                  <a:pt x="977" y="2935"/>
                </a:lnTo>
                <a:lnTo>
                  <a:pt x="1034" y="2930"/>
                </a:lnTo>
                <a:lnTo>
                  <a:pt x="1122" y="2930"/>
                </a:lnTo>
                <a:lnTo>
                  <a:pt x="1226" y="2935"/>
                </a:lnTo>
                <a:lnTo>
                  <a:pt x="1413" y="2935"/>
                </a:lnTo>
                <a:lnTo>
                  <a:pt x="1574" y="2941"/>
                </a:lnTo>
                <a:lnTo>
                  <a:pt x="1735" y="2941"/>
                </a:lnTo>
                <a:lnTo>
                  <a:pt x="2452" y="2935"/>
                </a:lnTo>
                <a:lnTo>
                  <a:pt x="1980" y="2935"/>
                </a:lnTo>
                <a:lnTo>
                  <a:pt x="1829" y="2935"/>
                </a:lnTo>
                <a:lnTo>
                  <a:pt x="1522" y="2935"/>
                </a:lnTo>
                <a:lnTo>
                  <a:pt x="1439" y="2935"/>
                </a:lnTo>
                <a:lnTo>
                  <a:pt x="1091" y="2930"/>
                </a:lnTo>
                <a:lnTo>
                  <a:pt x="1050" y="2930"/>
                </a:lnTo>
                <a:lnTo>
                  <a:pt x="935" y="2930"/>
                </a:lnTo>
                <a:lnTo>
                  <a:pt x="868" y="2935"/>
                </a:lnTo>
                <a:lnTo>
                  <a:pt x="592" y="2935"/>
                </a:lnTo>
                <a:lnTo>
                  <a:pt x="437" y="2935"/>
                </a:lnTo>
                <a:lnTo>
                  <a:pt x="379" y="2930"/>
                </a:lnTo>
                <a:lnTo>
                  <a:pt x="327" y="2935"/>
                </a:lnTo>
                <a:lnTo>
                  <a:pt x="333" y="2909"/>
                </a:lnTo>
                <a:lnTo>
                  <a:pt x="327" y="2925"/>
                </a:lnTo>
                <a:lnTo>
                  <a:pt x="322" y="2930"/>
                </a:lnTo>
                <a:lnTo>
                  <a:pt x="322" y="2915"/>
                </a:lnTo>
                <a:lnTo>
                  <a:pt x="322" y="2899"/>
                </a:lnTo>
                <a:lnTo>
                  <a:pt x="327" y="2904"/>
                </a:lnTo>
                <a:lnTo>
                  <a:pt x="333" y="2899"/>
                </a:lnTo>
                <a:lnTo>
                  <a:pt x="327" y="2889"/>
                </a:lnTo>
                <a:lnTo>
                  <a:pt x="322" y="2889"/>
                </a:lnTo>
                <a:lnTo>
                  <a:pt x="338" y="2831"/>
                </a:lnTo>
                <a:lnTo>
                  <a:pt x="333" y="2831"/>
                </a:lnTo>
                <a:lnTo>
                  <a:pt x="333" y="2837"/>
                </a:lnTo>
                <a:lnTo>
                  <a:pt x="327" y="2842"/>
                </a:lnTo>
                <a:lnTo>
                  <a:pt x="327" y="2857"/>
                </a:lnTo>
                <a:lnTo>
                  <a:pt x="322" y="2857"/>
                </a:lnTo>
                <a:lnTo>
                  <a:pt x="322" y="2842"/>
                </a:lnTo>
                <a:lnTo>
                  <a:pt x="327" y="2811"/>
                </a:lnTo>
                <a:lnTo>
                  <a:pt x="317" y="2842"/>
                </a:lnTo>
                <a:lnTo>
                  <a:pt x="317" y="2795"/>
                </a:lnTo>
                <a:lnTo>
                  <a:pt x="317" y="2754"/>
                </a:lnTo>
                <a:lnTo>
                  <a:pt x="322" y="2670"/>
                </a:lnTo>
                <a:lnTo>
                  <a:pt x="327" y="2691"/>
                </a:lnTo>
                <a:lnTo>
                  <a:pt x="327" y="2696"/>
                </a:lnTo>
                <a:lnTo>
                  <a:pt x="333" y="2696"/>
                </a:lnTo>
                <a:lnTo>
                  <a:pt x="338" y="2639"/>
                </a:lnTo>
                <a:lnTo>
                  <a:pt x="338" y="2644"/>
                </a:lnTo>
                <a:lnTo>
                  <a:pt x="338" y="2618"/>
                </a:lnTo>
                <a:lnTo>
                  <a:pt x="338" y="2608"/>
                </a:lnTo>
                <a:lnTo>
                  <a:pt x="333" y="2598"/>
                </a:lnTo>
                <a:lnTo>
                  <a:pt x="333" y="2608"/>
                </a:lnTo>
                <a:lnTo>
                  <a:pt x="333" y="2618"/>
                </a:lnTo>
                <a:lnTo>
                  <a:pt x="327" y="2618"/>
                </a:lnTo>
                <a:lnTo>
                  <a:pt x="333" y="2582"/>
                </a:lnTo>
                <a:lnTo>
                  <a:pt x="327" y="2608"/>
                </a:lnTo>
                <a:lnTo>
                  <a:pt x="327" y="2634"/>
                </a:lnTo>
                <a:lnTo>
                  <a:pt x="327" y="2629"/>
                </a:lnTo>
                <a:lnTo>
                  <a:pt x="333" y="2618"/>
                </a:lnTo>
                <a:lnTo>
                  <a:pt x="327" y="2655"/>
                </a:lnTo>
                <a:lnTo>
                  <a:pt x="317" y="2676"/>
                </a:lnTo>
                <a:lnTo>
                  <a:pt x="317" y="2681"/>
                </a:lnTo>
                <a:lnTo>
                  <a:pt x="317" y="2676"/>
                </a:lnTo>
                <a:lnTo>
                  <a:pt x="307" y="2655"/>
                </a:lnTo>
                <a:lnTo>
                  <a:pt x="322" y="2613"/>
                </a:lnTo>
                <a:lnTo>
                  <a:pt x="327" y="2567"/>
                </a:lnTo>
                <a:lnTo>
                  <a:pt x="317" y="2546"/>
                </a:lnTo>
                <a:lnTo>
                  <a:pt x="327" y="2535"/>
                </a:lnTo>
                <a:lnTo>
                  <a:pt x="447" y="2541"/>
                </a:lnTo>
                <a:lnTo>
                  <a:pt x="525" y="2546"/>
                </a:lnTo>
                <a:lnTo>
                  <a:pt x="618" y="2551"/>
                </a:lnTo>
                <a:lnTo>
                  <a:pt x="592" y="2546"/>
                </a:lnTo>
                <a:lnTo>
                  <a:pt x="598" y="2546"/>
                </a:lnTo>
                <a:lnTo>
                  <a:pt x="665" y="2541"/>
                </a:lnTo>
                <a:lnTo>
                  <a:pt x="769" y="2541"/>
                </a:lnTo>
                <a:lnTo>
                  <a:pt x="831" y="2546"/>
                </a:lnTo>
                <a:lnTo>
                  <a:pt x="883" y="2556"/>
                </a:lnTo>
                <a:lnTo>
                  <a:pt x="1003" y="2572"/>
                </a:lnTo>
                <a:lnTo>
                  <a:pt x="1003" y="2577"/>
                </a:lnTo>
                <a:lnTo>
                  <a:pt x="1013" y="2582"/>
                </a:lnTo>
                <a:lnTo>
                  <a:pt x="1070" y="2593"/>
                </a:lnTo>
                <a:lnTo>
                  <a:pt x="1143" y="2593"/>
                </a:lnTo>
                <a:lnTo>
                  <a:pt x="1252" y="2593"/>
                </a:lnTo>
                <a:lnTo>
                  <a:pt x="1257" y="2598"/>
                </a:lnTo>
                <a:lnTo>
                  <a:pt x="1257" y="2603"/>
                </a:lnTo>
                <a:lnTo>
                  <a:pt x="1268" y="2603"/>
                </a:lnTo>
                <a:lnTo>
                  <a:pt x="1309" y="2608"/>
                </a:lnTo>
                <a:lnTo>
                  <a:pt x="1372" y="2608"/>
                </a:lnTo>
                <a:lnTo>
                  <a:pt x="1408" y="2603"/>
                </a:lnTo>
                <a:lnTo>
                  <a:pt x="1455" y="2598"/>
                </a:lnTo>
                <a:lnTo>
                  <a:pt x="1522" y="2593"/>
                </a:lnTo>
                <a:lnTo>
                  <a:pt x="1642" y="2587"/>
                </a:lnTo>
                <a:lnTo>
                  <a:pt x="1761" y="2582"/>
                </a:lnTo>
                <a:lnTo>
                  <a:pt x="1709" y="2582"/>
                </a:lnTo>
                <a:lnTo>
                  <a:pt x="1460" y="2587"/>
                </a:lnTo>
                <a:lnTo>
                  <a:pt x="1283" y="2582"/>
                </a:lnTo>
                <a:lnTo>
                  <a:pt x="1237" y="2577"/>
                </a:lnTo>
                <a:lnTo>
                  <a:pt x="1439" y="2577"/>
                </a:lnTo>
                <a:lnTo>
                  <a:pt x="1647" y="2577"/>
                </a:lnTo>
                <a:lnTo>
                  <a:pt x="1834" y="2577"/>
                </a:lnTo>
                <a:lnTo>
                  <a:pt x="1761" y="2582"/>
                </a:lnTo>
                <a:lnTo>
                  <a:pt x="1912" y="2582"/>
                </a:lnTo>
                <a:lnTo>
                  <a:pt x="2203" y="2582"/>
                </a:lnTo>
                <a:lnTo>
                  <a:pt x="2208" y="2587"/>
                </a:lnTo>
                <a:lnTo>
                  <a:pt x="2203" y="2582"/>
                </a:lnTo>
                <a:lnTo>
                  <a:pt x="2904" y="2577"/>
                </a:lnTo>
                <a:lnTo>
                  <a:pt x="2889" y="2582"/>
                </a:lnTo>
                <a:lnTo>
                  <a:pt x="2889" y="2587"/>
                </a:lnTo>
                <a:lnTo>
                  <a:pt x="2894" y="2587"/>
                </a:lnTo>
                <a:lnTo>
                  <a:pt x="2894" y="2593"/>
                </a:lnTo>
                <a:lnTo>
                  <a:pt x="2889" y="2593"/>
                </a:lnTo>
                <a:lnTo>
                  <a:pt x="2878" y="2587"/>
                </a:lnTo>
                <a:lnTo>
                  <a:pt x="2873" y="2582"/>
                </a:lnTo>
                <a:lnTo>
                  <a:pt x="2863" y="2582"/>
                </a:lnTo>
                <a:lnTo>
                  <a:pt x="2863" y="2587"/>
                </a:lnTo>
                <a:lnTo>
                  <a:pt x="2868" y="2587"/>
                </a:lnTo>
                <a:lnTo>
                  <a:pt x="2873" y="2598"/>
                </a:lnTo>
                <a:lnTo>
                  <a:pt x="2873" y="2613"/>
                </a:lnTo>
                <a:lnTo>
                  <a:pt x="2878" y="2618"/>
                </a:lnTo>
                <a:lnTo>
                  <a:pt x="2884" y="2618"/>
                </a:lnTo>
                <a:lnTo>
                  <a:pt x="2878" y="2629"/>
                </a:lnTo>
                <a:lnTo>
                  <a:pt x="2868" y="2634"/>
                </a:lnTo>
                <a:lnTo>
                  <a:pt x="2863" y="2644"/>
                </a:lnTo>
                <a:lnTo>
                  <a:pt x="2863" y="2660"/>
                </a:lnTo>
                <a:lnTo>
                  <a:pt x="2837" y="2670"/>
                </a:lnTo>
                <a:lnTo>
                  <a:pt x="2816" y="2676"/>
                </a:lnTo>
                <a:lnTo>
                  <a:pt x="2806" y="2686"/>
                </a:lnTo>
                <a:lnTo>
                  <a:pt x="2806" y="2707"/>
                </a:lnTo>
                <a:lnTo>
                  <a:pt x="2800" y="2722"/>
                </a:lnTo>
                <a:lnTo>
                  <a:pt x="2795" y="2738"/>
                </a:lnTo>
                <a:lnTo>
                  <a:pt x="2780" y="2754"/>
                </a:lnTo>
                <a:lnTo>
                  <a:pt x="2754" y="2774"/>
                </a:lnTo>
                <a:lnTo>
                  <a:pt x="2743" y="2785"/>
                </a:lnTo>
                <a:lnTo>
                  <a:pt x="2743" y="2790"/>
                </a:lnTo>
                <a:lnTo>
                  <a:pt x="2759" y="2790"/>
                </a:lnTo>
                <a:lnTo>
                  <a:pt x="2780" y="2795"/>
                </a:lnTo>
                <a:lnTo>
                  <a:pt x="2785" y="2805"/>
                </a:lnTo>
                <a:lnTo>
                  <a:pt x="2785" y="2811"/>
                </a:lnTo>
                <a:lnTo>
                  <a:pt x="2769" y="2821"/>
                </a:lnTo>
                <a:lnTo>
                  <a:pt x="2754" y="2826"/>
                </a:lnTo>
                <a:lnTo>
                  <a:pt x="2733" y="2826"/>
                </a:lnTo>
                <a:lnTo>
                  <a:pt x="2712" y="2816"/>
                </a:lnTo>
                <a:lnTo>
                  <a:pt x="2686" y="2811"/>
                </a:lnTo>
                <a:lnTo>
                  <a:pt x="2665" y="2811"/>
                </a:lnTo>
                <a:lnTo>
                  <a:pt x="2645" y="2826"/>
                </a:lnTo>
                <a:lnTo>
                  <a:pt x="2634" y="2842"/>
                </a:lnTo>
                <a:lnTo>
                  <a:pt x="2634" y="2857"/>
                </a:lnTo>
                <a:lnTo>
                  <a:pt x="2639" y="2863"/>
                </a:lnTo>
                <a:lnTo>
                  <a:pt x="2655" y="2857"/>
                </a:lnTo>
                <a:lnTo>
                  <a:pt x="2665" y="2852"/>
                </a:lnTo>
                <a:lnTo>
                  <a:pt x="2681" y="2852"/>
                </a:lnTo>
                <a:lnTo>
                  <a:pt x="2691" y="2863"/>
                </a:lnTo>
                <a:lnTo>
                  <a:pt x="1637" y="2868"/>
                </a:lnTo>
                <a:lnTo>
                  <a:pt x="1398" y="2863"/>
                </a:lnTo>
                <a:lnTo>
                  <a:pt x="1164" y="2863"/>
                </a:lnTo>
                <a:lnTo>
                  <a:pt x="1029" y="2852"/>
                </a:lnTo>
                <a:lnTo>
                  <a:pt x="946" y="2847"/>
                </a:lnTo>
                <a:lnTo>
                  <a:pt x="702" y="2847"/>
                </a:lnTo>
                <a:lnTo>
                  <a:pt x="660" y="2847"/>
                </a:lnTo>
                <a:lnTo>
                  <a:pt x="639" y="2847"/>
                </a:lnTo>
                <a:lnTo>
                  <a:pt x="613" y="2863"/>
                </a:lnTo>
                <a:lnTo>
                  <a:pt x="608" y="2868"/>
                </a:lnTo>
                <a:lnTo>
                  <a:pt x="608" y="2873"/>
                </a:lnTo>
                <a:lnTo>
                  <a:pt x="639" y="2883"/>
                </a:lnTo>
                <a:lnTo>
                  <a:pt x="754" y="2894"/>
                </a:lnTo>
                <a:lnTo>
                  <a:pt x="811" y="2899"/>
                </a:lnTo>
                <a:lnTo>
                  <a:pt x="857" y="2899"/>
                </a:lnTo>
                <a:lnTo>
                  <a:pt x="904" y="2894"/>
                </a:lnTo>
                <a:lnTo>
                  <a:pt x="972" y="2899"/>
                </a:lnTo>
                <a:lnTo>
                  <a:pt x="1070" y="2904"/>
                </a:lnTo>
                <a:lnTo>
                  <a:pt x="1185" y="2909"/>
                </a:lnTo>
                <a:lnTo>
                  <a:pt x="1335" y="2909"/>
                </a:lnTo>
                <a:lnTo>
                  <a:pt x="1554" y="2904"/>
                </a:lnTo>
                <a:lnTo>
                  <a:pt x="1855" y="2894"/>
                </a:lnTo>
                <a:lnTo>
                  <a:pt x="2182" y="2889"/>
                </a:lnTo>
                <a:lnTo>
                  <a:pt x="2645" y="2889"/>
                </a:lnTo>
                <a:lnTo>
                  <a:pt x="2702" y="2889"/>
                </a:lnTo>
                <a:lnTo>
                  <a:pt x="2697" y="2909"/>
                </a:lnTo>
                <a:lnTo>
                  <a:pt x="2691" y="2925"/>
                </a:lnTo>
                <a:lnTo>
                  <a:pt x="2691" y="2946"/>
                </a:lnTo>
                <a:lnTo>
                  <a:pt x="2723" y="2909"/>
                </a:lnTo>
                <a:lnTo>
                  <a:pt x="2728" y="2909"/>
                </a:lnTo>
                <a:lnTo>
                  <a:pt x="2738" y="2930"/>
                </a:lnTo>
                <a:lnTo>
                  <a:pt x="2749" y="2941"/>
                </a:lnTo>
                <a:lnTo>
                  <a:pt x="2754" y="2946"/>
                </a:lnTo>
                <a:lnTo>
                  <a:pt x="2738" y="2977"/>
                </a:lnTo>
                <a:lnTo>
                  <a:pt x="2743" y="2982"/>
                </a:lnTo>
                <a:lnTo>
                  <a:pt x="2759" y="2972"/>
                </a:lnTo>
                <a:lnTo>
                  <a:pt x="2769" y="2951"/>
                </a:lnTo>
                <a:lnTo>
                  <a:pt x="2774" y="2951"/>
                </a:lnTo>
                <a:lnTo>
                  <a:pt x="2785" y="2961"/>
                </a:lnTo>
                <a:lnTo>
                  <a:pt x="2785" y="2972"/>
                </a:lnTo>
                <a:lnTo>
                  <a:pt x="2780" y="2972"/>
                </a:lnTo>
                <a:lnTo>
                  <a:pt x="2759" y="2977"/>
                </a:lnTo>
                <a:lnTo>
                  <a:pt x="2754" y="2982"/>
                </a:lnTo>
                <a:lnTo>
                  <a:pt x="2764" y="2987"/>
                </a:lnTo>
                <a:lnTo>
                  <a:pt x="2785" y="3013"/>
                </a:lnTo>
                <a:lnTo>
                  <a:pt x="2774" y="3029"/>
                </a:lnTo>
                <a:lnTo>
                  <a:pt x="2754" y="3013"/>
                </a:lnTo>
                <a:lnTo>
                  <a:pt x="2743" y="3003"/>
                </a:lnTo>
                <a:lnTo>
                  <a:pt x="2738" y="2987"/>
                </a:lnTo>
                <a:lnTo>
                  <a:pt x="2733" y="2967"/>
                </a:lnTo>
                <a:lnTo>
                  <a:pt x="2728" y="2956"/>
                </a:lnTo>
                <a:lnTo>
                  <a:pt x="2723" y="2972"/>
                </a:lnTo>
                <a:lnTo>
                  <a:pt x="2712" y="2993"/>
                </a:lnTo>
                <a:lnTo>
                  <a:pt x="2707" y="2998"/>
                </a:lnTo>
                <a:lnTo>
                  <a:pt x="2702" y="3003"/>
                </a:lnTo>
                <a:lnTo>
                  <a:pt x="2712" y="3013"/>
                </a:lnTo>
                <a:lnTo>
                  <a:pt x="2728" y="3018"/>
                </a:lnTo>
                <a:lnTo>
                  <a:pt x="2733" y="3018"/>
                </a:lnTo>
                <a:lnTo>
                  <a:pt x="2738" y="3018"/>
                </a:lnTo>
                <a:lnTo>
                  <a:pt x="2733" y="3029"/>
                </a:lnTo>
                <a:lnTo>
                  <a:pt x="2723" y="3055"/>
                </a:lnTo>
                <a:lnTo>
                  <a:pt x="2723" y="3060"/>
                </a:lnTo>
                <a:lnTo>
                  <a:pt x="2738" y="3060"/>
                </a:lnTo>
                <a:lnTo>
                  <a:pt x="2759" y="3060"/>
                </a:lnTo>
                <a:lnTo>
                  <a:pt x="2759" y="3107"/>
                </a:lnTo>
                <a:lnTo>
                  <a:pt x="2795" y="3107"/>
                </a:lnTo>
                <a:lnTo>
                  <a:pt x="2800" y="3086"/>
                </a:lnTo>
                <a:lnTo>
                  <a:pt x="2806" y="3065"/>
                </a:lnTo>
                <a:lnTo>
                  <a:pt x="2816" y="3055"/>
                </a:lnTo>
                <a:lnTo>
                  <a:pt x="2821" y="3055"/>
                </a:lnTo>
                <a:lnTo>
                  <a:pt x="2832" y="3055"/>
                </a:lnTo>
                <a:lnTo>
                  <a:pt x="2847" y="3081"/>
                </a:lnTo>
                <a:lnTo>
                  <a:pt x="2868" y="3107"/>
                </a:lnTo>
                <a:lnTo>
                  <a:pt x="3034" y="3107"/>
                </a:lnTo>
                <a:lnTo>
                  <a:pt x="3050" y="3091"/>
                </a:lnTo>
                <a:lnTo>
                  <a:pt x="3050" y="3107"/>
                </a:lnTo>
                <a:lnTo>
                  <a:pt x="3206" y="3107"/>
                </a:lnTo>
                <a:lnTo>
                  <a:pt x="3216" y="3091"/>
                </a:lnTo>
                <a:lnTo>
                  <a:pt x="3226" y="3091"/>
                </a:lnTo>
                <a:lnTo>
                  <a:pt x="3237" y="3096"/>
                </a:lnTo>
                <a:lnTo>
                  <a:pt x="3242" y="3107"/>
                </a:lnTo>
                <a:lnTo>
                  <a:pt x="4281" y="3107"/>
                </a:lnTo>
                <a:lnTo>
                  <a:pt x="4276" y="3081"/>
                </a:lnTo>
                <a:lnTo>
                  <a:pt x="4260" y="3055"/>
                </a:lnTo>
                <a:lnTo>
                  <a:pt x="4245" y="3034"/>
                </a:lnTo>
                <a:lnTo>
                  <a:pt x="4224" y="3018"/>
                </a:lnTo>
                <a:lnTo>
                  <a:pt x="4208" y="3003"/>
                </a:lnTo>
                <a:lnTo>
                  <a:pt x="4208" y="2993"/>
                </a:lnTo>
                <a:lnTo>
                  <a:pt x="4208" y="2982"/>
                </a:lnTo>
                <a:lnTo>
                  <a:pt x="4219" y="2967"/>
                </a:lnTo>
                <a:lnTo>
                  <a:pt x="4234" y="2967"/>
                </a:lnTo>
                <a:lnTo>
                  <a:pt x="4260" y="2977"/>
                </a:lnTo>
                <a:lnTo>
                  <a:pt x="4292" y="2998"/>
                </a:lnTo>
                <a:lnTo>
                  <a:pt x="4312" y="3018"/>
                </a:lnTo>
                <a:lnTo>
                  <a:pt x="4317" y="3034"/>
                </a:lnTo>
                <a:lnTo>
                  <a:pt x="4317" y="3055"/>
                </a:lnTo>
                <a:lnTo>
                  <a:pt x="4323" y="3070"/>
                </a:lnTo>
                <a:lnTo>
                  <a:pt x="4338" y="3091"/>
                </a:lnTo>
                <a:lnTo>
                  <a:pt x="4354" y="3107"/>
                </a:lnTo>
                <a:lnTo>
                  <a:pt x="4380" y="3107"/>
                </a:lnTo>
                <a:lnTo>
                  <a:pt x="4385" y="3096"/>
                </a:lnTo>
                <a:lnTo>
                  <a:pt x="4390" y="3081"/>
                </a:lnTo>
                <a:lnTo>
                  <a:pt x="4385" y="3065"/>
                </a:lnTo>
                <a:lnTo>
                  <a:pt x="4385" y="3055"/>
                </a:lnTo>
                <a:lnTo>
                  <a:pt x="4359" y="3029"/>
                </a:lnTo>
                <a:lnTo>
                  <a:pt x="4343" y="2987"/>
                </a:lnTo>
                <a:lnTo>
                  <a:pt x="4354" y="2972"/>
                </a:lnTo>
                <a:lnTo>
                  <a:pt x="4354" y="2967"/>
                </a:lnTo>
                <a:lnTo>
                  <a:pt x="4349" y="2961"/>
                </a:lnTo>
                <a:lnTo>
                  <a:pt x="4343" y="2967"/>
                </a:lnTo>
                <a:lnTo>
                  <a:pt x="4343" y="2961"/>
                </a:lnTo>
                <a:lnTo>
                  <a:pt x="4338" y="2951"/>
                </a:lnTo>
                <a:lnTo>
                  <a:pt x="4343" y="2941"/>
                </a:lnTo>
                <a:lnTo>
                  <a:pt x="4343" y="2935"/>
                </a:lnTo>
                <a:lnTo>
                  <a:pt x="4359" y="2930"/>
                </a:lnTo>
                <a:lnTo>
                  <a:pt x="4349" y="2920"/>
                </a:lnTo>
                <a:lnTo>
                  <a:pt x="4338" y="2904"/>
                </a:lnTo>
                <a:lnTo>
                  <a:pt x="4333" y="2889"/>
                </a:lnTo>
                <a:lnTo>
                  <a:pt x="4328" y="2878"/>
                </a:lnTo>
                <a:lnTo>
                  <a:pt x="4343" y="2863"/>
                </a:lnTo>
                <a:lnTo>
                  <a:pt x="4328" y="2868"/>
                </a:lnTo>
                <a:lnTo>
                  <a:pt x="4328" y="2863"/>
                </a:lnTo>
                <a:lnTo>
                  <a:pt x="4333" y="2857"/>
                </a:lnTo>
                <a:lnTo>
                  <a:pt x="4343" y="2857"/>
                </a:lnTo>
                <a:lnTo>
                  <a:pt x="4343" y="2852"/>
                </a:lnTo>
                <a:lnTo>
                  <a:pt x="4338" y="2857"/>
                </a:lnTo>
                <a:lnTo>
                  <a:pt x="4343" y="2847"/>
                </a:lnTo>
                <a:lnTo>
                  <a:pt x="4338" y="2847"/>
                </a:lnTo>
                <a:lnTo>
                  <a:pt x="4328" y="2847"/>
                </a:lnTo>
                <a:lnTo>
                  <a:pt x="4317" y="2852"/>
                </a:lnTo>
                <a:lnTo>
                  <a:pt x="4317" y="2857"/>
                </a:lnTo>
                <a:lnTo>
                  <a:pt x="4312" y="2863"/>
                </a:lnTo>
                <a:lnTo>
                  <a:pt x="4302" y="2863"/>
                </a:lnTo>
                <a:lnTo>
                  <a:pt x="4307" y="2852"/>
                </a:lnTo>
                <a:lnTo>
                  <a:pt x="4312" y="2842"/>
                </a:lnTo>
                <a:lnTo>
                  <a:pt x="4317" y="2826"/>
                </a:lnTo>
                <a:lnTo>
                  <a:pt x="4333" y="2816"/>
                </a:lnTo>
                <a:lnTo>
                  <a:pt x="4323" y="2795"/>
                </a:lnTo>
                <a:lnTo>
                  <a:pt x="4317" y="2780"/>
                </a:lnTo>
                <a:lnTo>
                  <a:pt x="4317" y="2738"/>
                </a:lnTo>
                <a:lnTo>
                  <a:pt x="4312" y="2743"/>
                </a:lnTo>
                <a:lnTo>
                  <a:pt x="4317" y="2738"/>
                </a:lnTo>
                <a:lnTo>
                  <a:pt x="4312" y="2733"/>
                </a:lnTo>
                <a:lnTo>
                  <a:pt x="4354" y="2717"/>
                </a:lnTo>
                <a:lnTo>
                  <a:pt x="4364" y="2712"/>
                </a:lnTo>
                <a:lnTo>
                  <a:pt x="4354" y="2707"/>
                </a:lnTo>
                <a:lnTo>
                  <a:pt x="4317" y="2696"/>
                </a:lnTo>
                <a:lnTo>
                  <a:pt x="4328" y="2691"/>
                </a:lnTo>
                <a:lnTo>
                  <a:pt x="4323" y="2691"/>
                </a:lnTo>
                <a:lnTo>
                  <a:pt x="4317" y="2686"/>
                </a:lnTo>
                <a:lnTo>
                  <a:pt x="4312" y="2670"/>
                </a:lnTo>
                <a:lnTo>
                  <a:pt x="4307" y="2660"/>
                </a:lnTo>
                <a:lnTo>
                  <a:pt x="4307" y="2665"/>
                </a:lnTo>
                <a:lnTo>
                  <a:pt x="4302" y="2681"/>
                </a:lnTo>
                <a:lnTo>
                  <a:pt x="4292" y="2691"/>
                </a:lnTo>
                <a:lnTo>
                  <a:pt x="4286" y="2660"/>
                </a:lnTo>
                <a:lnTo>
                  <a:pt x="4323" y="2587"/>
                </a:lnTo>
                <a:lnTo>
                  <a:pt x="4333" y="2546"/>
                </a:lnTo>
                <a:lnTo>
                  <a:pt x="4395" y="2546"/>
                </a:lnTo>
                <a:lnTo>
                  <a:pt x="4395" y="2541"/>
                </a:lnTo>
                <a:lnTo>
                  <a:pt x="4349" y="2541"/>
                </a:lnTo>
                <a:lnTo>
                  <a:pt x="4338" y="2541"/>
                </a:lnTo>
                <a:lnTo>
                  <a:pt x="4343" y="2504"/>
                </a:lnTo>
                <a:lnTo>
                  <a:pt x="4343" y="2478"/>
                </a:lnTo>
                <a:lnTo>
                  <a:pt x="4343" y="2447"/>
                </a:lnTo>
                <a:lnTo>
                  <a:pt x="4354" y="2421"/>
                </a:lnTo>
                <a:lnTo>
                  <a:pt x="4359" y="2405"/>
                </a:lnTo>
                <a:lnTo>
                  <a:pt x="4354" y="2395"/>
                </a:lnTo>
                <a:lnTo>
                  <a:pt x="4349" y="2380"/>
                </a:lnTo>
                <a:lnTo>
                  <a:pt x="4338" y="2380"/>
                </a:lnTo>
                <a:lnTo>
                  <a:pt x="4333" y="2400"/>
                </a:lnTo>
                <a:lnTo>
                  <a:pt x="4328" y="2426"/>
                </a:lnTo>
                <a:lnTo>
                  <a:pt x="4328" y="2457"/>
                </a:lnTo>
                <a:lnTo>
                  <a:pt x="4328" y="2520"/>
                </a:lnTo>
                <a:lnTo>
                  <a:pt x="4260" y="2509"/>
                </a:lnTo>
                <a:lnTo>
                  <a:pt x="4240" y="2509"/>
                </a:lnTo>
                <a:lnTo>
                  <a:pt x="4245" y="2504"/>
                </a:lnTo>
                <a:lnTo>
                  <a:pt x="4240" y="2504"/>
                </a:lnTo>
                <a:lnTo>
                  <a:pt x="4234" y="2509"/>
                </a:lnTo>
                <a:lnTo>
                  <a:pt x="4229" y="2509"/>
                </a:lnTo>
                <a:lnTo>
                  <a:pt x="4229" y="2504"/>
                </a:lnTo>
                <a:lnTo>
                  <a:pt x="4234" y="2494"/>
                </a:lnTo>
                <a:lnTo>
                  <a:pt x="4240" y="2483"/>
                </a:lnTo>
                <a:lnTo>
                  <a:pt x="4234" y="2478"/>
                </a:lnTo>
                <a:lnTo>
                  <a:pt x="4229" y="2483"/>
                </a:lnTo>
                <a:lnTo>
                  <a:pt x="4224" y="2483"/>
                </a:lnTo>
                <a:lnTo>
                  <a:pt x="4219" y="2483"/>
                </a:lnTo>
                <a:lnTo>
                  <a:pt x="4234" y="2473"/>
                </a:lnTo>
                <a:lnTo>
                  <a:pt x="4234" y="2468"/>
                </a:lnTo>
                <a:lnTo>
                  <a:pt x="4250" y="2457"/>
                </a:lnTo>
                <a:lnTo>
                  <a:pt x="4234" y="2452"/>
                </a:lnTo>
                <a:lnTo>
                  <a:pt x="4250" y="2447"/>
                </a:lnTo>
                <a:lnTo>
                  <a:pt x="4240" y="2447"/>
                </a:lnTo>
                <a:lnTo>
                  <a:pt x="4240" y="2442"/>
                </a:lnTo>
                <a:lnTo>
                  <a:pt x="4250" y="2431"/>
                </a:lnTo>
                <a:lnTo>
                  <a:pt x="4250" y="2426"/>
                </a:lnTo>
                <a:lnTo>
                  <a:pt x="4245" y="2426"/>
                </a:lnTo>
                <a:lnTo>
                  <a:pt x="4240" y="2431"/>
                </a:lnTo>
                <a:lnTo>
                  <a:pt x="4245" y="2421"/>
                </a:lnTo>
                <a:lnTo>
                  <a:pt x="4250" y="2421"/>
                </a:lnTo>
                <a:lnTo>
                  <a:pt x="4250" y="2405"/>
                </a:lnTo>
                <a:lnTo>
                  <a:pt x="4245" y="2405"/>
                </a:lnTo>
                <a:lnTo>
                  <a:pt x="4240" y="2405"/>
                </a:lnTo>
                <a:lnTo>
                  <a:pt x="4245" y="2411"/>
                </a:lnTo>
                <a:lnTo>
                  <a:pt x="4240" y="2416"/>
                </a:lnTo>
                <a:lnTo>
                  <a:pt x="4224" y="2416"/>
                </a:lnTo>
                <a:lnTo>
                  <a:pt x="4214" y="2416"/>
                </a:lnTo>
                <a:lnTo>
                  <a:pt x="4219" y="2411"/>
                </a:lnTo>
                <a:lnTo>
                  <a:pt x="4208" y="2416"/>
                </a:lnTo>
                <a:lnTo>
                  <a:pt x="4214" y="2405"/>
                </a:lnTo>
                <a:lnTo>
                  <a:pt x="4214" y="2395"/>
                </a:lnTo>
                <a:lnTo>
                  <a:pt x="4214" y="2390"/>
                </a:lnTo>
                <a:lnTo>
                  <a:pt x="4224" y="2380"/>
                </a:lnTo>
                <a:lnTo>
                  <a:pt x="4219" y="2380"/>
                </a:lnTo>
                <a:lnTo>
                  <a:pt x="4214" y="2374"/>
                </a:lnTo>
                <a:lnTo>
                  <a:pt x="4229" y="2369"/>
                </a:lnTo>
                <a:lnTo>
                  <a:pt x="4229" y="2359"/>
                </a:lnTo>
                <a:lnTo>
                  <a:pt x="4203" y="2369"/>
                </a:lnTo>
                <a:lnTo>
                  <a:pt x="4208" y="2354"/>
                </a:lnTo>
                <a:lnTo>
                  <a:pt x="4219" y="2343"/>
                </a:lnTo>
                <a:lnTo>
                  <a:pt x="4224" y="2333"/>
                </a:lnTo>
                <a:lnTo>
                  <a:pt x="4214" y="2333"/>
                </a:lnTo>
                <a:lnTo>
                  <a:pt x="4208" y="2333"/>
                </a:lnTo>
                <a:lnTo>
                  <a:pt x="4208" y="2328"/>
                </a:lnTo>
                <a:lnTo>
                  <a:pt x="4224" y="2312"/>
                </a:lnTo>
                <a:lnTo>
                  <a:pt x="4234" y="2291"/>
                </a:lnTo>
                <a:lnTo>
                  <a:pt x="4255" y="2286"/>
                </a:lnTo>
                <a:lnTo>
                  <a:pt x="4271" y="2276"/>
                </a:lnTo>
                <a:lnTo>
                  <a:pt x="4276" y="2270"/>
                </a:lnTo>
                <a:lnTo>
                  <a:pt x="4245" y="2265"/>
                </a:lnTo>
                <a:lnTo>
                  <a:pt x="4240" y="2265"/>
                </a:lnTo>
                <a:lnTo>
                  <a:pt x="4240" y="2255"/>
                </a:lnTo>
                <a:lnTo>
                  <a:pt x="4245" y="2244"/>
                </a:lnTo>
                <a:lnTo>
                  <a:pt x="4250" y="2234"/>
                </a:lnTo>
                <a:lnTo>
                  <a:pt x="4250" y="2224"/>
                </a:lnTo>
                <a:lnTo>
                  <a:pt x="4245" y="2224"/>
                </a:lnTo>
                <a:lnTo>
                  <a:pt x="4224" y="2234"/>
                </a:lnTo>
                <a:lnTo>
                  <a:pt x="4198" y="2224"/>
                </a:lnTo>
                <a:lnTo>
                  <a:pt x="4214" y="2218"/>
                </a:lnTo>
                <a:lnTo>
                  <a:pt x="4224" y="2213"/>
                </a:lnTo>
                <a:lnTo>
                  <a:pt x="4219" y="2208"/>
                </a:lnTo>
                <a:lnTo>
                  <a:pt x="4193" y="2198"/>
                </a:lnTo>
                <a:lnTo>
                  <a:pt x="4182" y="2192"/>
                </a:lnTo>
                <a:lnTo>
                  <a:pt x="4188" y="2172"/>
                </a:lnTo>
                <a:lnTo>
                  <a:pt x="4198" y="2167"/>
                </a:lnTo>
                <a:lnTo>
                  <a:pt x="4214" y="2167"/>
                </a:lnTo>
                <a:lnTo>
                  <a:pt x="4219" y="2167"/>
                </a:lnTo>
                <a:lnTo>
                  <a:pt x="4219" y="2172"/>
                </a:lnTo>
                <a:lnTo>
                  <a:pt x="4224" y="2182"/>
                </a:lnTo>
                <a:lnTo>
                  <a:pt x="4229" y="2182"/>
                </a:lnTo>
                <a:lnTo>
                  <a:pt x="4234" y="2172"/>
                </a:lnTo>
                <a:lnTo>
                  <a:pt x="4224" y="2161"/>
                </a:lnTo>
                <a:lnTo>
                  <a:pt x="4214" y="2151"/>
                </a:lnTo>
                <a:lnTo>
                  <a:pt x="4214" y="2146"/>
                </a:lnTo>
                <a:lnTo>
                  <a:pt x="4208" y="2141"/>
                </a:lnTo>
                <a:lnTo>
                  <a:pt x="4219" y="2135"/>
                </a:lnTo>
                <a:lnTo>
                  <a:pt x="4224" y="2135"/>
                </a:lnTo>
                <a:lnTo>
                  <a:pt x="4229" y="2125"/>
                </a:lnTo>
                <a:lnTo>
                  <a:pt x="4224" y="2120"/>
                </a:lnTo>
                <a:lnTo>
                  <a:pt x="4203" y="2120"/>
                </a:lnTo>
                <a:lnTo>
                  <a:pt x="4208" y="2115"/>
                </a:lnTo>
                <a:lnTo>
                  <a:pt x="4219" y="2104"/>
                </a:lnTo>
                <a:lnTo>
                  <a:pt x="4234" y="2104"/>
                </a:lnTo>
                <a:lnTo>
                  <a:pt x="4271" y="2104"/>
                </a:lnTo>
                <a:lnTo>
                  <a:pt x="4286" y="2099"/>
                </a:lnTo>
                <a:lnTo>
                  <a:pt x="4292" y="2089"/>
                </a:lnTo>
                <a:lnTo>
                  <a:pt x="4281" y="2063"/>
                </a:lnTo>
                <a:lnTo>
                  <a:pt x="4276" y="2047"/>
                </a:lnTo>
                <a:lnTo>
                  <a:pt x="4276" y="2042"/>
                </a:lnTo>
                <a:lnTo>
                  <a:pt x="4286" y="2037"/>
                </a:lnTo>
                <a:lnTo>
                  <a:pt x="4302" y="2037"/>
                </a:lnTo>
                <a:lnTo>
                  <a:pt x="4323" y="2026"/>
                </a:lnTo>
                <a:lnTo>
                  <a:pt x="4349" y="2011"/>
                </a:lnTo>
                <a:lnTo>
                  <a:pt x="4364" y="1995"/>
                </a:lnTo>
                <a:lnTo>
                  <a:pt x="4349" y="2000"/>
                </a:lnTo>
                <a:lnTo>
                  <a:pt x="4333" y="2000"/>
                </a:lnTo>
                <a:lnTo>
                  <a:pt x="4302" y="1985"/>
                </a:lnTo>
                <a:lnTo>
                  <a:pt x="4323" y="1943"/>
                </a:lnTo>
                <a:lnTo>
                  <a:pt x="4343" y="1912"/>
                </a:lnTo>
                <a:lnTo>
                  <a:pt x="4354" y="1902"/>
                </a:lnTo>
                <a:lnTo>
                  <a:pt x="4359" y="1902"/>
                </a:lnTo>
                <a:lnTo>
                  <a:pt x="4395" y="1896"/>
                </a:lnTo>
                <a:lnTo>
                  <a:pt x="4395" y="1870"/>
                </a:lnTo>
                <a:lnTo>
                  <a:pt x="4390" y="1860"/>
                </a:lnTo>
                <a:lnTo>
                  <a:pt x="4364" y="1839"/>
                </a:lnTo>
                <a:lnTo>
                  <a:pt x="4364" y="1860"/>
                </a:lnTo>
                <a:lnTo>
                  <a:pt x="4364" y="1876"/>
                </a:lnTo>
                <a:lnTo>
                  <a:pt x="4359" y="1891"/>
                </a:lnTo>
                <a:lnTo>
                  <a:pt x="4349" y="1855"/>
                </a:lnTo>
                <a:lnTo>
                  <a:pt x="4349" y="1834"/>
                </a:lnTo>
                <a:lnTo>
                  <a:pt x="4354" y="1818"/>
                </a:lnTo>
                <a:lnTo>
                  <a:pt x="4364" y="1792"/>
                </a:lnTo>
                <a:lnTo>
                  <a:pt x="4395" y="1803"/>
                </a:lnTo>
                <a:lnTo>
                  <a:pt x="4395" y="1455"/>
                </a:lnTo>
                <a:lnTo>
                  <a:pt x="4380" y="1455"/>
                </a:lnTo>
                <a:lnTo>
                  <a:pt x="4364" y="1460"/>
                </a:lnTo>
                <a:lnTo>
                  <a:pt x="4354" y="1444"/>
                </a:lnTo>
                <a:lnTo>
                  <a:pt x="4354" y="1434"/>
                </a:lnTo>
                <a:lnTo>
                  <a:pt x="4359" y="1408"/>
                </a:lnTo>
                <a:lnTo>
                  <a:pt x="4359" y="1372"/>
                </a:lnTo>
                <a:lnTo>
                  <a:pt x="4359" y="1356"/>
                </a:lnTo>
                <a:lnTo>
                  <a:pt x="4354" y="1361"/>
                </a:lnTo>
                <a:lnTo>
                  <a:pt x="4343" y="1377"/>
                </a:lnTo>
                <a:lnTo>
                  <a:pt x="4343" y="1398"/>
                </a:lnTo>
                <a:lnTo>
                  <a:pt x="4343" y="1424"/>
                </a:lnTo>
                <a:lnTo>
                  <a:pt x="4343" y="1444"/>
                </a:lnTo>
                <a:lnTo>
                  <a:pt x="4338" y="1455"/>
                </a:lnTo>
                <a:lnTo>
                  <a:pt x="4333" y="1450"/>
                </a:lnTo>
                <a:lnTo>
                  <a:pt x="4328" y="1429"/>
                </a:lnTo>
                <a:lnTo>
                  <a:pt x="4328" y="1424"/>
                </a:lnTo>
                <a:lnTo>
                  <a:pt x="4323" y="1429"/>
                </a:lnTo>
                <a:lnTo>
                  <a:pt x="4323" y="1444"/>
                </a:lnTo>
                <a:lnTo>
                  <a:pt x="4328" y="1455"/>
                </a:lnTo>
                <a:lnTo>
                  <a:pt x="4333" y="1460"/>
                </a:lnTo>
                <a:lnTo>
                  <a:pt x="4338" y="1460"/>
                </a:lnTo>
                <a:lnTo>
                  <a:pt x="4338" y="1496"/>
                </a:lnTo>
                <a:lnTo>
                  <a:pt x="4317" y="1444"/>
                </a:lnTo>
                <a:lnTo>
                  <a:pt x="4302" y="1387"/>
                </a:lnTo>
                <a:lnTo>
                  <a:pt x="4297" y="1356"/>
                </a:lnTo>
                <a:lnTo>
                  <a:pt x="4286" y="1330"/>
                </a:lnTo>
                <a:lnTo>
                  <a:pt x="4286" y="1299"/>
                </a:lnTo>
                <a:lnTo>
                  <a:pt x="4281" y="1263"/>
                </a:lnTo>
                <a:lnTo>
                  <a:pt x="4281" y="1278"/>
                </a:lnTo>
                <a:lnTo>
                  <a:pt x="4281" y="1304"/>
                </a:lnTo>
                <a:lnTo>
                  <a:pt x="4276" y="1309"/>
                </a:lnTo>
                <a:lnTo>
                  <a:pt x="4281" y="1299"/>
                </a:lnTo>
                <a:lnTo>
                  <a:pt x="4276" y="1252"/>
                </a:lnTo>
                <a:lnTo>
                  <a:pt x="4276" y="1257"/>
                </a:lnTo>
                <a:lnTo>
                  <a:pt x="4271" y="1257"/>
                </a:lnTo>
                <a:lnTo>
                  <a:pt x="4266" y="1242"/>
                </a:lnTo>
                <a:lnTo>
                  <a:pt x="4266" y="1247"/>
                </a:lnTo>
                <a:lnTo>
                  <a:pt x="4260" y="1190"/>
                </a:lnTo>
                <a:lnTo>
                  <a:pt x="4255" y="1195"/>
                </a:lnTo>
                <a:lnTo>
                  <a:pt x="4255" y="1211"/>
                </a:lnTo>
                <a:lnTo>
                  <a:pt x="4250" y="1190"/>
                </a:lnTo>
                <a:lnTo>
                  <a:pt x="4250" y="1174"/>
                </a:lnTo>
                <a:lnTo>
                  <a:pt x="4245" y="1143"/>
                </a:lnTo>
                <a:lnTo>
                  <a:pt x="4245" y="1138"/>
                </a:lnTo>
                <a:lnTo>
                  <a:pt x="4245" y="1133"/>
                </a:lnTo>
                <a:lnTo>
                  <a:pt x="4245" y="1128"/>
                </a:lnTo>
                <a:lnTo>
                  <a:pt x="4240" y="1117"/>
                </a:lnTo>
                <a:lnTo>
                  <a:pt x="4234" y="1128"/>
                </a:lnTo>
                <a:lnTo>
                  <a:pt x="4229" y="1169"/>
                </a:lnTo>
                <a:lnTo>
                  <a:pt x="4224" y="1205"/>
                </a:lnTo>
                <a:lnTo>
                  <a:pt x="4224" y="1247"/>
                </a:lnTo>
                <a:lnTo>
                  <a:pt x="4229" y="1263"/>
                </a:lnTo>
                <a:lnTo>
                  <a:pt x="4240" y="1226"/>
                </a:lnTo>
                <a:lnTo>
                  <a:pt x="4240" y="1205"/>
                </a:lnTo>
                <a:lnTo>
                  <a:pt x="4245" y="1200"/>
                </a:lnTo>
                <a:lnTo>
                  <a:pt x="4245" y="1221"/>
                </a:lnTo>
                <a:lnTo>
                  <a:pt x="4250" y="1242"/>
                </a:lnTo>
                <a:lnTo>
                  <a:pt x="4250" y="1237"/>
                </a:lnTo>
                <a:lnTo>
                  <a:pt x="4250" y="1242"/>
                </a:lnTo>
                <a:lnTo>
                  <a:pt x="4255" y="1257"/>
                </a:lnTo>
                <a:lnTo>
                  <a:pt x="4245" y="1268"/>
                </a:lnTo>
                <a:lnTo>
                  <a:pt x="4245" y="1273"/>
                </a:lnTo>
                <a:lnTo>
                  <a:pt x="4245" y="1268"/>
                </a:lnTo>
                <a:lnTo>
                  <a:pt x="4245" y="1247"/>
                </a:lnTo>
                <a:lnTo>
                  <a:pt x="4245" y="1237"/>
                </a:lnTo>
                <a:lnTo>
                  <a:pt x="4240" y="1242"/>
                </a:lnTo>
                <a:lnTo>
                  <a:pt x="4234" y="1294"/>
                </a:lnTo>
                <a:lnTo>
                  <a:pt x="4240" y="1315"/>
                </a:lnTo>
                <a:lnTo>
                  <a:pt x="4250" y="1325"/>
                </a:lnTo>
                <a:lnTo>
                  <a:pt x="4260" y="1330"/>
                </a:lnTo>
                <a:lnTo>
                  <a:pt x="4276" y="1330"/>
                </a:lnTo>
                <a:lnTo>
                  <a:pt x="4276" y="1356"/>
                </a:lnTo>
                <a:lnTo>
                  <a:pt x="4271" y="1377"/>
                </a:lnTo>
                <a:lnTo>
                  <a:pt x="4240" y="1341"/>
                </a:lnTo>
                <a:lnTo>
                  <a:pt x="4260" y="1450"/>
                </a:lnTo>
                <a:lnTo>
                  <a:pt x="4276" y="1616"/>
                </a:lnTo>
                <a:lnTo>
                  <a:pt x="4276" y="1673"/>
                </a:lnTo>
                <a:lnTo>
                  <a:pt x="4255" y="1476"/>
                </a:lnTo>
                <a:lnTo>
                  <a:pt x="4234" y="1330"/>
                </a:lnTo>
                <a:lnTo>
                  <a:pt x="4224" y="1315"/>
                </a:lnTo>
                <a:lnTo>
                  <a:pt x="4214" y="1294"/>
                </a:lnTo>
                <a:lnTo>
                  <a:pt x="4203" y="1247"/>
                </a:lnTo>
                <a:lnTo>
                  <a:pt x="4198" y="1226"/>
                </a:lnTo>
                <a:lnTo>
                  <a:pt x="4203" y="1211"/>
                </a:lnTo>
                <a:lnTo>
                  <a:pt x="4208" y="1200"/>
                </a:lnTo>
                <a:lnTo>
                  <a:pt x="4198" y="1159"/>
                </a:lnTo>
                <a:lnTo>
                  <a:pt x="4198" y="1169"/>
                </a:lnTo>
                <a:lnTo>
                  <a:pt x="4193" y="1153"/>
                </a:lnTo>
                <a:lnTo>
                  <a:pt x="4193" y="1128"/>
                </a:lnTo>
                <a:lnTo>
                  <a:pt x="4188" y="1107"/>
                </a:lnTo>
                <a:lnTo>
                  <a:pt x="4182" y="1133"/>
                </a:lnTo>
                <a:lnTo>
                  <a:pt x="4182" y="1159"/>
                </a:lnTo>
                <a:lnTo>
                  <a:pt x="4182" y="1164"/>
                </a:lnTo>
                <a:lnTo>
                  <a:pt x="4177" y="1138"/>
                </a:lnTo>
                <a:lnTo>
                  <a:pt x="4177" y="1143"/>
                </a:lnTo>
                <a:lnTo>
                  <a:pt x="4172" y="1148"/>
                </a:lnTo>
                <a:lnTo>
                  <a:pt x="4177" y="1133"/>
                </a:lnTo>
                <a:lnTo>
                  <a:pt x="4177" y="1128"/>
                </a:lnTo>
                <a:lnTo>
                  <a:pt x="4172" y="1081"/>
                </a:lnTo>
                <a:lnTo>
                  <a:pt x="4167" y="1081"/>
                </a:lnTo>
                <a:lnTo>
                  <a:pt x="4167" y="1076"/>
                </a:lnTo>
                <a:lnTo>
                  <a:pt x="4167" y="1060"/>
                </a:lnTo>
                <a:lnTo>
                  <a:pt x="4162" y="1070"/>
                </a:lnTo>
                <a:lnTo>
                  <a:pt x="4162" y="1044"/>
                </a:lnTo>
                <a:lnTo>
                  <a:pt x="4151" y="1008"/>
                </a:lnTo>
                <a:lnTo>
                  <a:pt x="4156" y="1055"/>
                </a:lnTo>
                <a:lnTo>
                  <a:pt x="4167" y="1143"/>
                </a:lnTo>
                <a:lnTo>
                  <a:pt x="4167" y="1159"/>
                </a:lnTo>
                <a:lnTo>
                  <a:pt x="4167" y="1153"/>
                </a:lnTo>
                <a:lnTo>
                  <a:pt x="4172" y="1174"/>
                </a:lnTo>
                <a:lnTo>
                  <a:pt x="4167" y="1128"/>
                </a:lnTo>
                <a:lnTo>
                  <a:pt x="4182" y="1216"/>
                </a:lnTo>
                <a:lnTo>
                  <a:pt x="4193" y="1309"/>
                </a:lnTo>
                <a:lnTo>
                  <a:pt x="4177" y="1221"/>
                </a:lnTo>
                <a:lnTo>
                  <a:pt x="4177" y="1205"/>
                </a:lnTo>
                <a:lnTo>
                  <a:pt x="4177" y="1216"/>
                </a:lnTo>
                <a:lnTo>
                  <a:pt x="4182" y="1273"/>
                </a:lnTo>
                <a:lnTo>
                  <a:pt x="4188" y="1372"/>
                </a:lnTo>
                <a:lnTo>
                  <a:pt x="4193" y="1387"/>
                </a:lnTo>
                <a:lnTo>
                  <a:pt x="4193" y="1377"/>
                </a:lnTo>
                <a:lnTo>
                  <a:pt x="4188" y="1346"/>
                </a:lnTo>
                <a:lnTo>
                  <a:pt x="4188" y="1315"/>
                </a:lnTo>
                <a:lnTo>
                  <a:pt x="4193" y="1341"/>
                </a:lnTo>
                <a:lnTo>
                  <a:pt x="4193" y="1366"/>
                </a:lnTo>
                <a:lnTo>
                  <a:pt x="4193" y="1356"/>
                </a:lnTo>
                <a:lnTo>
                  <a:pt x="4198" y="1366"/>
                </a:lnTo>
                <a:lnTo>
                  <a:pt x="4198" y="1398"/>
                </a:lnTo>
                <a:lnTo>
                  <a:pt x="4193" y="1366"/>
                </a:lnTo>
                <a:lnTo>
                  <a:pt x="4193" y="1356"/>
                </a:lnTo>
                <a:lnTo>
                  <a:pt x="4193" y="1366"/>
                </a:lnTo>
                <a:lnTo>
                  <a:pt x="4198" y="1429"/>
                </a:lnTo>
                <a:lnTo>
                  <a:pt x="4203" y="1460"/>
                </a:lnTo>
                <a:lnTo>
                  <a:pt x="4208" y="1481"/>
                </a:lnTo>
                <a:lnTo>
                  <a:pt x="4214" y="1481"/>
                </a:lnTo>
                <a:lnTo>
                  <a:pt x="4219" y="1543"/>
                </a:lnTo>
                <a:lnTo>
                  <a:pt x="4198" y="1455"/>
                </a:lnTo>
                <a:lnTo>
                  <a:pt x="4182" y="1366"/>
                </a:lnTo>
                <a:lnTo>
                  <a:pt x="4177" y="1315"/>
                </a:lnTo>
                <a:lnTo>
                  <a:pt x="4177" y="1304"/>
                </a:lnTo>
                <a:lnTo>
                  <a:pt x="4177" y="1283"/>
                </a:lnTo>
                <a:lnTo>
                  <a:pt x="4167" y="1205"/>
                </a:lnTo>
                <a:lnTo>
                  <a:pt x="4172" y="1263"/>
                </a:lnTo>
                <a:lnTo>
                  <a:pt x="4167" y="1247"/>
                </a:lnTo>
                <a:lnTo>
                  <a:pt x="4162" y="1164"/>
                </a:lnTo>
                <a:lnTo>
                  <a:pt x="4162" y="1231"/>
                </a:lnTo>
                <a:lnTo>
                  <a:pt x="4162" y="1216"/>
                </a:lnTo>
                <a:lnTo>
                  <a:pt x="4156" y="1148"/>
                </a:lnTo>
                <a:lnTo>
                  <a:pt x="4156" y="1159"/>
                </a:lnTo>
                <a:lnTo>
                  <a:pt x="4151" y="1148"/>
                </a:lnTo>
                <a:lnTo>
                  <a:pt x="4151" y="1122"/>
                </a:lnTo>
                <a:lnTo>
                  <a:pt x="4151" y="1133"/>
                </a:lnTo>
                <a:lnTo>
                  <a:pt x="4151" y="1138"/>
                </a:lnTo>
                <a:lnTo>
                  <a:pt x="4151" y="1133"/>
                </a:lnTo>
                <a:lnTo>
                  <a:pt x="4141" y="1044"/>
                </a:lnTo>
                <a:lnTo>
                  <a:pt x="4141" y="1039"/>
                </a:lnTo>
                <a:lnTo>
                  <a:pt x="4136" y="1044"/>
                </a:lnTo>
                <a:lnTo>
                  <a:pt x="4136" y="1029"/>
                </a:lnTo>
                <a:lnTo>
                  <a:pt x="4130" y="1013"/>
                </a:lnTo>
                <a:lnTo>
                  <a:pt x="4130" y="977"/>
                </a:lnTo>
                <a:lnTo>
                  <a:pt x="4125" y="956"/>
                </a:lnTo>
                <a:lnTo>
                  <a:pt x="4125" y="946"/>
                </a:lnTo>
                <a:lnTo>
                  <a:pt x="4115" y="920"/>
                </a:lnTo>
                <a:lnTo>
                  <a:pt x="4115" y="966"/>
                </a:lnTo>
                <a:lnTo>
                  <a:pt x="4110" y="909"/>
                </a:lnTo>
                <a:lnTo>
                  <a:pt x="4104" y="904"/>
                </a:lnTo>
                <a:lnTo>
                  <a:pt x="4104" y="920"/>
                </a:lnTo>
                <a:lnTo>
                  <a:pt x="4099" y="899"/>
                </a:lnTo>
                <a:lnTo>
                  <a:pt x="4120" y="1242"/>
                </a:lnTo>
                <a:lnTo>
                  <a:pt x="4094" y="863"/>
                </a:lnTo>
                <a:lnTo>
                  <a:pt x="4094" y="847"/>
                </a:lnTo>
                <a:lnTo>
                  <a:pt x="4094" y="774"/>
                </a:lnTo>
                <a:lnTo>
                  <a:pt x="4099" y="821"/>
                </a:lnTo>
                <a:lnTo>
                  <a:pt x="4099" y="707"/>
                </a:lnTo>
                <a:lnTo>
                  <a:pt x="4115" y="920"/>
                </a:lnTo>
                <a:lnTo>
                  <a:pt x="4125" y="946"/>
                </a:lnTo>
                <a:lnTo>
                  <a:pt x="4120" y="883"/>
                </a:lnTo>
                <a:lnTo>
                  <a:pt x="4115" y="837"/>
                </a:lnTo>
                <a:lnTo>
                  <a:pt x="4120" y="868"/>
                </a:lnTo>
                <a:lnTo>
                  <a:pt x="4125" y="946"/>
                </a:lnTo>
                <a:lnTo>
                  <a:pt x="4130" y="951"/>
                </a:lnTo>
                <a:lnTo>
                  <a:pt x="4110" y="774"/>
                </a:lnTo>
                <a:lnTo>
                  <a:pt x="4104" y="686"/>
                </a:lnTo>
                <a:lnTo>
                  <a:pt x="4110" y="759"/>
                </a:lnTo>
                <a:lnTo>
                  <a:pt x="4115" y="769"/>
                </a:lnTo>
                <a:lnTo>
                  <a:pt x="4110" y="738"/>
                </a:lnTo>
                <a:lnTo>
                  <a:pt x="4099" y="603"/>
                </a:lnTo>
                <a:lnTo>
                  <a:pt x="4099" y="598"/>
                </a:lnTo>
                <a:lnTo>
                  <a:pt x="4104" y="608"/>
                </a:lnTo>
                <a:lnTo>
                  <a:pt x="4104" y="634"/>
                </a:lnTo>
                <a:lnTo>
                  <a:pt x="4110" y="650"/>
                </a:lnTo>
                <a:lnTo>
                  <a:pt x="4115" y="722"/>
                </a:lnTo>
                <a:lnTo>
                  <a:pt x="4115" y="743"/>
                </a:lnTo>
                <a:lnTo>
                  <a:pt x="4115" y="738"/>
                </a:lnTo>
                <a:lnTo>
                  <a:pt x="4115" y="712"/>
                </a:lnTo>
                <a:lnTo>
                  <a:pt x="4120" y="774"/>
                </a:lnTo>
                <a:lnTo>
                  <a:pt x="4120" y="816"/>
                </a:lnTo>
                <a:lnTo>
                  <a:pt x="4120" y="831"/>
                </a:lnTo>
                <a:lnTo>
                  <a:pt x="4125" y="826"/>
                </a:lnTo>
                <a:lnTo>
                  <a:pt x="4125" y="821"/>
                </a:lnTo>
                <a:lnTo>
                  <a:pt x="4125" y="826"/>
                </a:lnTo>
                <a:lnTo>
                  <a:pt x="4130" y="873"/>
                </a:lnTo>
                <a:lnTo>
                  <a:pt x="4136" y="935"/>
                </a:lnTo>
                <a:lnTo>
                  <a:pt x="4136" y="946"/>
                </a:lnTo>
                <a:lnTo>
                  <a:pt x="4136" y="935"/>
                </a:lnTo>
                <a:lnTo>
                  <a:pt x="4136" y="909"/>
                </a:lnTo>
                <a:lnTo>
                  <a:pt x="4130" y="831"/>
                </a:lnTo>
                <a:lnTo>
                  <a:pt x="4130" y="816"/>
                </a:lnTo>
                <a:lnTo>
                  <a:pt x="4141" y="883"/>
                </a:lnTo>
                <a:lnTo>
                  <a:pt x="4141" y="889"/>
                </a:lnTo>
                <a:lnTo>
                  <a:pt x="4141" y="883"/>
                </a:lnTo>
                <a:lnTo>
                  <a:pt x="4136" y="878"/>
                </a:lnTo>
                <a:lnTo>
                  <a:pt x="4141" y="925"/>
                </a:lnTo>
                <a:lnTo>
                  <a:pt x="4146" y="920"/>
                </a:lnTo>
                <a:lnTo>
                  <a:pt x="4141" y="878"/>
                </a:lnTo>
                <a:lnTo>
                  <a:pt x="4146" y="842"/>
                </a:lnTo>
                <a:lnTo>
                  <a:pt x="4146" y="837"/>
                </a:lnTo>
                <a:lnTo>
                  <a:pt x="4146" y="847"/>
                </a:lnTo>
                <a:lnTo>
                  <a:pt x="4151" y="863"/>
                </a:lnTo>
                <a:lnTo>
                  <a:pt x="4156" y="920"/>
                </a:lnTo>
                <a:lnTo>
                  <a:pt x="4156" y="935"/>
                </a:lnTo>
                <a:lnTo>
                  <a:pt x="4162" y="920"/>
                </a:lnTo>
                <a:lnTo>
                  <a:pt x="4162" y="873"/>
                </a:lnTo>
                <a:lnTo>
                  <a:pt x="4162" y="785"/>
                </a:lnTo>
                <a:lnTo>
                  <a:pt x="4167" y="722"/>
                </a:lnTo>
                <a:lnTo>
                  <a:pt x="4167" y="712"/>
                </a:lnTo>
                <a:lnTo>
                  <a:pt x="4172" y="722"/>
                </a:lnTo>
                <a:lnTo>
                  <a:pt x="4177" y="774"/>
                </a:lnTo>
                <a:lnTo>
                  <a:pt x="4177" y="779"/>
                </a:lnTo>
                <a:lnTo>
                  <a:pt x="4182" y="769"/>
                </a:lnTo>
                <a:lnTo>
                  <a:pt x="4193" y="696"/>
                </a:lnTo>
                <a:lnTo>
                  <a:pt x="4172" y="655"/>
                </a:lnTo>
                <a:lnTo>
                  <a:pt x="4172" y="644"/>
                </a:lnTo>
                <a:lnTo>
                  <a:pt x="4177" y="634"/>
                </a:lnTo>
                <a:lnTo>
                  <a:pt x="4193" y="634"/>
                </a:lnTo>
                <a:lnTo>
                  <a:pt x="4208" y="639"/>
                </a:lnTo>
                <a:lnTo>
                  <a:pt x="4224" y="639"/>
                </a:lnTo>
                <a:lnTo>
                  <a:pt x="4224" y="644"/>
                </a:lnTo>
                <a:lnTo>
                  <a:pt x="4240" y="655"/>
                </a:lnTo>
                <a:lnTo>
                  <a:pt x="4245" y="660"/>
                </a:lnTo>
                <a:lnTo>
                  <a:pt x="4229" y="686"/>
                </a:lnTo>
                <a:lnTo>
                  <a:pt x="4208" y="707"/>
                </a:lnTo>
                <a:lnTo>
                  <a:pt x="4198" y="696"/>
                </a:lnTo>
                <a:lnTo>
                  <a:pt x="4198" y="743"/>
                </a:lnTo>
                <a:lnTo>
                  <a:pt x="4198" y="764"/>
                </a:lnTo>
                <a:lnTo>
                  <a:pt x="4203" y="753"/>
                </a:lnTo>
                <a:lnTo>
                  <a:pt x="4208" y="733"/>
                </a:lnTo>
                <a:lnTo>
                  <a:pt x="4214" y="753"/>
                </a:lnTo>
                <a:lnTo>
                  <a:pt x="4203" y="779"/>
                </a:lnTo>
                <a:lnTo>
                  <a:pt x="4182" y="816"/>
                </a:lnTo>
                <a:lnTo>
                  <a:pt x="4182" y="831"/>
                </a:lnTo>
                <a:lnTo>
                  <a:pt x="4188" y="826"/>
                </a:lnTo>
                <a:lnTo>
                  <a:pt x="4198" y="821"/>
                </a:lnTo>
                <a:lnTo>
                  <a:pt x="4203" y="821"/>
                </a:lnTo>
                <a:lnTo>
                  <a:pt x="4203" y="826"/>
                </a:lnTo>
                <a:lnTo>
                  <a:pt x="4198" y="842"/>
                </a:lnTo>
                <a:lnTo>
                  <a:pt x="4193" y="863"/>
                </a:lnTo>
                <a:lnTo>
                  <a:pt x="4188" y="878"/>
                </a:lnTo>
                <a:lnTo>
                  <a:pt x="4193" y="904"/>
                </a:lnTo>
                <a:lnTo>
                  <a:pt x="4193" y="915"/>
                </a:lnTo>
                <a:lnTo>
                  <a:pt x="4198" y="904"/>
                </a:lnTo>
                <a:lnTo>
                  <a:pt x="4203" y="889"/>
                </a:lnTo>
                <a:lnTo>
                  <a:pt x="4214" y="826"/>
                </a:lnTo>
                <a:lnTo>
                  <a:pt x="4224" y="816"/>
                </a:lnTo>
                <a:lnTo>
                  <a:pt x="4234" y="863"/>
                </a:lnTo>
                <a:lnTo>
                  <a:pt x="4234" y="868"/>
                </a:lnTo>
                <a:lnTo>
                  <a:pt x="4229" y="868"/>
                </a:lnTo>
                <a:lnTo>
                  <a:pt x="4224" y="863"/>
                </a:lnTo>
                <a:lnTo>
                  <a:pt x="4219" y="863"/>
                </a:lnTo>
                <a:lnTo>
                  <a:pt x="4214" y="920"/>
                </a:lnTo>
                <a:lnTo>
                  <a:pt x="4234" y="909"/>
                </a:lnTo>
                <a:lnTo>
                  <a:pt x="4234" y="904"/>
                </a:lnTo>
                <a:lnTo>
                  <a:pt x="4234" y="909"/>
                </a:lnTo>
                <a:lnTo>
                  <a:pt x="4266" y="894"/>
                </a:lnTo>
                <a:lnTo>
                  <a:pt x="4286" y="883"/>
                </a:lnTo>
                <a:lnTo>
                  <a:pt x="4292" y="868"/>
                </a:lnTo>
                <a:lnTo>
                  <a:pt x="4286" y="847"/>
                </a:lnTo>
                <a:lnTo>
                  <a:pt x="4271" y="821"/>
                </a:lnTo>
                <a:lnTo>
                  <a:pt x="4281" y="800"/>
                </a:lnTo>
                <a:lnTo>
                  <a:pt x="4281" y="779"/>
                </a:lnTo>
                <a:lnTo>
                  <a:pt x="4281" y="774"/>
                </a:lnTo>
                <a:lnTo>
                  <a:pt x="4286" y="774"/>
                </a:lnTo>
                <a:lnTo>
                  <a:pt x="4302" y="769"/>
                </a:lnTo>
                <a:lnTo>
                  <a:pt x="4312" y="769"/>
                </a:lnTo>
                <a:lnTo>
                  <a:pt x="4323" y="764"/>
                </a:lnTo>
                <a:lnTo>
                  <a:pt x="4317" y="764"/>
                </a:lnTo>
                <a:lnTo>
                  <a:pt x="4307" y="764"/>
                </a:lnTo>
                <a:lnTo>
                  <a:pt x="4276" y="769"/>
                </a:lnTo>
                <a:lnTo>
                  <a:pt x="4271" y="759"/>
                </a:lnTo>
                <a:lnTo>
                  <a:pt x="4297" y="753"/>
                </a:lnTo>
                <a:lnTo>
                  <a:pt x="4271" y="753"/>
                </a:lnTo>
                <a:lnTo>
                  <a:pt x="4260" y="738"/>
                </a:lnTo>
                <a:lnTo>
                  <a:pt x="4250" y="727"/>
                </a:lnTo>
                <a:lnTo>
                  <a:pt x="4260" y="717"/>
                </a:lnTo>
                <a:lnTo>
                  <a:pt x="4271" y="707"/>
                </a:lnTo>
                <a:lnTo>
                  <a:pt x="4266" y="712"/>
                </a:lnTo>
                <a:lnTo>
                  <a:pt x="4240" y="722"/>
                </a:lnTo>
                <a:lnTo>
                  <a:pt x="4234" y="717"/>
                </a:lnTo>
                <a:lnTo>
                  <a:pt x="4245" y="712"/>
                </a:lnTo>
                <a:lnTo>
                  <a:pt x="4255" y="707"/>
                </a:lnTo>
                <a:lnTo>
                  <a:pt x="4260" y="696"/>
                </a:lnTo>
                <a:lnTo>
                  <a:pt x="4260" y="691"/>
                </a:lnTo>
                <a:lnTo>
                  <a:pt x="4250" y="696"/>
                </a:lnTo>
                <a:lnTo>
                  <a:pt x="4234" y="707"/>
                </a:lnTo>
                <a:lnTo>
                  <a:pt x="4229" y="707"/>
                </a:lnTo>
                <a:lnTo>
                  <a:pt x="4234" y="691"/>
                </a:lnTo>
                <a:lnTo>
                  <a:pt x="4250" y="660"/>
                </a:lnTo>
                <a:lnTo>
                  <a:pt x="4271" y="670"/>
                </a:lnTo>
                <a:lnTo>
                  <a:pt x="4276" y="670"/>
                </a:lnTo>
                <a:lnTo>
                  <a:pt x="4276" y="681"/>
                </a:lnTo>
                <a:lnTo>
                  <a:pt x="4276" y="696"/>
                </a:lnTo>
                <a:lnTo>
                  <a:pt x="4281" y="707"/>
                </a:lnTo>
                <a:lnTo>
                  <a:pt x="4286" y="717"/>
                </a:lnTo>
                <a:lnTo>
                  <a:pt x="4307" y="722"/>
                </a:lnTo>
                <a:lnTo>
                  <a:pt x="4317" y="733"/>
                </a:lnTo>
                <a:lnTo>
                  <a:pt x="4323" y="733"/>
                </a:lnTo>
                <a:lnTo>
                  <a:pt x="4312" y="722"/>
                </a:lnTo>
                <a:lnTo>
                  <a:pt x="4354" y="722"/>
                </a:lnTo>
                <a:lnTo>
                  <a:pt x="4333" y="733"/>
                </a:lnTo>
                <a:lnTo>
                  <a:pt x="4323" y="733"/>
                </a:lnTo>
                <a:lnTo>
                  <a:pt x="4338" y="774"/>
                </a:lnTo>
                <a:lnTo>
                  <a:pt x="4343" y="800"/>
                </a:lnTo>
                <a:lnTo>
                  <a:pt x="4343" y="842"/>
                </a:lnTo>
                <a:lnTo>
                  <a:pt x="4343" y="909"/>
                </a:lnTo>
                <a:lnTo>
                  <a:pt x="4343" y="966"/>
                </a:lnTo>
                <a:lnTo>
                  <a:pt x="4343" y="982"/>
                </a:lnTo>
                <a:lnTo>
                  <a:pt x="4349" y="992"/>
                </a:lnTo>
                <a:lnTo>
                  <a:pt x="4359" y="1003"/>
                </a:lnTo>
                <a:lnTo>
                  <a:pt x="4375" y="1008"/>
                </a:lnTo>
                <a:lnTo>
                  <a:pt x="4395" y="1018"/>
                </a:lnTo>
                <a:lnTo>
                  <a:pt x="4395" y="587"/>
                </a:lnTo>
                <a:lnTo>
                  <a:pt x="4380" y="577"/>
                </a:lnTo>
                <a:lnTo>
                  <a:pt x="4364" y="556"/>
                </a:lnTo>
                <a:lnTo>
                  <a:pt x="4364" y="535"/>
                </a:lnTo>
                <a:lnTo>
                  <a:pt x="4369" y="515"/>
                </a:lnTo>
                <a:lnTo>
                  <a:pt x="2276" y="2364"/>
                </a:lnTo>
                <a:lnTo>
                  <a:pt x="3964" y="151"/>
                </a:lnTo>
                <a:lnTo>
                  <a:pt x="3964" y="146"/>
                </a:lnTo>
                <a:lnTo>
                  <a:pt x="3969" y="146"/>
                </a:lnTo>
                <a:lnTo>
                  <a:pt x="3964" y="151"/>
                </a:lnTo>
                <a:lnTo>
                  <a:pt x="2276" y="2364"/>
                </a:lnTo>
                <a:lnTo>
                  <a:pt x="3164" y="733"/>
                </a:lnTo>
                <a:lnTo>
                  <a:pt x="3133" y="743"/>
                </a:lnTo>
                <a:lnTo>
                  <a:pt x="3112" y="748"/>
                </a:lnTo>
                <a:lnTo>
                  <a:pt x="3091" y="753"/>
                </a:lnTo>
                <a:lnTo>
                  <a:pt x="3065" y="759"/>
                </a:lnTo>
                <a:lnTo>
                  <a:pt x="3055" y="722"/>
                </a:lnTo>
                <a:lnTo>
                  <a:pt x="3081" y="707"/>
                </a:lnTo>
                <a:lnTo>
                  <a:pt x="3097" y="702"/>
                </a:lnTo>
                <a:lnTo>
                  <a:pt x="3117" y="702"/>
                </a:lnTo>
                <a:lnTo>
                  <a:pt x="3133" y="702"/>
                </a:lnTo>
                <a:lnTo>
                  <a:pt x="3149" y="702"/>
                </a:lnTo>
                <a:lnTo>
                  <a:pt x="3175" y="686"/>
                </a:lnTo>
                <a:lnTo>
                  <a:pt x="3195" y="686"/>
                </a:lnTo>
                <a:lnTo>
                  <a:pt x="3211" y="691"/>
                </a:lnTo>
                <a:lnTo>
                  <a:pt x="3226" y="702"/>
                </a:lnTo>
                <a:lnTo>
                  <a:pt x="3232" y="717"/>
                </a:lnTo>
                <a:lnTo>
                  <a:pt x="3211" y="722"/>
                </a:lnTo>
                <a:lnTo>
                  <a:pt x="3200" y="722"/>
                </a:lnTo>
                <a:lnTo>
                  <a:pt x="3195" y="727"/>
                </a:lnTo>
                <a:lnTo>
                  <a:pt x="3159" y="738"/>
                </a:lnTo>
                <a:lnTo>
                  <a:pt x="3143" y="743"/>
                </a:lnTo>
                <a:lnTo>
                  <a:pt x="3149" y="738"/>
                </a:lnTo>
                <a:lnTo>
                  <a:pt x="3164" y="733"/>
                </a:lnTo>
                <a:lnTo>
                  <a:pt x="2276" y="2364"/>
                </a:lnTo>
                <a:lnTo>
                  <a:pt x="3226" y="733"/>
                </a:lnTo>
                <a:lnTo>
                  <a:pt x="3216" y="738"/>
                </a:lnTo>
                <a:lnTo>
                  <a:pt x="3200" y="738"/>
                </a:lnTo>
                <a:lnTo>
                  <a:pt x="3185" y="738"/>
                </a:lnTo>
                <a:lnTo>
                  <a:pt x="3175" y="743"/>
                </a:lnTo>
                <a:lnTo>
                  <a:pt x="3159" y="748"/>
                </a:lnTo>
                <a:lnTo>
                  <a:pt x="3159" y="743"/>
                </a:lnTo>
                <a:lnTo>
                  <a:pt x="3169" y="738"/>
                </a:lnTo>
                <a:lnTo>
                  <a:pt x="3237" y="722"/>
                </a:lnTo>
                <a:lnTo>
                  <a:pt x="3237" y="727"/>
                </a:lnTo>
                <a:lnTo>
                  <a:pt x="3237" y="733"/>
                </a:lnTo>
                <a:lnTo>
                  <a:pt x="3226" y="733"/>
                </a:lnTo>
                <a:lnTo>
                  <a:pt x="2276" y="2364"/>
                </a:lnTo>
                <a:lnTo>
                  <a:pt x="3330" y="779"/>
                </a:lnTo>
                <a:lnTo>
                  <a:pt x="3315" y="769"/>
                </a:lnTo>
                <a:lnTo>
                  <a:pt x="3330" y="774"/>
                </a:lnTo>
                <a:lnTo>
                  <a:pt x="3330" y="779"/>
                </a:lnTo>
                <a:lnTo>
                  <a:pt x="2276" y="2364"/>
                </a:lnTo>
                <a:lnTo>
                  <a:pt x="3258" y="1086"/>
                </a:lnTo>
                <a:lnTo>
                  <a:pt x="3325" y="1065"/>
                </a:lnTo>
                <a:lnTo>
                  <a:pt x="3330" y="1070"/>
                </a:lnTo>
                <a:lnTo>
                  <a:pt x="3258" y="1086"/>
                </a:lnTo>
                <a:lnTo>
                  <a:pt x="2276" y="2364"/>
                </a:lnTo>
                <a:lnTo>
                  <a:pt x="3330" y="1044"/>
                </a:lnTo>
                <a:lnTo>
                  <a:pt x="3299" y="1050"/>
                </a:lnTo>
                <a:lnTo>
                  <a:pt x="3232" y="1065"/>
                </a:lnTo>
                <a:lnTo>
                  <a:pt x="3175" y="1070"/>
                </a:lnTo>
                <a:lnTo>
                  <a:pt x="3154" y="1070"/>
                </a:lnTo>
                <a:lnTo>
                  <a:pt x="3143" y="1065"/>
                </a:lnTo>
                <a:lnTo>
                  <a:pt x="3138" y="1060"/>
                </a:lnTo>
                <a:lnTo>
                  <a:pt x="3138" y="1050"/>
                </a:lnTo>
                <a:lnTo>
                  <a:pt x="3154" y="1055"/>
                </a:lnTo>
                <a:lnTo>
                  <a:pt x="3185" y="1055"/>
                </a:lnTo>
                <a:lnTo>
                  <a:pt x="3247" y="1044"/>
                </a:lnTo>
                <a:lnTo>
                  <a:pt x="3346" y="1018"/>
                </a:lnTo>
                <a:lnTo>
                  <a:pt x="3330" y="1044"/>
                </a:lnTo>
                <a:lnTo>
                  <a:pt x="2276" y="2364"/>
                </a:lnTo>
                <a:lnTo>
                  <a:pt x="3367" y="1055"/>
                </a:lnTo>
                <a:lnTo>
                  <a:pt x="3367" y="1044"/>
                </a:lnTo>
                <a:lnTo>
                  <a:pt x="3377" y="1039"/>
                </a:lnTo>
                <a:lnTo>
                  <a:pt x="3382" y="1055"/>
                </a:lnTo>
                <a:lnTo>
                  <a:pt x="3367" y="1055"/>
                </a:lnTo>
                <a:lnTo>
                  <a:pt x="2276" y="2364"/>
                </a:lnTo>
                <a:lnTo>
                  <a:pt x="286" y="2941"/>
                </a:lnTo>
                <a:lnTo>
                  <a:pt x="286" y="2956"/>
                </a:lnTo>
                <a:lnTo>
                  <a:pt x="281" y="2967"/>
                </a:lnTo>
                <a:lnTo>
                  <a:pt x="286" y="2941"/>
                </a:lnTo>
                <a:lnTo>
                  <a:pt x="2276" y="2364"/>
                </a:lnTo>
                <a:lnTo>
                  <a:pt x="286" y="3018"/>
                </a:lnTo>
                <a:lnTo>
                  <a:pt x="281" y="2987"/>
                </a:lnTo>
                <a:lnTo>
                  <a:pt x="281" y="2982"/>
                </a:lnTo>
                <a:lnTo>
                  <a:pt x="281" y="2987"/>
                </a:lnTo>
                <a:lnTo>
                  <a:pt x="286" y="3003"/>
                </a:lnTo>
                <a:lnTo>
                  <a:pt x="286" y="3008"/>
                </a:lnTo>
                <a:lnTo>
                  <a:pt x="286" y="3018"/>
                </a:lnTo>
                <a:lnTo>
                  <a:pt x="2276" y="2364"/>
                </a:lnTo>
                <a:lnTo>
                  <a:pt x="286" y="2805"/>
                </a:lnTo>
                <a:lnTo>
                  <a:pt x="286" y="2795"/>
                </a:lnTo>
                <a:lnTo>
                  <a:pt x="291" y="2811"/>
                </a:lnTo>
                <a:lnTo>
                  <a:pt x="286" y="2805"/>
                </a:lnTo>
                <a:lnTo>
                  <a:pt x="2276" y="2364"/>
                </a:lnTo>
                <a:lnTo>
                  <a:pt x="291" y="2842"/>
                </a:lnTo>
                <a:lnTo>
                  <a:pt x="291" y="2831"/>
                </a:lnTo>
                <a:lnTo>
                  <a:pt x="291" y="2811"/>
                </a:lnTo>
                <a:lnTo>
                  <a:pt x="291" y="2842"/>
                </a:lnTo>
                <a:lnTo>
                  <a:pt x="2276" y="2364"/>
                </a:lnTo>
                <a:lnTo>
                  <a:pt x="302" y="2863"/>
                </a:lnTo>
                <a:lnTo>
                  <a:pt x="302" y="2852"/>
                </a:lnTo>
                <a:lnTo>
                  <a:pt x="307" y="2852"/>
                </a:lnTo>
                <a:lnTo>
                  <a:pt x="307" y="2842"/>
                </a:lnTo>
                <a:lnTo>
                  <a:pt x="307" y="2852"/>
                </a:lnTo>
                <a:lnTo>
                  <a:pt x="302" y="2863"/>
                </a:lnTo>
                <a:lnTo>
                  <a:pt x="2276" y="2364"/>
                </a:lnTo>
                <a:lnTo>
                  <a:pt x="317" y="2889"/>
                </a:lnTo>
                <a:lnTo>
                  <a:pt x="307" y="2925"/>
                </a:lnTo>
                <a:lnTo>
                  <a:pt x="317" y="2894"/>
                </a:lnTo>
                <a:lnTo>
                  <a:pt x="307" y="2894"/>
                </a:lnTo>
                <a:lnTo>
                  <a:pt x="317" y="2889"/>
                </a:lnTo>
                <a:lnTo>
                  <a:pt x="2276" y="2364"/>
                </a:lnTo>
                <a:lnTo>
                  <a:pt x="317" y="2613"/>
                </a:lnTo>
                <a:lnTo>
                  <a:pt x="307" y="2613"/>
                </a:lnTo>
                <a:lnTo>
                  <a:pt x="307" y="2618"/>
                </a:lnTo>
                <a:lnTo>
                  <a:pt x="307" y="2613"/>
                </a:lnTo>
                <a:lnTo>
                  <a:pt x="307" y="2593"/>
                </a:lnTo>
                <a:lnTo>
                  <a:pt x="302" y="2608"/>
                </a:lnTo>
                <a:lnTo>
                  <a:pt x="302" y="2593"/>
                </a:lnTo>
                <a:lnTo>
                  <a:pt x="307" y="2577"/>
                </a:lnTo>
                <a:lnTo>
                  <a:pt x="307" y="2567"/>
                </a:lnTo>
                <a:lnTo>
                  <a:pt x="296" y="2567"/>
                </a:lnTo>
                <a:lnTo>
                  <a:pt x="302" y="2551"/>
                </a:lnTo>
                <a:lnTo>
                  <a:pt x="307" y="2546"/>
                </a:lnTo>
                <a:lnTo>
                  <a:pt x="317" y="2613"/>
                </a:lnTo>
                <a:lnTo>
                  <a:pt x="317" y="2618"/>
                </a:lnTo>
                <a:lnTo>
                  <a:pt x="317" y="2613"/>
                </a:lnTo>
                <a:lnTo>
                  <a:pt x="2276" y="2364"/>
                </a:lnTo>
                <a:lnTo>
                  <a:pt x="2884" y="2655"/>
                </a:lnTo>
                <a:lnTo>
                  <a:pt x="2868" y="2660"/>
                </a:lnTo>
                <a:lnTo>
                  <a:pt x="2868" y="2650"/>
                </a:lnTo>
                <a:lnTo>
                  <a:pt x="2873" y="2644"/>
                </a:lnTo>
                <a:lnTo>
                  <a:pt x="2878" y="2639"/>
                </a:lnTo>
                <a:lnTo>
                  <a:pt x="2884" y="2655"/>
                </a:lnTo>
                <a:lnTo>
                  <a:pt x="2276" y="2364"/>
                </a:lnTo>
                <a:lnTo>
                  <a:pt x="3372" y="1657"/>
                </a:lnTo>
                <a:lnTo>
                  <a:pt x="3377" y="1652"/>
                </a:lnTo>
                <a:lnTo>
                  <a:pt x="3388" y="1694"/>
                </a:lnTo>
                <a:lnTo>
                  <a:pt x="3372" y="1657"/>
                </a:lnTo>
                <a:lnTo>
                  <a:pt x="2276" y="2364"/>
                </a:lnTo>
                <a:lnTo>
                  <a:pt x="3476" y="1657"/>
                </a:lnTo>
                <a:lnTo>
                  <a:pt x="3476" y="1642"/>
                </a:lnTo>
                <a:lnTo>
                  <a:pt x="3486" y="1657"/>
                </a:lnTo>
                <a:lnTo>
                  <a:pt x="3476" y="1657"/>
                </a:lnTo>
                <a:lnTo>
                  <a:pt x="2276" y="2364"/>
                </a:lnTo>
                <a:lnTo>
                  <a:pt x="3486" y="1704"/>
                </a:lnTo>
                <a:lnTo>
                  <a:pt x="3481" y="1683"/>
                </a:lnTo>
                <a:lnTo>
                  <a:pt x="3486" y="1694"/>
                </a:lnTo>
                <a:lnTo>
                  <a:pt x="3486" y="1704"/>
                </a:lnTo>
                <a:lnTo>
                  <a:pt x="2276" y="2364"/>
                </a:lnTo>
                <a:lnTo>
                  <a:pt x="3517" y="1112"/>
                </a:lnTo>
                <a:lnTo>
                  <a:pt x="3523" y="1102"/>
                </a:lnTo>
                <a:lnTo>
                  <a:pt x="3528" y="1117"/>
                </a:lnTo>
                <a:lnTo>
                  <a:pt x="3528" y="1122"/>
                </a:lnTo>
                <a:lnTo>
                  <a:pt x="3533" y="1148"/>
                </a:lnTo>
                <a:lnTo>
                  <a:pt x="3517" y="1128"/>
                </a:lnTo>
                <a:lnTo>
                  <a:pt x="3517" y="1122"/>
                </a:lnTo>
                <a:lnTo>
                  <a:pt x="3517" y="1112"/>
                </a:lnTo>
                <a:lnTo>
                  <a:pt x="2276" y="2364"/>
                </a:lnTo>
                <a:lnTo>
                  <a:pt x="3533" y="1491"/>
                </a:lnTo>
                <a:lnTo>
                  <a:pt x="3528" y="1502"/>
                </a:lnTo>
                <a:lnTo>
                  <a:pt x="3523" y="1470"/>
                </a:lnTo>
                <a:lnTo>
                  <a:pt x="3533" y="1486"/>
                </a:lnTo>
                <a:lnTo>
                  <a:pt x="3533" y="1491"/>
                </a:lnTo>
                <a:lnTo>
                  <a:pt x="3533" y="1486"/>
                </a:lnTo>
                <a:lnTo>
                  <a:pt x="3533" y="1491"/>
                </a:lnTo>
                <a:lnTo>
                  <a:pt x="2276" y="2364"/>
                </a:lnTo>
                <a:lnTo>
                  <a:pt x="3533" y="1678"/>
                </a:lnTo>
                <a:lnTo>
                  <a:pt x="3528" y="1678"/>
                </a:lnTo>
                <a:lnTo>
                  <a:pt x="3538" y="1626"/>
                </a:lnTo>
                <a:lnTo>
                  <a:pt x="3538" y="1652"/>
                </a:lnTo>
                <a:lnTo>
                  <a:pt x="3538" y="1663"/>
                </a:lnTo>
                <a:lnTo>
                  <a:pt x="3538" y="1673"/>
                </a:lnTo>
                <a:lnTo>
                  <a:pt x="3533" y="1678"/>
                </a:lnTo>
                <a:lnTo>
                  <a:pt x="2276" y="2364"/>
                </a:lnTo>
                <a:lnTo>
                  <a:pt x="3543" y="1470"/>
                </a:lnTo>
                <a:lnTo>
                  <a:pt x="3538" y="1465"/>
                </a:lnTo>
                <a:lnTo>
                  <a:pt x="3538" y="1470"/>
                </a:lnTo>
                <a:lnTo>
                  <a:pt x="3533" y="1444"/>
                </a:lnTo>
                <a:lnTo>
                  <a:pt x="3538" y="1341"/>
                </a:lnTo>
                <a:lnTo>
                  <a:pt x="3543" y="1470"/>
                </a:lnTo>
                <a:lnTo>
                  <a:pt x="2276" y="2364"/>
                </a:lnTo>
                <a:lnTo>
                  <a:pt x="3559" y="1522"/>
                </a:lnTo>
                <a:lnTo>
                  <a:pt x="3549" y="1486"/>
                </a:lnTo>
                <a:lnTo>
                  <a:pt x="3543" y="1335"/>
                </a:lnTo>
                <a:lnTo>
                  <a:pt x="3538" y="1263"/>
                </a:lnTo>
                <a:lnTo>
                  <a:pt x="3528" y="1185"/>
                </a:lnTo>
                <a:lnTo>
                  <a:pt x="3533" y="1179"/>
                </a:lnTo>
                <a:lnTo>
                  <a:pt x="3538" y="1169"/>
                </a:lnTo>
                <a:lnTo>
                  <a:pt x="3549" y="1247"/>
                </a:lnTo>
                <a:lnTo>
                  <a:pt x="3559" y="1330"/>
                </a:lnTo>
                <a:lnTo>
                  <a:pt x="3564" y="1424"/>
                </a:lnTo>
                <a:lnTo>
                  <a:pt x="3559" y="1522"/>
                </a:lnTo>
                <a:lnTo>
                  <a:pt x="2276" y="2364"/>
                </a:lnTo>
                <a:lnTo>
                  <a:pt x="4328" y="2920"/>
                </a:lnTo>
                <a:lnTo>
                  <a:pt x="4338" y="2920"/>
                </a:lnTo>
                <a:lnTo>
                  <a:pt x="4333" y="2925"/>
                </a:lnTo>
                <a:lnTo>
                  <a:pt x="4328" y="2935"/>
                </a:lnTo>
                <a:lnTo>
                  <a:pt x="4317" y="2925"/>
                </a:lnTo>
                <a:lnTo>
                  <a:pt x="4323" y="2920"/>
                </a:lnTo>
                <a:lnTo>
                  <a:pt x="4328" y="2920"/>
                </a:lnTo>
                <a:lnTo>
                  <a:pt x="2276" y="2364"/>
                </a:lnTo>
                <a:lnTo>
                  <a:pt x="4317" y="2915"/>
                </a:lnTo>
                <a:lnTo>
                  <a:pt x="4323" y="2915"/>
                </a:lnTo>
                <a:lnTo>
                  <a:pt x="4323" y="2920"/>
                </a:lnTo>
                <a:lnTo>
                  <a:pt x="4317" y="2925"/>
                </a:lnTo>
                <a:lnTo>
                  <a:pt x="4312" y="2925"/>
                </a:lnTo>
                <a:lnTo>
                  <a:pt x="4317" y="2915"/>
                </a:lnTo>
                <a:lnTo>
                  <a:pt x="2276" y="2364"/>
                </a:lnTo>
                <a:lnTo>
                  <a:pt x="4323" y="2811"/>
                </a:lnTo>
                <a:lnTo>
                  <a:pt x="4317" y="2816"/>
                </a:lnTo>
                <a:lnTo>
                  <a:pt x="4317" y="2805"/>
                </a:lnTo>
                <a:lnTo>
                  <a:pt x="4317" y="2811"/>
                </a:lnTo>
                <a:lnTo>
                  <a:pt x="4323" y="2811"/>
                </a:lnTo>
                <a:lnTo>
                  <a:pt x="2276" y="2364"/>
                </a:lnTo>
                <a:lnTo>
                  <a:pt x="4338" y="1751"/>
                </a:lnTo>
                <a:lnTo>
                  <a:pt x="4338" y="1756"/>
                </a:lnTo>
                <a:lnTo>
                  <a:pt x="4343" y="1772"/>
                </a:lnTo>
                <a:lnTo>
                  <a:pt x="4338" y="1787"/>
                </a:lnTo>
                <a:lnTo>
                  <a:pt x="4349" y="1777"/>
                </a:lnTo>
                <a:lnTo>
                  <a:pt x="4349" y="1782"/>
                </a:lnTo>
                <a:lnTo>
                  <a:pt x="4333" y="1808"/>
                </a:lnTo>
                <a:lnTo>
                  <a:pt x="4328" y="1834"/>
                </a:lnTo>
                <a:lnTo>
                  <a:pt x="4328" y="1839"/>
                </a:lnTo>
                <a:lnTo>
                  <a:pt x="4323" y="1834"/>
                </a:lnTo>
                <a:lnTo>
                  <a:pt x="4328" y="1808"/>
                </a:lnTo>
                <a:lnTo>
                  <a:pt x="4338" y="1787"/>
                </a:lnTo>
                <a:lnTo>
                  <a:pt x="4317" y="1813"/>
                </a:lnTo>
                <a:lnTo>
                  <a:pt x="4307" y="1834"/>
                </a:lnTo>
                <a:lnTo>
                  <a:pt x="4302" y="1829"/>
                </a:lnTo>
                <a:lnTo>
                  <a:pt x="4297" y="1824"/>
                </a:lnTo>
                <a:lnTo>
                  <a:pt x="4302" y="1813"/>
                </a:lnTo>
                <a:lnTo>
                  <a:pt x="4312" y="1787"/>
                </a:lnTo>
                <a:lnTo>
                  <a:pt x="4338" y="1751"/>
                </a:lnTo>
                <a:lnTo>
                  <a:pt x="2276" y="2364"/>
                </a:lnTo>
                <a:lnTo>
                  <a:pt x="4292" y="1948"/>
                </a:lnTo>
                <a:lnTo>
                  <a:pt x="4286" y="1974"/>
                </a:lnTo>
                <a:lnTo>
                  <a:pt x="4281" y="1969"/>
                </a:lnTo>
                <a:lnTo>
                  <a:pt x="4276" y="1969"/>
                </a:lnTo>
                <a:lnTo>
                  <a:pt x="4281" y="1964"/>
                </a:lnTo>
                <a:lnTo>
                  <a:pt x="4292" y="1948"/>
                </a:lnTo>
                <a:lnTo>
                  <a:pt x="2276" y="2364"/>
                </a:lnTo>
                <a:lnTo>
                  <a:pt x="4037" y="2411"/>
                </a:lnTo>
                <a:lnTo>
                  <a:pt x="4047" y="2405"/>
                </a:lnTo>
                <a:lnTo>
                  <a:pt x="4063" y="2395"/>
                </a:lnTo>
                <a:lnTo>
                  <a:pt x="4073" y="2390"/>
                </a:lnTo>
                <a:lnTo>
                  <a:pt x="4079" y="2400"/>
                </a:lnTo>
                <a:lnTo>
                  <a:pt x="4058" y="2411"/>
                </a:lnTo>
                <a:lnTo>
                  <a:pt x="4047" y="2411"/>
                </a:lnTo>
                <a:lnTo>
                  <a:pt x="4037" y="2411"/>
                </a:lnTo>
                <a:lnTo>
                  <a:pt x="2276" y="2364"/>
                </a:lnTo>
                <a:lnTo>
                  <a:pt x="4032" y="2416"/>
                </a:lnTo>
                <a:lnTo>
                  <a:pt x="4047" y="2426"/>
                </a:lnTo>
                <a:lnTo>
                  <a:pt x="4047" y="2431"/>
                </a:lnTo>
                <a:lnTo>
                  <a:pt x="4037" y="2437"/>
                </a:lnTo>
                <a:lnTo>
                  <a:pt x="4053" y="2437"/>
                </a:lnTo>
                <a:lnTo>
                  <a:pt x="4047" y="2442"/>
                </a:lnTo>
                <a:lnTo>
                  <a:pt x="4037" y="2447"/>
                </a:lnTo>
                <a:lnTo>
                  <a:pt x="4053" y="2457"/>
                </a:lnTo>
                <a:lnTo>
                  <a:pt x="4068" y="2437"/>
                </a:lnTo>
                <a:lnTo>
                  <a:pt x="4073" y="2431"/>
                </a:lnTo>
                <a:lnTo>
                  <a:pt x="4068" y="2426"/>
                </a:lnTo>
                <a:lnTo>
                  <a:pt x="4079" y="2426"/>
                </a:lnTo>
                <a:lnTo>
                  <a:pt x="4079" y="2442"/>
                </a:lnTo>
                <a:lnTo>
                  <a:pt x="4073" y="2457"/>
                </a:lnTo>
                <a:lnTo>
                  <a:pt x="4068" y="2463"/>
                </a:lnTo>
                <a:lnTo>
                  <a:pt x="4073" y="2463"/>
                </a:lnTo>
                <a:lnTo>
                  <a:pt x="4068" y="2468"/>
                </a:lnTo>
                <a:lnTo>
                  <a:pt x="4063" y="2478"/>
                </a:lnTo>
                <a:lnTo>
                  <a:pt x="4063" y="2483"/>
                </a:lnTo>
                <a:lnTo>
                  <a:pt x="4053" y="2504"/>
                </a:lnTo>
                <a:lnTo>
                  <a:pt x="4042" y="2504"/>
                </a:lnTo>
                <a:lnTo>
                  <a:pt x="4032" y="2452"/>
                </a:lnTo>
                <a:lnTo>
                  <a:pt x="4032" y="2431"/>
                </a:lnTo>
                <a:lnTo>
                  <a:pt x="4032" y="2416"/>
                </a:lnTo>
                <a:lnTo>
                  <a:pt x="2276" y="2364"/>
                </a:lnTo>
                <a:lnTo>
                  <a:pt x="3891" y="317"/>
                </a:lnTo>
                <a:lnTo>
                  <a:pt x="3860" y="302"/>
                </a:lnTo>
                <a:lnTo>
                  <a:pt x="3886" y="317"/>
                </a:lnTo>
                <a:lnTo>
                  <a:pt x="3876" y="322"/>
                </a:lnTo>
                <a:lnTo>
                  <a:pt x="3845" y="286"/>
                </a:lnTo>
                <a:lnTo>
                  <a:pt x="3803" y="260"/>
                </a:lnTo>
                <a:lnTo>
                  <a:pt x="3741" y="218"/>
                </a:lnTo>
                <a:lnTo>
                  <a:pt x="3746" y="218"/>
                </a:lnTo>
                <a:lnTo>
                  <a:pt x="3746" y="213"/>
                </a:lnTo>
                <a:lnTo>
                  <a:pt x="3762" y="218"/>
                </a:lnTo>
                <a:lnTo>
                  <a:pt x="3772" y="218"/>
                </a:lnTo>
                <a:lnTo>
                  <a:pt x="3824" y="265"/>
                </a:lnTo>
                <a:lnTo>
                  <a:pt x="3829" y="270"/>
                </a:lnTo>
                <a:lnTo>
                  <a:pt x="3871" y="291"/>
                </a:lnTo>
                <a:lnTo>
                  <a:pt x="3902" y="312"/>
                </a:lnTo>
                <a:lnTo>
                  <a:pt x="3891" y="317"/>
                </a:lnTo>
                <a:lnTo>
                  <a:pt x="2276" y="2364"/>
                </a:lnTo>
                <a:lnTo>
                  <a:pt x="3964" y="353"/>
                </a:lnTo>
                <a:lnTo>
                  <a:pt x="3959" y="353"/>
                </a:lnTo>
                <a:lnTo>
                  <a:pt x="3949" y="359"/>
                </a:lnTo>
                <a:lnTo>
                  <a:pt x="3923" y="353"/>
                </a:lnTo>
                <a:lnTo>
                  <a:pt x="3917" y="348"/>
                </a:lnTo>
                <a:lnTo>
                  <a:pt x="3912" y="343"/>
                </a:lnTo>
                <a:lnTo>
                  <a:pt x="3923" y="338"/>
                </a:lnTo>
                <a:lnTo>
                  <a:pt x="3928" y="338"/>
                </a:lnTo>
                <a:lnTo>
                  <a:pt x="3923" y="333"/>
                </a:lnTo>
                <a:lnTo>
                  <a:pt x="3912" y="333"/>
                </a:lnTo>
                <a:lnTo>
                  <a:pt x="3912" y="327"/>
                </a:lnTo>
                <a:lnTo>
                  <a:pt x="3917" y="322"/>
                </a:lnTo>
                <a:lnTo>
                  <a:pt x="3954" y="343"/>
                </a:lnTo>
                <a:lnTo>
                  <a:pt x="3964" y="353"/>
                </a:lnTo>
                <a:lnTo>
                  <a:pt x="2276" y="2364"/>
                </a:lnTo>
                <a:lnTo>
                  <a:pt x="3990" y="327"/>
                </a:lnTo>
                <a:lnTo>
                  <a:pt x="3964" y="322"/>
                </a:lnTo>
                <a:lnTo>
                  <a:pt x="3959" y="322"/>
                </a:lnTo>
                <a:lnTo>
                  <a:pt x="3964" y="327"/>
                </a:lnTo>
                <a:lnTo>
                  <a:pt x="3980" y="338"/>
                </a:lnTo>
                <a:lnTo>
                  <a:pt x="3980" y="343"/>
                </a:lnTo>
                <a:lnTo>
                  <a:pt x="3907" y="312"/>
                </a:lnTo>
                <a:lnTo>
                  <a:pt x="3845" y="270"/>
                </a:lnTo>
                <a:lnTo>
                  <a:pt x="3850" y="270"/>
                </a:lnTo>
                <a:lnTo>
                  <a:pt x="3855" y="270"/>
                </a:lnTo>
                <a:lnTo>
                  <a:pt x="3855" y="265"/>
                </a:lnTo>
                <a:lnTo>
                  <a:pt x="3850" y="265"/>
                </a:lnTo>
                <a:lnTo>
                  <a:pt x="3845" y="265"/>
                </a:lnTo>
                <a:lnTo>
                  <a:pt x="3840" y="260"/>
                </a:lnTo>
                <a:lnTo>
                  <a:pt x="3840" y="265"/>
                </a:lnTo>
                <a:lnTo>
                  <a:pt x="3829" y="260"/>
                </a:lnTo>
                <a:lnTo>
                  <a:pt x="3808" y="244"/>
                </a:lnTo>
                <a:lnTo>
                  <a:pt x="3788" y="234"/>
                </a:lnTo>
                <a:lnTo>
                  <a:pt x="3772" y="224"/>
                </a:lnTo>
                <a:lnTo>
                  <a:pt x="3788" y="229"/>
                </a:lnTo>
                <a:lnTo>
                  <a:pt x="3798" y="229"/>
                </a:lnTo>
                <a:lnTo>
                  <a:pt x="3798" y="224"/>
                </a:lnTo>
                <a:lnTo>
                  <a:pt x="3819" y="234"/>
                </a:lnTo>
                <a:lnTo>
                  <a:pt x="3798" y="224"/>
                </a:lnTo>
                <a:lnTo>
                  <a:pt x="3803" y="218"/>
                </a:lnTo>
                <a:lnTo>
                  <a:pt x="3803" y="213"/>
                </a:lnTo>
                <a:lnTo>
                  <a:pt x="3798" y="213"/>
                </a:lnTo>
                <a:lnTo>
                  <a:pt x="3788" y="218"/>
                </a:lnTo>
                <a:lnTo>
                  <a:pt x="3782" y="218"/>
                </a:lnTo>
                <a:lnTo>
                  <a:pt x="3793" y="218"/>
                </a:lnTo>
                <a:lnTo>
                  <a:pt x="3782" y="213"/>
                </a:lnTo>
                <a:lnTo>
                  <a:pt x="3772" y="213"/>
                </a:lnTo>
                <a:lnTo>
                  <a:pt x="3767" y="213"/>
                </a:lnTo>
                <a:lnTo>
                  <a:pt x="3762" y="213"/>
                </a:lnTo>
                <a:lnTo>
                  <a:pt x="3767" y="213"/>
                </a:lnTo>
                <a:lnTo>
                  <a:pt x="3756" y="208"/>
                </a:lnTo>
                <a:lnTo>
                  <a:pt x="3751" y="208"/>
                </a:lnTo>
                <a:lnTo>
                  <a:pt x="3741" y="203"/>
                </a:lnTo>
                <a:lnTo>
                  <a:pt x="3720" y="198"/>
                </a:lnTo>
                <a:lnTo>
                  <a:pt x="3730" y="177"/>
                </a:lnTo>
                <a:lnTo>
                  <a:pt x="3725" y="172"/>
                </a:lnTo>
                <a:lnTo>
                  <a:pt x="3720" y="172"/>
                </a:lnTo>
                <a:lnTo>
                  <a:pt x="3720" y="177"/>
                </a:lnTo>
                <a:lnTo>
                  <a:pt x="3715" y="182"/>
                </a:lnTo>
                <a:lnTo>
                  <a:pt x="3699" y="177"/>
                </a:lnTo>
                <a:lnTo>
                  <a:pt x="3689" y="172"/>
                </a:lnTo>
                <a:lnTo>
                  <a:pt x="3704" y="161"/>
                </a:lnTo>
                <a:lnTo>
                  <a:pt x="3730" y="172"/>
                </a:lnTo>
                <a:lnTo>
                  <a:pt x="3710" y="156"/>
                </a:lnTo>
                <a:lnTo>
                  <a:pt x="3725" y="146"/>
                </a:lnTo>
                <a:lnTo>
                  <a:pt x="3814" y="208"/>
                </a:lnTo>
                <a:lnTo>
                  <a:pt x="3814" y="203"/>
                </a:lnTo>
                <a:lnTo>
                  <a:pt x="3793" y="187"/>
                </a:lnTo>
                <a:lnTo>
                  <a:pt x="3767" y="166"/>
                </a:lnTo>
                <a:lnTo>
                  <a:pt x="3741" y="135"/>
                </a:lnTo>
                <a:lnTo>
                  <a:pt x="3741" y="130"/>
                </a:lnTo>
                <a:lnTo>
                  <a:pt x="3741" y="125"/>
                </a:lnTo>
                <a:lnTo>
                  <a:pt x="3741" y="130"/>
                </a:lnTo>
                <a:lnTo>
                  <a:pt x="3736" y="125"/>
                </a:lnTo>
                <a:lnTo>
                  <a:pt x="3736" y="120"/>
                </a:lnTo>
                <a:lnTo>
                  <a:pt x="3736" y="114"/>
                </a:lnTo>
                <a:lnTo>
                  <a:pt x="3730" y="114"/>
                </a:lnTo>
                <a:lnTo>
                  <a:pt x="3730" y="120"/>
                </a:lnTo>
                <a:lnTo>
                  <a:pt x="3730" y="114"/>
                </a:lnTo>
                <a:lnTo>
                  <a:pt x="3710" y="99"/>
                </a:lnTo>
                <a:lnTo>
                  <a:pt x="3710" y="94"/>
                </a:lnTo>
                <a:lnTo>
                  <a:pt x="3715" y="94"/>
                </a:lnTo>
                <a:lnTo>
                  <a:pt x="3710" y="89"/>
                </a:lnTo>
                <a:lnTo>
                  <a:pt x="3704" y="89"/>
                </a:lnTo>
                <a:lnTo>
                  <a:pt x="3694" y="78"/>
                </a:lnTo>
                <a:lnTo>
                  <a:pt x="3689" y="78"/>
                </a:lnTo>
                <a:lnTo>
                  <a:pt x="3694" y="68"/>
                </a:lnTo>
                <a:lnTo>
                  <a:pt x="3741" y="104"/>
                </a:lnTo>
                <a:lnTo>
                  <a:pt x="3834" y="187"/>
                </a:lnTo>
                <a:lnTo>
                  <a:pt x="3876" y="218"/>
                </a:lnTo>
                <a:lnTo>
                  <a:pt x="3923" y="250"/>
                </a:lnTo>
                <a:lnTo>
                  <a:pt x="3975" y="276"/>
                </a:lnTo>
                <a:lnTo>
                  <a:pt x="4021" y="296"/>
                </a:lnTo>
                <a:lnTo>
                  <a:pt x="4006" y="312"/>
                </a:lnTo>
                <a:lnTo>
                  <a:pt x="3990" y="327"/>
                </a:lnTo>
                <a:lnTo>
                  <a:pt x="2276" y="2364"/>
                </a:lnTo>
                <a:lnTo>
                  <a:pt x="4027" y="2556"/>
                </a:lnTo>
                <a:lnTo>
                  <a:pt x="4021" y="2582"/>
                </a:lnTo>
                <a:lnTo>
                  <a:pt x="4021" y="2577"/>
                </a:lnTo>
                <a:lnTo>
                  <a:pt x="4016" y="2567"/>
                </a:lnTo>
                <a:lnTo>
                  <a:pt x="4027" y="2556"/>
                </a:lnTo>
                <a:lnTo>
                  <a:pt x="2276" y="2364"/>
                </a:lnTo>
                <a:lnTo>
                  <a:pt x="4250" y="2857"/>
                </a:lnTo>
                <a:lnTo>
                  <a:pt x="4240" y="2847"/>
                </a:lnTo>
                <a:lnTo>
                  <a:pt x="4240" y="2842"/>
                </a:lnTo>
                <a:lnTo>
                  <a:pt x="4250" y="2826"/>
                </a:lnTo>
                <a:lnTo>
                  <a:pt x="4250" y="2831"/>
                </a:lnTo>
                <a:lnTo>
                  <a:pt x="4255" y="2821"/>
                </a:lnTo>
                <a:lnTo>
                  <a:pt x="4260" y="2826"/>
                </a:lnTo>
                <a:lnTo>
                  <a:pt x="4260" y="2837"/>
                </a:lnTo>
                <a:lnTo>
                  <a:pt x="4250" y="2857"/>
                </a:lnTo>
                <a:lnTo>
                  <a:pt x="2276" y="2364"/>
                </a:lnTo>
                <a:lnTo>
                  <a:pt x="4260" y="2863"/>
                </a:lnTo>
                <a:lnTo>
                  <a:pt x="4266" y="2863"/>
                </a:lnTo>
                <a:lnTo>
                  <a:pt x="4266" y="2868"/>
                </a:lnTo>
                <a:lnTo>
                  <a:pt x="4271" y="2873"/>
                </a:lnTo>
                <a:lnTo>
                  <a:pt x="4266" y="2873"/>
                </a:lnTo>
                <a:lnTo>
                  <a:pt x="4260" y="2863"/>
                </a:lnTo>
                <a:lnTo>
                  <a:pt x="2276" y="2364"/>
                </a:lnTo>
                <a:lnTo>
                  <a:pt x="4271" y="2665"/>
                </a:lnTo>
                <a:lnTo>
                  <a:pt x="4276" y="2665"/>
                </a:lnTo>
                <a:lnTo>
                  <a:pt x="4281" y="2655"/>
                </a:lnTo>
                <a:lnTo>
                  <a:pt x="4281" y="2660"/>
                </a:lnTo>
                <a:lnTo>
                  <a:pt x="4276" y="2665"/>
                </a:lnTo>
                <a:lnTo>
                  <a:pt x="4271" y="2665"/>
                </a:lnTo>
                <a:lnTo>
                  <a:pt x="2276" y="2364"/>
                </a:lnTo>
                <a:lnTo>
                  <a:pt x="4297" y="2915"/>
                </a:lnTo>
                <a:lnTo>
                  <a:pt x="4276" y="2894"/>
                </a:lnTo>
                <a:lnTo>
                  <a:pt x="4281" y="2899"/>
                </a:lnTo>
                <a:lnTo>
                  <a:pt x="4292" y="2889"/>
                </a:lnTo>
                <a:lnTo>
                  <a:pt x="4292" y="2883"/>
                </a:lnTo>
                <a:lnTo>
                  <a:pt x="4276" y="2894"/>
                </a:lnTo>
                <a:lnTo>
                  <a:pt x="4271" y="2878"/>
                </a:lnTo>
                <a:lnTo>
                  <a:pt x="4276" y="2878"/>
                </a:lnTo>
                <a:lnTo>
                  <a:pt x="4281" y="2878"/>
                </a:lnTo>
                <a:lnTo>
                  <a:pt x="4286" y="2873"/>
                </a:lnTo>
                <a:lnTo>
                  <a:pt x="4297" y="2889"/>
                </a:lnTo>
                <a:lnTo>
                  <a:pt x="4297" y="2915"/>
                </a:lnTo>
                <a:lnTo>
                  <a:pt x="2276" y="2364"/>
                </a:lnTo>
                <a:lnTo>
                  <a:pt x="4292" y="2764"/>
                </a:lnTo>
                <a:lnTo>
                  <a:pt x="4286" y="2769"/>
                </a:lnTo>
                <a:lnTo>
                  <a:pt x="4286" y="2764"/>
                </a:lnTo>
                <a:lnTo>
                  <a:pt x="4292" y="2764"/>
                </a:lnTo>
                <a:lnTo>
                  <a:pt x="2276" y="2364"/>
                </a:lnTo>
                <a:lnTo>
                  <a:pt x="4234" y="2509"/>
                </a:lnTo>
                <a:lnTo>
                  <a:pt x="4271" y="2515"/>
                </a:lnTo>
                <a:lnTo>
                  <a:pt x="4292" y="2515"/>
                </a:lnTo>
                <a:lnTo>
                  <a:pt x="4302" y="2515"/>
                </a:lnTo>
                <a:lnTo>
                  <a:pt x="4307" y="2520"/>
                </a:lnTo>
                <a:lnTo>
                  <a:pt x="4323" y="2520"/>
                </a:lnTo>
                <a:lnTo>
                  <a:pt x="4323" y="2535"/>
                </a:lnTo>
                <a:lnTo>
                  <a:pt x="4307" y="2535"/>
                </a:lnTo>
                <a:lnTo>
                  <a:pt x="4286" y="2535"/>
                </a:lnTo>
                <a:lnTo>
                  <a:pt x="4250" y="2535"/>
                </a:lnTo>
                <a:lnTo>
                  <a:pt x="4245" y="2541"/>
                </a:lnTo>
                <a:lnTo>
                  <a:pt x="4240" y="2541"/>
                </a:lnTo>
                <a:lnTo>
                  <a:pt x="4245" y="2530"/>
                </a:lnTo>
                <a:lnTo>
                  <a:pt x="4234" y="2530"/>
                </a:lnTo>
                <a:lnTo>
                  <a:pt x="4234" y="2525"/>
                </a:lnTo>
                <a:lnTo>
                  <a:pt x="4307" y="2520"/>
                </a:lnTo>
                <a:lnTo>
                  <a:pt x="4234" y="2520"/>
                </a:lnTo>
                <a:lnTo>
                  <a:pt x="4234" y="2509"/>
                </a:lnTo>
                <a:lnTo>
                  <a:pt x="2276" y="2364"/>
                </a:lnTo>
                <a:lnTo>
                  <a:pt x="4240" y="2582"/>
                </a:lnTo>
                <a:lnTo>
                  <a:pt x="4250" y="2587"/>
                </a:lnTo>
                <a:lnTo>
                  <a:pt x="4255" y="2593"/>
                </a:lnTo>
                <a:lnTo>
                  <a:pt x="4250" y="2587"/>
                </a:lnTo>
                <a:lnTo>
                  <a:pt x="4240" y="2587"/>
                </a:lnTo>
                <a:lnTo>
                  <a:pt x="4240" y="2582"/>
                </a:lnTo>
                <a:lnTo>
                  <a:pt x="2276" y="2364"/>
                </a:lnTo>
                <a:lnTo>
                  <a:pt x="4234" y="2582"/>
                </a:lnTo>
                <a:lnTo>
                  <a:pt x="4234" y="2587"/>
                </a:lnTo>
                <a:lnTo>
                  <a:pt x="4229" y="2587"/>
                </a:lnTo>
                <a:lnTo>
                  <a:pt x="4234" y="2582"/>
                </a:lnTo>
                <a:lnTo>
                  <a:pt x="2276" y="2364"/>
                </a:lnTo>
                <a:lnTo>
                  <a:pt x="4214" y="2374"/>
                </a:lnTo>
                <a:lnTo>
                  <a:pt x="4214" y="2380"/>
                </a:lnTo>
                <a:lnTo>
                  <a:pt x="4214" y="2385"/>
                </a:lnTo>
                <a:lnTo>
                  <a:pt x="4214" y="2380"/>
                </a:lnTo>
                <a:lnTo>
                  <a:pt x="4208" y="2380"/>
                </a:lnTo>
                <a:lnTo>
                  <a:pt x="4214" y="2374"/>
                </a:lnTo>
                <a:lnTo>
                  <a:pt x="2276" y="2364"/>
                </a:lnTo>
                <a:lnTo>
                  <a:pt x="4156" y="2639"/>
                </a:lnTo>
                <a:lnTo>
                  <a:pt x="4162" y="2644"/>
                </a:lnTo>
                <a:lnTo>
                  <a:pt x="4177" y="2650"/>
                </a:lnTo>
                <a:lnTo>
                  <a:pt x="4188" y="2655"/>
                </a:lnTo>
                <a:lnTo>
                  <a:pt x="4188" y="2650"/>
                </a:lnTo>
                <a:lnTo>
                  <a:pt x="4182" y="2634"/>
                </a:lnTo>
                <a:lnTo>
                  <a:pt x="4193" y="2613"/>
                </a:lnTo>
                <a:lnTo>
                  <a:pt x="4203" y="2603"/>
                </a:lnTo>
                <a:lnTo>
                  <a:pt x="4219" y="2598"/>
                </a:lnTo>
                <a:lnTo>
                  <a:pt x="4224" y="2608"/>
                </a:lnTo>
                <a:lnTo>
                  <a:pt x="4224" y="2618"/>
                </a:lnTo>
                <a:lnTo>
                  <a:pt x="4224" y="2624"/>
                </a:lnTo>
                <a:lnTo>
                  <a:pt x="4229" y="2629"/>
                </a:lnTo>
                <a:lnTo>
                  <a:pt x="4240" y="2629"/>
                </a:lnTo>
                <a:lnTo>
                  <a:pt x="4245" y="2618"/>
                </a:lnTo>
                <a:lnTo>
                  <a:pt x="4250" y="2608"/>
                </a:lnTo>
                <a:lnTo>
                  <a:pt x="4250" y="2603"/>
                </a:lnTo>
                <a:lnTo>
                  <a:pt x="4250" y="2598"/>
                </a:lnTo>
                <a:lnTo>
                  <a:pt x="4250" y="2603"/>
                </a:lnTo>
                <a:lnTo>
                  <a:pt x="4266" y="2582"/>
                </a:lnTo>
                <a:lnTo>
                  <a:pt x="4271" y="2567"/>
                </a:lnTo>
                <a:lnTo>
                  <a:pt x="4271" y="2561"/>
                </a:lnTo>
                <a:lnTo>
                  <a:pt x="4266" y="2561"/>
                </a:lnTo>
                <a:lnTo>
                  <a:pt x="4260" y="2567"/>
                </a:lnTo>
                <a:lnTo>
                  <a:pt x="4250" y="2572"/>
                </a:lnTo>
                <a:lnTo>
                  <a:pt x="4250" y="2567"/>
                </a:lnTo>
                <a:lnTo>
                  <a:pt x="4250" y="2556"/>
                </a:lnTo>
                <a:lnTo>
                  <a:pt x="4245" y="2561"/>
                </a:lnTo>
                <a:lnTo>
                  <a:pt x="4245" y="2551"/>
                </a:lnTo>
                <a:lnTo>
                  <a:pt x="4323" y="2546"/>
                </a:lnTo>
                <a:lnTo>
                  <a:pt x="4312" y="2598"/>
                </a:lnTo>
                <a:lnTo>
                  <a:pt x="4292" y="2644"/>
                </a:lnTo>
                <a:lnTo>
                  <a:pt x="4281" y="2650"/>
                </a:lnTo>
                <a:lnTo>
                  <a:pt x="4286" y="2639"/>
                </a:lnTo>
                <a:lnTo>
                  <a:pt x="4286" y="2634"/>
                </a:lnTo>
                <a:lnTo>
                  <a:pt x="4286" y="2618"/>
                </a:lnTo>
                <a:lnTo>
                  <a:pt x="4281" y="2608"/>
                </a:lnTo>
                <a:lnTo>
                  <a:pt x="4271" y="2608"/>
                </a:lnTo>
                <a:lnTo>
                  <a:pt x="4271" y="2624"/>
                </a:lnTo>
                <a:lnTo>
                  <a:pt x="4276" y="2639"/>
                </a:lnTo>
                <a:lnTo>
                  <a:pt x="4276" y="2650"/>
                </a:lnTo>
                <a:lnTo>
                  <a:pt x="4271" y="2660"/>
                </a:lnTo>
                <a:lnTo>
                  <a:pt x="4260" y="2665"/>
                </a:lnTo>
                <a:lnTo>
                  <a:pt x="4219" y="2650"/>
                </a:lnTo>
                <a:lnTo>
                  <a:pt x="4214" y="2650"/>
                </a:lnTo>
                <a:lnTo>
                  <a:pt x="4208" y="2655"/>
                </a:lnTo>
                <a:lnTo>
                  <a:pt x="4214" y="2665"/>
                </a:lnTo>
                <a:lnTo>
                  <a:pt x="4219" y="2676"/>
                </a:lnTo>
                <a:lnTo>
                  <a:pt x="4219" y="2686"/>
                </a:lnTo>
                <a:lnTo>
                  <a:pt x="4219" y="2696"/>
                </a:lnTo>
                <a:lnTo>
                  <a:pt x="4208" y="2717"/>
                </a:lnTo>
                <a:lnTo>
                  <a:pt x="4203" y="2722"/>
                </a:lnTo>
                <a:lnTo>
                  <a:pt x="4203" y="2717"/>
                </a:lnTo>
                <a:lnTo>
                  <a:pt x="4198" y="2696"/>
                </a:lnTo>
                <a:lnTo>
                  <a:pt x="4193" y="2691"/>
                </a:lnTo>
                <a:lnTo>
                  <a:pt x="4188" y="2696"/>
                </a:lnTo>
                <a:lnTo>
                  <a:pt x="4177" y="2712"/>
                </a:lnTo>
                <a:lnTo>
                  <a:pt x="4177" y="2733"/>
                </a:lnTo>
                <a:lnTo>
                  <a:pt x="4172" y="2759"/>
                </a:lnTo>
                <a:lnTo>
                  <a:pt x="4172" y="2764"/>
                </a:lnTo>
                <a:lnTo>
                  <a:pt x="4177" y="2769"/>
                </a:lnTo>
                <a:lnTo>
                  <a:pt x="4182" y="2780"/>
                </a:lnTo>
                <a:lnTo>
                  <a:pt x="4172" y="2785"/>
                </a:lnTo>
                <a:lnTo>
                  <a:pt x="4162" y="2785"/>
                </a:lnTo>
                <a:lnTo>
                  <a:pt x="4151" y="2785"/>
                </a:lnTo>
                <a:lnTo>
                  <a:pt x="4141" y="2780"/>
                </a:lnTo>
                <a:lnTo>
                  <a:pt x="4130" y="2769"/>
                </a:lnTo>
                <a:lnTo>
                  <a:pt x="4125" y="2774"/>
                </a:lnTo>
                <a:lnTo>
                  <a:pt x="4115" y="2785"/>
                </a:lnTo>
                <a:lnTo>
                  <a:pt x="4104" y="2805"/>
                </a:lnTo>
                <a:lnTo>
                  <a:pt x="4089" y="2826"/>
                </a:lnTo>
                <a:lnTo>
                  <a:pt x="4068" y="2831"/>
                </a:lnTo>
                <a:lnTo>
                  <a:pt x="4058" y="2831"/>
                </a:lnTo>
                <a:lnTo>
                  <a:pt x="4058" y="2826"/>
                </a:lnTo>
                <a:lnTo>
                  <a:pt x="4063" y="2821"/>
                </a:lnTo>
                <a:lnTo>
                  <a:pt x="4073" y="2805"/>
                </a:lnTo>
                <a:lnTo>
                  <a:pt x="4073" y="2790"/>
                </a:lnTo>
                <a:lnTo>
                  <a:pt x="4063" y="2795"/>
                </a:lnTo>
                <a:lnTo>
                  <a:pt x="4053" y="2795"/>
                </a:lnTo>
                <a:lnTo>
                  <a:pt x="4042" y="2790"/>
                </a:lnTo>
                <a:lnTo>
                  <a:pt x="4037" y="2785"/>
                </a:lnTo>
                <a:lnTo>
                  <a:pt x="4037" y="2774"/>
                </a:lnTo>
                <a:lnTo>
                  <a:pt x="4047" y="2764"/>
                </a:lnTo>
                <a:lnTo>
                  <a:pt x="4063" y="2759"/>
                </a:lnTo>
                <a:lnTo>
                  <a:pt x="4099" y="2759"/>
                </a:lnTo>
                <a:lnTo>
                  <a:pt x="4110" y="2759"/>
                </a:lnTo>
                <a:lnTo>
                  <a:pt x="4115" y="2743"/>
                </a:lnTo>
                <a:lnTo>
                  <a:pt x="4110" y="2722"/>
                </a:lnTo>
                <a:lnTo>
                  <a:pt x="4115" y="2702"/>
                </a:lnTo>
                <a:lnTo>
                  <a:pt x="4120" y="2691"/>
                </a:lnTo>
                <a:lnTo>
                  <a:pt x="4115" y="2691"/>
                </a:lnTo>
                <a:lnTo>
                  <a:pt x="4089" y="2722"/>
                </a:lnTo>
                <a:lnTo>
                  <a:pt x="4079" y="2728"/>
                </a:lnTo>
                <a:lnTo>
                  <a:pt x="4073" y="2722"/>
                </a:lnTo>
                <a:lnTo>
                  <a:pt x="4068" y="2722"/>
                </a:lnTo>
                <a:lnTo>
                  <a:pt x="4058" y="2717"/>
                </a:lnTo>
                <a:lnTo>
                  <a:pt x="4063" y="2712"/>
                </a:lnTo>
                <a:lnTo>
                  <a:pt x="4089" y="2696"/>
                </a:lnTo>
                <a:lnTo>
                  <a:pt x="4099" y="2686"/>
                </a:lnTo>
                <a:lnTo>
                  <a:pt x="4099" y="2691"/>
                </a:lnTo>
                <a:lnTo>
                  <a:pt x="4104" y="2691"/>
                </a:lnTo>
                <a:lnTo>
                  <a:pt x="4115" y="2691"/>
                </a:lnTo>
                <a:lnTo>
                  <a:pt x="4141" y="2676"/>
                </a:lnTo>
                <a:lnTo>
                  <a:pt x="4156" y="2665"/>
                </a:lnTo>
                <a:lnTo>
                  <a:pt x="4151" y="2665"/>
                </a:lnTo>
                <a:lnTo>
                  <a:pt x="4063" y="2696"/>
                </a:lnTo>
                <a:lnTo>
                  <a:pt x="4027" y="2707"/>
                </a:lnTo>
                <a:lnTo>
                  <a:pt x="4042" y="2702"/>
                </a:lnTo>
                <a:lnTo>
                  <a:pt x="4047" y="2696"/>
                </a:lnTo>
                <a:lnTo>
                  <a:pt x="4037" y="2696"/>
                </a:lnTo>
                <a:lnTo>
                  <a:pt x="4042" y="2696"/>
                </a:lnTo>
                <a:lnTo>
                  <a:pt x="4068" y="2686"/>
                </a:lnTo>
                <a:lnTo>
                  <a:pt x="4125" y="2665"/>
                </a:lnTo>
                <a:lnTo>
                  <a:pt x="4130" y="2660"/>
                </a:lnTo>
                <a:lnTo>
                  <a:pt x="4136" y="2655"/>
                </a:lnTo>
                <a:lnTo>
                  <a:pt x="4141" y="2639"/>
                </a:lnTo>
                <a:lnTo>
                  <a:pt x="4151" y="2634"/>
                </a:lnTo>
                <a:lnTo>
                  <a:pt x="4151" y="2639"/>
                </a:lnTo>
                <a:lnTo>
                  <a:pt x="4156" y="2639"/>
                </a:lnTo>
                <a:lnTo>
                  <a:pt x="2276" y="2364"/>
                </a:lnTo>
                <a:lnTo>
                  <a:pt x="4146" y="2447"/>
                </a:lnTo>
                <a:lnTo>
                  <a:pt x="4151" y="2447"/>
                </a:lnTo>
                <a:lnTo>
                  <a:pt x="4141" y="2457"/>
                </a:lnTo>
                <a:lnTo>
                  <a:pt x="4146" y="2447"/>
                </a:lnTo>
                <a:lnTo>
                  <a:pt x="2276" y="2364"/>
                </a:lnTo>
                <a:lnTo>
                  <a:pt x="4125" y="2494"/>
                </a:lnTo>
                <a:lnTo>
                  <a:pt x="4130" y="2483"/>
                </a:lnTo>
                <a:lnTo>
                  <a:pt x="4125" y="2483"/>
                </a:lnTo>
                <a:lnTo>
                  <a:pt x="4130" y="2478"/>
                </a:lnTo>
                <a:lnTo>
                  <a:pt x="4136" y="2463"/>
                </a:lnTo>
                <a:lnTo>
                  <a:pt x="4136" y="2473"/>
                </a:lnTo>
                <a:lnTo>
                  <a:pt x="4141" y="2478"/>
                </a:lnTo>
                <a:lnTo>
                  <a:pt x="4146" y="2483"/>
                </a:lnTo>
                <a:lnTo>
                  <a:pt x="4141" y="2494"/>
                </a:lnTo>
                <a:lnTo>
                  <a:pt x="4120" y="2504"/>
                </a:lnTo>
                <a:lnTo>
                  <a:pt x="4125" y="2494"/>
                </a:lnTo>
                <a:lnTo>
                  <a:pt x="2276" y="2364"/>
                </a:lnTo>
                <a:lnTo>
                  <a:pt x="4125" y="2546"/>
                </a:lnTo>
                <a:lnTo>
                  <a:pt x="4125" y="2541"/>
                </a:lnTo>
                <a:lnTo>
                  <a:pt x="4136" y="2541"/>
                </a:lnTo>
                <a:lnTo>
                  <a:pt x="4146" y="2541"/>
                </a:lnTo>
                <a:lnTo>
                  <a:pt x="4151" y="2541"/>
                </a:lnTo>
                <a:lnTo>
                  <a:pt x="4136" y="2551"/>
                </a:lnTo>
                <a:lnTo>
                  <a:pt x="4125" y="2561"/>
                </a:lnTo>
                <a:lnTo>
                  <a:pt x="4115" y="2572"/>
                </a:lnTo>
                <a:lnTo>
                  <a:pt x="4104" y="2582"/>
                </a:lnTo>
                <a:lnTo>
                  <a:pt x="4099" y="2598"/>
                </a:lnTo>
                <a:lnTo>
                  <a:pt x="4058" y="2603"/>
                </a:lnTo>
                <a:lnTo>
                  <a:pt x="4063" y="2598"/>
                </a:lnTo>
                <a:lnTo>
                  <a:pt x="4063" y="2593"/>
                </a:lnTo>
                <a:lnTo>
                  <a:pt x="4047" y="2603"/>
                </a:lnTo>
                <a:lnTo>
                  <a:pt x="4037" y="2603"/>
                </a:lnTo>
                <a:lnTo>
                  <a:pt x="4037" y="2598"/>
                </a:lnTo>
                <a:lnTo>
                  <a:pt x="4037" y="2593"/>
                </a:lnTo>
                <a:lnTo>
                  <a:pt x="4047" y="2567"/>
                </a:lnTo>
                <a:lnTo>
                  <a:pt x="4032" y="2587"/>
                </a:lnTo>
                <a:lnTo>
                  <a:pt x="4032" y="2556"/>
                </a:lnTo>
                <a:lnTo>
                  <a:pt x="4027" y="2551"/>
                </a:lnTo>
                <a:lnTo>
                  <a:pt x="4037" y="2541"/>
                </a:lnTo>
                <a:lnTo>
                  <a:pt x="4047" y="2541"/>
                </a:lnTo>
                <a:lnTo>
                  <a:pt x="4063" y="2561"/>
                </a:lnTo>
                <a:lnTo>
                  <a:pt x="4089" y="2577"/>
                </a:lnTo>
                <a:lnTo>
                  <a:pt x="4104" y="2582"/>
                </a:lnTo>
                <a:lnTo>
                  <a:pt x="4115" y="2572"/>
                </a:lnTo>
                <a:lnTo>
                  <a:pt x="4125" y="2546"/>
                </a:lnTo>
                <a:lnTo>
                  <a:pt x="2276" y="2364"/>
                </a:lnTo>
                <a:lnTo>
                  <a:pt x="83" y="1237"/>
                </a:lnTo>
                <a:lnTo>
                  <a:pt x="89" y="1237"/>
                </a:lnTo>
                <a:lnTo>
                  <a:pt x="89" y="1231"/>
                </a:lnTo>
                <a:lnTo>
                  <a:pt x="83" y="1231"/>
                </a:lnTo>
                <a:lnTo>
                  <a:pt x="78" y="1237"/>
                </a:lnTo>
                <a:lnTo>
                  <a:pt x="83" y="1237"/>
                </a:lnTo>
                <a:lnTo>
                  <a:pt x="2276" y="2364"/>
                </a:lnTo>
                <a:lnTo>
                  <a:pt x="135" y="1299"/>
                </a:lnTo>
                <a:lnTo>
                  <a:pt x="140" y="1299"/>
                </a:lnTo>
                <a:lnTo>
                  <a:pt x="140" y="1294"/>
                </a:lnTo>
                <a:lnTo>
                  <a:pt x="135" y="1294"/>
                </a:lnTo>
                <a:lnTo>
                  <a:pt x="135" y="1299"/>
                </a:lnTo>
                <a:lnTo>
                  <a:pt x="130" y="1299"/>
                </a:lnTo>
                <a:lnTo>
                  <a:pt x="135" y="1299"/>
                </a:lnTo>
                <a:lnTo>
                  <a:pt x="2276" y="2364"/>
                </a:lnTo>
                <a:lnTo>
                  <a:pt x="26" y="1263"/>
                </a:lnTo>
                <a:lnTo>
                  <a:pt x="31" y="1257"/>
                </a:lnTo>
                <a:lnTo>
                  <a:pt x="26" y="1257"/>
                </a:lnTo>
                <a:lnTo>
                  <a:pt x="26" y="1263"/>
                </a:lnTo>
                <a:lnTo>
                  <a:pt x="2276" y="2364"/>
                </a:lnTo>
                <a:lnTo>
                  <a:pt x="140" y="1299"/>
                </a:lnTo>
                <a:lnTo>
                  <a:pt x="140" y="1304"/>
                </a:lnTo>
                <a:lnTo>
                  <a:pt x="146" y="1304"/>
                </a:lnTo>
                <a:lnTo>
                  <a:pt x="146" y="1299"/>
                </a:lnTo>
                <a:lnTo>
                  <a:pt x="146" y="1294"/>
                </a:lnTo>
                <a:lnTo>
                  <a:pt x="140" y="1294"/>
                </a:lnTo>
                <a:lnTo>
                  <a:pt x="140" y="1299"/>
                </a:lnTo>
                <a:lnTo>
                  <a:pt x="2276" y="2364"/>
                </a:lnTo>
                <a:lnTo>
                  <a:pt x="99" y="1263"/>
                </a:lnTo>
                <a:lnTo>
                  <a:pt x="109" y="1263"/>
                </a:lnTo>
                <a:lnTo>
                  <a:pt x="109" y="1257"/>
                </a:lnTo>
                <a:lnTo>
                  <a:pt x="99" y="1263"/>
                </a:lnTo>
                <a:lnTo>
                  <a:pt x="2276" y="2364"/>
                </a:lnTo>
                <a:lnTo>
                  <a:pt x="11" y="1013"/>
                </a:lnTo>
                <a:lnTo>
                  <a:pt x="5" y="1018"/>
                </a:lnTo>
                <a:lnTo>
                  <a:pt x="0" y="1018"/>
                </a:lnTo>
                <a:lnTo>
                  <a:pt x="5" y="1018"/>
                </a:lnTo>
                <a:lnTo>
                  <a:pt x="11" y="1013"/>
                </a:lnTo>
                <a:lnTo>
                  <a:pt x="2276" y="2364"/>
                </a:lnTo>
                <a:lnTo>
                  <a:pt x="0" y="915"/>
                </a:lnTo>
                <a:lnTo>
                  <a:pt x="0" y="920"/>
                </a:lnTo>
                <a:lnTo>
                  <a:pt x="89" y="816"/>
                </a:lnTo>
                <a:lnTo>
                  <a:pt x="130" y="769"/>
                </a:lnTo>
                <a:lnTo>
                  <a:pt x="0" y="915"/>
                </a:lnTo>
                <a:lnTo>
                  <a:pt x="2276" y="2364"/>
                </a:lnTo>
                <a:lnTo>
                  <a:pt x="83" y="774"/>
                </a:lnTo>
                <a:lnTo>
                  <a:pt x="94" y="774"/>
                </a:lnTo>
                <a:lnTo>
                  <a:pt x="99" y="769"/>
                </a:lnTo>
                <a:lnTo>
                  <a:pt x="89" y="769"/>
                </a:lnTo>
                <a:lnTo>
                  <a:pt x="83" y="774"/>
                </a:lnTo>
                <a:lnTo>
                  <a:pt x="83" y="774"/>
                </a:lnTo>
                <a:lnTo>
                  <a:pt x="2276" y="2364"/>
                </a:lnTo>
                <a:lnTo>
                  <a:pt x="125" y="764"/>
                </a:lnTo>
                <a:lnTo>
                  <a:pt x="120" y="764"/>
                </a:lnTo>
                <a:lnTo>
                  <a:pt x="114" y="769"/>
                </a:lnTo>
                <a:lnTo>
                  <a:pt x="120" y="769"/>
                </a:lnTo>
                <a:lnTo>
                  <a:pt x="125" y="764"/>
                </a:lnTo>
                <a:lnTo>
                  <a:pt x="2276" y="2364"/>
                </a:lnTo>
                <a:lnTo>
                  <a:pt x="5" y="411"/>
                </a:lnTo>
                <a:lnTo>
                  <a:pt x="11" y="416"/>
                </a:lnTo>
                <a:lnTo>
                  <a:pt x="11" y="421"/>
                </a:lnTo>
                <a:lnTo>
                  <a:pt x="11" y="405"/>
                </a:lnTo>
                <a:lnTo>
                  <a:pt x="11" y="411"/>
                </a:lnTo>
                <a:lnTo>
                  <a:pt x="11" y="416"/>
                </a:lnTo>
                <a:lnTo>
                  <a:pt x="11" y="405"/>
                </a:lnTo>
                <a:lnTo>
                  <a:pt x="11" y="395"/>
                </a:lnTo>
                <a:lnTo>
                  <a:pt x="11" y="400"/>
                </a:lnTo>
                <a:lnTo>
                  <a:pt x="11" y="395"/>
                </a:lnTo>
                <a:lnTo>
                  <a:pt x="11" y="385"/>
                </a:lnTo>
                <a:lnTo>
                  <a:pt x="5" y="385"/>
                </a:lnTo>
                <a:lnTo>
                  <a:pt x="5" y="379"/>
                </a:lnTo>
                <a:lnTo>
                  <a:pt x="0" y="369"/>
                </a:lnTo>
                <a:lnTo>
                  <a:pt x="0" y="374"/>
                </a:lnTo>
                <a:lnTo>
                  <a:pt x="0" y="400"/>
                </a:lnTo>
                <a:lnTo>
                  <a:pt x="0" y="405"/>
                </a:lnTo>
                <a:lnTo>
                  <a:pt x="0" y="411"/>
                </a:lnTo>
                <a:lnTo>
                  <a:pt x="5" y="411"/>
                </a:lnTo>
                <a:lnTo>
                  <a:pt x="2276" y="2364"/>
                </a:lnTo>
                <a:lnTo>
                  <a:pt x="3065" y="977"/>
                </a:lnTo>
                <a:lnTo>
                  <a:pt x="3071" y="972"/>
                </a:lnTo>
                <a:lnTo>
                  <a:pt x="3071" y="961"/>
                </a:lnTo>
                <a:lnTo>
                  <a:pt x="3065" y="972"/>
                </a:lnTo>
                <a:lnTo>
                  <a:pt x="3065" y="977"/>
                </a:lnTo>
                <a:lnTo>
                  <a:pt x="2276" y="2364"/>
                </a:lnTo>
                <a:lnTo>
                  <a:pt x="229" y="1138"/>
                </a:lnTo>
                <a:lnTo>
                  <a:pt x="234" y="1138"/>
                </a:lnTo>
                <a:lnTo>
                  <a:pt x="234" y="1133"/>
                </a:lnTo>
                <a:lnTo>
                  <a:pt x="224" y="1138"/>
                </a:lnTo>
                <a:lnTo>
                  <a:pt x="229" y="1138"/>
                </a:lnTo>
                <a:lnTo>
                  <a:pt x="2276" y="2364"/>
                </a:lnTo>
                <a:lnTo>
                  <a:pt x="146" y="1330"/>
                </a:lnTo>
                <a:lnTo>
                  <a:pt x="265" y="1247"/>
                </a:lnTo>
                <a:lnTo>
                  <a:pt x="270" y="1247"/>
                </a:lnTo>
                <a:lnTo>
                  <a:pt x="276" y="1242"/>
                </a:lnTo>
                <a:lnTo>
                  <a:pt x="348" y="1190"/>
                </a:lnTo>
                <a:lnTo>
                  <a:pt x="353" y="1190"/>
                </a:lnTo>
                <a:lnTo>
                  <a:pt x="348" y="1190"/>
                </a:lnTo>
                <a:lnTo>
                  <a:pt x="353" y="1190"/>
                </a:lnTo>
                <a:lnTo>
                  <a:pt x="359" y="1185"/>
                </a:lnTo>
                <a:lnTo>
                  <a:pt x="442" y="1122"/>
                </a:lnTo>
                <a:lnTo>
                  <a:pt x="437" y="1122"/>
                </a:lnTo>
                <a:lnTo>
                  <a:pt x="437" y="1128"/>
                </a:lnTo>
                <a:lnTo>
                  <a:pt x="442" y="1122"/>
                </a:lnTo>
                <a:lnTo>
                  <a:pt x="447" y="1117"/>
                </a:lnTo>
                <a:lnTo>
                  <a:pt x="515" y="1096"/>
                </a:lnTo>
                <a:lnTo>
                  <a:pt x="515" y="1102"/>
                </a:lnTo>
                <a:lnTo>
                  <a:pt x="520" y="1096"/>
                </a:lnTo>
                <a:lnTo>
                  <a:pt x="525" y="1096"/>
                </a:lnTo>
                <a:lnTo>
                  <a:pt x="541" y="1091"/>
                </a:lnTo>
                <a:lnTo>
                  <a:pt x="546" y="1091"/>
                </a:lnTo>
                <a:lnTo>
                  <a:pt x="546" y="1096"/>
                </a:lnTo>
                <a:lnTo>
                  <a:pt x="504" y="1128"/>
                </a:lnTo>
                <a:lnTo>
                  <a:pt x="499" y="1133"/>
                </a:lnTo>
                <a:lnTo>
                  <a:pt x="478" y="1159"/>
                </a:lnTo>
                <a:lnTo>
                  <a:pt x="468" y="1174"/>
                </a:lnTo>
                <a:lnTo>
                  <a:pt x="489" y="1159"/>
                </a:lnTo>
                <a:lnTo>
                  <a:pt x="520" y="1133"/>
                </a:lnTo>
                <a:lnTo>
                  <a:pt x="525" y="1128"/>
                </a:lnTo>
                <a:lnTo>
                  <a:pt x="525" y="1133"/>
                </a:lnTo>
                <a:lnTo>
                  <a:pt x="468" y="1211"/>
                </a:lnTo>
                <a:lnTo>
                  <a:pt x="468" y="1216"/>
                </a:lnTo>
                <a:lnTo>
                  <a:pt x="463" y="1216"/>
                </a:lnTo>
                <a:lnTo>
                  <a:pt x="457" y="1221"/>
                </a:lnTo>
                <a:lnTo>
                  <a:pt x="421" y="1268"/>
                </a:lnTo>
                <a:lnTo>
                  <a:pt x="442" y="1257"/>
                </a:lnTo>
                <a:lnTo>
                  <a:pt x="509" y="1216"/>
                </a:lnTo>
                <a:lnTo>
                  <a:pt x="515" y="1216"/>
                </a:lnTo>
                <a:lnTo>
                  <a:pt x="520" y="1216"/>
                </a:lnTo>
                <a:lnTo>
                  <a:pt x="525" y="1211"/>
                </a:lnTo>
                <a:lnTo>
                  <a:pt x="530" y="1211"/>
                </a:lnTo>
                <a:lnTo>
                  <a:pt x="530" y="1205"/>
                </a:lnTo>
                <a:lnTo>
                  <a:pt x="530" y="1200"/>
                </a:lnTo>
                <a:lnTo>
                  <a:pt x="535" y="1205"/>
                </a:lnTo>
                <a:lnTo>
                  <a:pt x="530" y="1200"/>
                </a:lnTo>
                <a:lnTo>
                  <a:pt x="535" y="1200"/>
                </a:lnTo>
                <a:lnTo>
                  <a:pt x="535" y="1195"/>
                </a:lnTo>
                <a:lnTo>
                  <a:pt x="535" y="1185"/>
                </a:lnTo>
                <a:lnTo>
                  <a:pt x="525" y="1190"/>
                </a:lnTo>
                <a:lnTo>
                  <a:pt x="520" y="1190"/>
                </a:lnTo>
                <a:lnTo>
                  <a:pt x="515" y="1190"/>
                </a:lnTo>
                <a:lnTo>
                  <a:pt x="509" y="1190"/>
                </a:lnTo>
                <a:lnTo>
                  <a:pt x="504" y="1190"/>
                </a:lnTo>
                <a:lnTo>
                  <a:pt x="504" y="1195"/>
                </a:lnTo>
                <a:lnTo>
                  <a:pt x="520" y="1164"/>
                </a:lnTo>
                <a:lnTo>
                  <a:pt x="541" y="1133"/>
                </a:lnTo>
                <a:lnTo>
                  <a:pt x="546" y="1128"/>
                </a:lnTo>
                <a:lnTo>
                  <a:pt x="556" y="1133"/>
                </a:lnTo>
                <a:lnTo>
                  <a:pt x="551" y="1138"/>
                </a:lnTo>
                <a:lnTo>
                  <a:pt x="556" y="1138"/>
                </a:lnTo>
                <a:lnTo>
                  <a:pt x="561" y="1138"/>
                </a:lnTo>
                <a:lnTo>
                  <a:pt x="577" y="1138"/>
                </a:lnTo>
                <a:lnTo>
                  <a:pt x="582" y="1138"/>
                </a:lnTo>
                <a:lnTo>
                  <a:pt x="598" y="1133"/>
                </a:lnTo>
                <a:lnTo>
                  <a:pt x="613" y="1128"/>
                </a:lnTo>
                <a:lnTo>
                  <a:pt x="624" y="1112"/>
                </a:lnTo>
                <a:lnTo>
                  <a:pt x="702" y="1081"/>
                </a:lnTo>
                <a:lnTo>
                  <a:pt x="743" y="1055"/>
                </a:lnTo>
                <a:lnTo>
                  <a:pt x="759" y="1039"/>
                </a:lnTo>
                <a:lnTo>
                  <a:pt x="774" y="1018"/>
                </a:lnTo>
                <a:lnTo>
                  <a:pt x="779" y="987"/>
                </a:lnTo>
                <a:lnTo>
                  <a:pt x="785" y="946"/>
                </a:lnTo>
                <a:lnTo>
                  <a:pt x="790" y="946"/>
                </a:lnTo>
                <a:lnTo>
                  <a:pt x="790" y="940"/>
                </a:lnTo>
                <a:lnTo>
                  <a:pt x="795" y="940"/>
                </a:lnTo>
                <a:lnTo>
                  <a:pt x="795" y="935"/>
                </a:lnTo>
                <a:lnTo>
                  <a:pt x="800" y="935"/>
                </a:lnTo>
                <a:lnTo>
                  <a:pt x="800" y="925"/>
                </a:lnTo>
                <a:lnTo>
                  <a:pt x="795" y="920"/>
                </a:lnTo>
                <a:lnTo>
                  <a:pt x="790" y="920"/>
                </a:lnTo>
                <a:lnTo>
                  <a:pt x="785" y="920"/>
                </a:lnTo>
                <a:lnTo>
                  <a:pt x="790" y="904"/>
                </a:lnTo>
                <a:lnTo>
                  <a:pt x="795" y="899"/>
                </a:lnTo>
                <a:lnTo>
                  <a:pt x="790" y="904"/>
                </a:lnTo>
                <a:lnTo>
                  <a:pt x="790" y="878"/>
                </a:lnTo>
                <a:lnTo>
                  <a:pt x="790" y="852"/>
                </a:lnTo>
                <a:lnTo>
                  <a:pt x="795" y="811"/>
                </a:lnTo>
                <a:lnTo>
                  <a:pt x="795" y="764"/>
                </a:lnTo>
                <a:lnTo>
                  <a:pt x="795" y="759"/>
                </a:lnTo>
                <a:lnTo>
                  <a:pt x="795" y="753"/>
                </a:lnTo>
                <a:lnTo>
                  <a:pt x="800" y="753"/>
                </a:lnTo>
                <a:lnTo>
                  <a:pt x="795" y="753"/>
                </a:lnTo>
                <a:lnTo>
                  <a:pt x="795" y="733"/>
                </a:lnTo>
                <a:lnTo>
                  <a:pt x="800" y="733"/>
                </a:lnTo>
                <a:lnTo>
                  <a:pt x="805" y="733"/>
                </a:lnTo>
                <a:lnTo>
                  <a:pt x="805" y="738"/>
                </a:lnTo>
                <a:lnTo>
                  <a:pt x="805" y="733"/>
                </a:lnTo>
                <a:lnTo>
                  <a:pt x="805" y="738"/>
                </a:lnTo>
                <a:lnTo>
                  <a:pt x="811" y="733"/>
                </a:lnTo>
                <a:lnTo>
                  <a:pt x="816" y="733"/>
                </a:lnTo>
                <a:lnTo>
                  <a:pt x="816" y="727"/>
                </a:lnTo>
                <a:lnTo>
                  <a:pt x="811" y="727"/>
                </a:lnTo>
                <a:lnTo>
                  <a:pt x="811" y="722"/>
                </a:lnTo>
                <a:lnTo>
                  <a:pt x="800" y="722"/>
                </a:lnTo>
                <a:lnTo>
                  <a:pt x="795" y="727"/>
                </a:lnTo>
                <a:lnTo>
                  <a:pt x="800" y="727"/>
                </a:lnTo>
                <a:lnTo>
                  <a:pt x="795" y="727"/>
                </a:lnTo>
                <a:lnTo>
                  <a:pt x="800" y="727"/>
                </a:lnTo>
                <a:lnTo>
                  <a:pt x="795" y="733"/>
                </a:lnTo>
                <a:lnTo>
                  <a:pt x="795" y="707"/>
                </a:lnTo>
                <a:lnTo>
                  <a:pt x="800" y="707"/>
                </a:lnTo>
                <a:lnTo>
                  <a:pt x="795" y="707"/>
                </a:lnTo>
                <a:lnTo>
                  <a:pt x="790" y="634"/>
                </a:lnTo>
                <a:lnTo>
                  <a:pt x="800" y="629"/>
                </a:lnTo>
                <a:lnTo>
                  <a:pt x="800" y="624"/>
                </a:lnTo>
                <a:lnTo>
                  <a:pt x="795" y="629"/>
                </a:lnTo>
                <a:lnTo>
                  <a:pt x="795" y="624"/>
                </a:lnTo>
                <a:lnTo>
                  <a:pt x="790" y="624"/>
                </a:lnTo>
                <a:lnTo>
                  <a:pt x="790" y="618"/>
                </a:lnTo>
                <a:lnTo>
                  <a:pt x="795" y="613"/>
                </a:lnTo>
                <a:lnTo>
                  <a:pt x="790" y="613"/>
                </a:lnTo>
                <a:lnTo>
                  <a:pt x="785" y="582"/>
                </a:lnTo>
                <a:lnTo>
                  <a:pt x="790" y="577"/>
                </a:lnTo>
                <a:lnTo>
                  <a:pt x="790" y="572"/>
                </a:lnTo>
                <a:lnTo>
                  <a:pt x="785" y="572"/>
                </a:lnTo>
                <a:lnTo>
                  <a:pt x="774" y="504"/>
                </a:lnTo>
                <a:lnTo>
                  <a:pt x="774" y="499"/>
                </a:lnTo>
                <a:lnTo>
                  <a:pt x="790" y="499"/>
                </a:lnTo>
                <a:lnTo>
                  <a:pt x="800" y="489"/>
                </a:lnTo>
                <a:lnTo>
                  <a:pt x="795" y="489"/>
                </a:lnTo>
                <a:lnTo>
                  <a:pt x="774" y="499"/>
                </a:lnTo>
                <a:lnTo>
                  <a:pt x="764" y="447"/>
                </a:lnTo>
                <a:lnTo>
                  <a:pt x="759" y="379"/>
                </a:lnTo>
                <a:lnTo>
                  <a:pt x="748" y="317"/>
                </a:lnTo>
                <a:lnTo>
                  <a:pt x="733" y="244"/>
                </a:lnTo>
                <a:lnTo>
                  <a:pt x="717" y="172"/>
                </a:lnTo>
                <a:lnTo>
                  <a:pt x="733" y="255"/>
                </a:lnTo>
                <a:lnTo>
                  <a:pt x="743" y="353"/>
                </a:lnTo>
                <a:lnTo>
                  <a:pt x="722" y="229"/>
                </a:lnTo>
                <a:lnTo>
                  <a:pt x="686" y="94"/>
                </a:lnTo>
                <a:lnTo>
                  <a:pt x="707" y="187"/>
                </a:lnTo>
                <a:lnTo>
                  <a:pt x="748" y="385"/>
                </a:lnTo>
                <a:lnTo>
                  <a:pt x="748" y="411"/>
                </a:lnTo>
                <a:lnTo>
                  <a:pt x="754" y="437"/>
                </a:lnTo>
                <a:lnTo>
                  <a:pt x="728" y="343"/>
                </a:lnTo>
                <a:lnTo>
                  <a:pt x="702" y="229"/>
                </a:lnTo>
                <a:lnTo>
                  <a:pt x="660" y="114"/>
                </a:lnTo>
                <a:lnTo>
                  <a:pt x="603" y="0"/>
                </a:lnTo>
                <a:lnTo>
                  <a:pt x="650" y="114"/>
                </a:lnTo>
                <a:lnTo>
                  <a:pt x="702" y="255"/>
                </a:lnTo>
                <a:lnTo>
                  <a:pt x="722" y="338"/>
                </a:lnTo>
                <a:lnTo>
                  <a:pt x="738" y="421"/>
                </a:lnTo>
                <a:lnTo>
                  <a:pt x="748" y="504"/>
                </a:lnTo>
                <a:lnTo>
                  <a:pt x="754" y="592"/>
                </a:lnTo>
                <a:lnTo>
                  <a:pt x="748" y="598"/>
                </a:lnTo>
                <a:lnTo>
                  <a:pt x="754" y="598"/>
                </a:lnTo>
                <a:lnTo>
                  <a:pt x="754" y="650"/>
                </a:lnTo>
                <a:lnTo>
                  <a:pt x="748" y="618"/>
                </a:lnTo>
                <a:lnTo>
                  <a:pt x="738" y="509"/>
                </a:lnTo>
                <a:lnTo>
                  <a:pt x="738" y="546"/>
                </a:lnTo>
                <a:lnTo>
                  <a:pt x="728" y="551"/>
                </a:lnTo>
                <a:lnTo>
                  <a:pt x="660" y="327"/>
                </a:lnTo>
                <a:lnTo>
                  <a:pt x="650" y="244"/>
                </a:lnTo>
                <a:lnTo>
                  <a:pt x="634" y="161"/>
                </a:lnTo>
                <a:lnTo>
                  <a:pt x="613" y="78"/>
                </a:lnTo>
                <a:lnTo>
                  <a:pt x="582" y="0"/>
                </a:lnTo>
                <a:lnTo>
                  <a:pt x="561" y="0"/>
                </a:lnTo>
                <a:lnTo>
                  <a:pt x="582" y="57"/>
                </a:lnTo>
                <a:lnTo>
                  <a:pt x="603" y="135"/>
                </a:lnTo>
                <a:lnTo>
                  <a:pt x="624" y="218"/>
                </a:lnTo>
                <a:lnTo>
                  <a:pt x="629" y="218"/>
                </a:lnTo>
                <a:lnTo>
                  <a:pt x="644" y="286"/>
                </a:lnTo>
                <a:lnTo>
                  <a:pt x="660" y="364"/>
                </a:lnTo>
                <a:lnTo>
                  <a:pt x="676" y="452"/>
                </a:lnTo>
                <a:lnTo>
                  <a:pt x="655" y="379"/>
                </a:lnTo>
                <a:lnTo>
                  <a:pt x="639" y="327"/>
                </a:lnTo>
                <a:lnTo>
                  <a:pt x="624" y="281"/>
                </a:lnTo>
                <a:lnTo>
                  <a:pt x="639" y="296"/>
                </a:lnTo>
                <a:lnTo>
                  <a:pt x="629" y="270"/>
                </a:lnTo>
                <a:lnTo>
                  <a:pt x="618" y="255"/>
                </a:lnTo>
                <a:lnTo>
                  <a:pt x="613" y="250"/>
                </a:lnTo>
                <a:lnTo>
                  <a:pt x="618" y="239"/>
                </a:lnTo>
                <a:lnTo>
                  <a:pt x="608" y="213"/>
                </a:lnTo>
                <a:lnTo>
                  <a:pt x="624" y="218"/>
                </a:lnTo>
                <a:lnTo>
                  <a:pt x="572" y="99"/>
                </a:lnTo>
                <a:lnTo>
                  <a:pt x="520" y="0"/>
                </a:lnTo>
                <a:lnTo>
                  <a:pt x="0" y="0"/>
                </a:lnTo>
                <a:lnTo>
                  <a:pt x="0" y="312"/>
                </a:lnTo>
                <a:lnTo>
                  <a:pt x="16" y="302"/>
                </a:lnTo>
                <a:lnTo>
                  <a:pt x="37" y="302"/>
                </a:lnTo>
                <a:lnTo>
                  <a:pt x="89" y="302"/>
                </a:lnTo>
                <a:lnTo>
                  <a:pt x="114" y="317"/>
                </a:lnTo>
                <a:lnTo>
                  <a:pt x="151" y="338"/>
                </a:lnTo>
                <a:lnTo>
                  <a:pt x="192" y="374"/>
                </a:lnTo>
                <a:lnTo>
                  <a:pt x="229" y="416"/>
                </a:lnTo>
                <a:lnTo>
                  <a:pt x="255" y="463"/>
                </a:lnTo>
                <a:lnTo>
                  <a:pt x="276" y="509"/>
                </a:lnTo>
                <a:lnTo>
                  <a:pt x="265" y="520"/>
                </a:lnTo>
                <a:lnTo>
                  <a:pt x="250" y="473"/>
                </a:lnTo>
                <a:lnTo>
                  <a:pt x="229" y="437"/>
                </a:lnTo>
                <a:lnTo>
                  <a:pt x="208" y="405"/>
                </a:lnTo>
                <a:lnTo>
                  <a:pt x="182" y="379"/>
                </a:lnTo>
                <a:lnTo>
                  <a:pt x="140" y="343"/>
                </a:lnTo>
                <a:lnTo>
                  <a:pt x="99" y="322"/>
                </a:lnTo>
                <a:lnTo>
                  <a:pt x="63" y="312"/>
                </a:lnTo>
                <a:lnTo>
                  <a:pt x="31" y="312"/>
                </a:lnTo>
                <a:lnTo>
                  <a:pt x="0" y="317"/>
                </a:lnTo>
                <a:lnTo>
                  <a:pt x="47" y="317"/>
                </a:lnTo>
                <a:lnTo>
                  <a:pt x="89" y="327"/>
                </a:lnTo>
                <a:lnTo>
                  <a:pt x="125" y="343"/>
                </a:lnTo>
                <a:lnTo>
                  <a:pt x="161" y="369"/>
                </a:lnTo>
                <a:lnTo>
                  <a:pt x="192" y="400"/>
                </a:lnTo>
                <a:lnTo>
                  <a:pt x="218" y="437"/>
                </a:lnTo>
                <a:lnTo>
                  <a:pt x="239" y="483"/>
                </a:lnTo>
                <a:lnTo>
                  <a:pt x="260" y="525"/>
                </a:lnTo>
                <a:lnTo>
                  <a:pt x="213" y="592"/>
                </a:lnTo>
                <a:lnTo>
                  <a:pt x="177" y="644"/>
                </a:lnTo>
                <a:lnTo>
                  <a:pt x="172" y="650"/>
                </a:lnTo>
                <a:lnTo>
                  <a:pt x="192" y="634"/>
                </a:lnTo>
                <a:lnTo>
                  <a:pt x="218" y="613"/>
                </a:lnTo>
                <a:lnTo>
                  <a:pt x="224" y="608"/>
                </a:lnTo>
                <a:lnTo>
                  <a:pt x="224" y="613"/>
                </a:lnTo>
                <a:lnTo>
                  <a:pt x="187" y="665"/>
                </a:lnTo>
                <a:lnTo>
                  <a:pt x="135" y="722"/>
                </a:lnTo>
                <a:lnTo>
                  <a:pt x="130" y="717"/>
                </a:lnTo>
                <a:lnTo>
                  <a:pt x="135" y="717"/>
                </a:lnTo>
                <a:lnTo>
                  <a:pt x="130" y="717"/>
                </a:lnTo>
                <a:lnTo>
                  <a:pt x="130" y="712"/>
                </a:lnTo>
                <a:lnTo>
                  <a:pt x="125" y="712"/>
                </a:lnTo>
                <a:lnTo>
                  <a:pt x="120" y="712"/>
                </a:lnTo>
                <a:lnTo>
                  <a:pt x="114" y="712"/>
                </a:lnTo>
                <a:lnTo>
                  <a:pt x="109" y="712"/>
                </a:lnTo>
                <a:lnTo>
                  <a:pt x="104" y="712"/>
                </a:lnTo>
                <a:lnTo>
                  <a:pt x="104" y="717"/>
                </a:lnTo>
                <a:lnTo>
                  <a:pt x="104" y="722"/>
                </a:lnTo>
                <a:lnTo>
                  <a:pt x="99" y="722"/>
                </a:lnTo>
                <a:lnTo>
                  <a:pt x="104" y="727"/>
                </a:lnTo>
                <a:lnTo>
                  <a:pt x="99" y="727"/>
                </a:lnTo>
                <a:lnTo>
                  <a:pt x="104" y="727"/>
                </a:lnTo>
                <a:lnTo>
                  <a:pt x="99" y="733"/>
                </a:lnTo>
                <a:lnTo>
                  <a:pt x="104" y="733"/>
                </a:lnTo>
                <a:lnTo>
                  <a:pt x="99" y="738"/>
                </a:lnTo>
                <a:lnTo>
                  <a:pt x="104" y="738"/>
                </a:lnTo>
                <a:lnTo>
                  <a:pt x="109" y="738"/>
                </a:lnTo>
                <a:lnTo>
                  <a:pt x="109" y="743"/>
                </a:lnTo>
                <a:lnTo>
                  <a:pt x="109" y="738"/>
                </a:lnTo>
                <a:lnTo>
                  <a:pt x="109" y="743"/>
                </a:lnTo>
                <a:lnTo>
                  <a:pt x="114" y="738"/>
                </a:lnTo>
                <a:lnTo>
                  <a:pt x="114" y="743"/>
                </a:lnTo>
                <a:lnTo>
                  <a:pt x="114" y="738"/>
                </a:lnTo>
                <a:lnTo>
                  <a:pt x="114" y="743"/>
                </a:lnTo>
                <a:lnTo>
                  <a:pt x="109" y="748"/>
                </a:lnTo>
                <a:lnTo>
                  <a:pt x="114" y="743"/>
                </a:lnTo>
                <a:lnTo>
                  <a:pt x="120" y="743"/>
                </a:lnTo>
                <a:lnTo>
                  <a:pt x="120" y="738"/>
                </a:lnTo>
                <a:lnTo>
                  <a:pt x="125" y="738"/>
                </a:lnTo>
                <a:lnTo>
                  <a:pt x="130" y="738"/>
                </a:lnTo>
                <a:lnTo>
                  <a:pt x="130" y="733"/>
                </a:lnTo>
                <a:lnTo>
                  <a:pt x="135" y="727"/>
                </a:lnTo>
                <a:lnTo>
                  <a:pt x="192" y="676"/>
                </a:lnTo>
                <a:lnTo>
                  <a:pt x="239" y="629"/>
                </a:lnTo>
                <a:lnTo>
                  <a:pt x="244" y="618"/>
                </a:lnTo>
                <a:lnTo>
                  <a:pt x="239" y="613"/>
                </a:lnTo>
                <a:lnTo>
                  <a:pt x="234" y="613"/>
                </a:lnTo>
                <a:lnTo>
                  <a:pt x="239" y="608"/>
                </a:lnTo>
                <a:lnTo>
                  <a:pt x="260" y="592"/>
                </a:lnTo>
                <a:lnTo>
                  <a:pt x="255" y="613"/>
                </a:lnTo>
                <a:lnTo>
                  <a:pt x="255" y="618"/>
                </a:lnTo>
                <a:lnTo>
                  <a:pt x="255" y="639"/>
                </a:lnTo>
                <a:lnTo>
                  <a:pt x="244" y="639"/>
                </a:lnTo>
                <a:lnTo>
                  <a:pt x="239" y="639"/>
                </a:lnTo>
                <a:lnTo>
                  <a:pt x="239" y="650"/>
                </a:lnTo>
                <a:lnTo>
                  <a:pt x="239" y="665"/>
                </a:lnTo>
                <a:lnTo>
                  <a:pt x="0" y="956"/>
                </a:lnTo>
                <a:lnTo>
                  <a:pt x="0" y="977"/>
                </a:lnTo>
                <a:lnTo>
                  <a:pt x="5" y="966"/>
                </a:lnTo>
                <a:lnTo>
                  <a:pt x="31" y="961"/>
                </a:lnTo>
                <a:lnTo>
                  <a:pt x="0" y="998"/>
                </a:lnTo>
                <a:lnTo>
                  <a:pt x="31" y="961"/>
                </a:lnTo>
                <a:lnTo>
                  <a:pt x="57" y="956"/>
                </a:lnTo>
                <a:lnTo>
                  <a:pt x="63" y="961"/>
                </a:lnTo>
                <a:lnTo>
                  <a:pt x="63" y="956"/>
                </a:lnTo>
                <a:lnTo>
                  <a:pt x="68" y="951"/>
                </a:lnTo>
                <a:lnTo>
                  <a:pt x="89" y="946"/>
                </a:lnTo>
                <a:lnTo>
                  <a:pt x="0" y="1044"/>
                </a:lnTo>
                <a:lnTo>
                  <a:pt x="0" y="1268"/>
                </a:lnTo>
                <a:lnTo>
                  <a:pt x="78" y="1221"/>
                </a:lnTo>
                <a:lnTo>
                  <a:pt x="52" y="1247"/>
                </a:lnTo>
                <a:lnTo>
                  <a:pt x="47" y="1252"/>
                </a:lnTo>
                <a:lnTo>
                  <a:pt x="11" y="1289"/>
                </a:lnTo>
                <a:lnTo>
                  <a:pt x="5" y="1289"/>
                </a:lnTo>
                <a:lnTo>
                  <a:pt x="5" y="1294"/>
                </a:lnTo>
                <a:lnTo>
                  <a:pt x="5" y="1289"/>
                </a:lnTo>
                <a:lnTo>
                  <a:pt x="0" y="1299"/>
                </a:lnTo>
                <a:lnTo>
                  <a:pt x="47" y="1252"/>
                </a:lnTo>
                <a:lnTo>
                  <a:pt x="47" y="1257"/>
                </a:lnTo>
                <a:lnTo>
                  <a:pt x="47" y="1252"/>
                </a:lnTo>
                <a:lnTo>
                  <a:pt x="52" y="1252"/>
                </a:lnTo>
                <a:lnTo>
                  <a:pt x="63" y="1247"/>
                </a:lnTo>
                <a:lnTo>
                  <a:pt x="63" y="1242"/>
                </a:lnTo>
                <a:lnTo>
                  <a:pt x="57" y="1247"/>
                </a:lnTo>
                <a:lnTo>
                  <a:pt x="52" y="1247"/>
                </a:lnTo>
                <a:lnTo>
                  <a:pt x="83" y="1221"/>
                </a:lnTo>
                <a:lnTo>
                  <a:pt x="120" y="1200"/>
                </a:lnTo>
                <a:lnTo>
                  <a:pt x="78" y="1252"/>
                </a:lnTo>
                <a:lnTo>
                  <a:pt x="0" y="1304"/>
                </a:lnTo>
                <a:lnTo>
                  <a:pt x="0" y="1309"/>
                </a:lnTo>
                <a:lnTo>
                  <a:pt x="68" y="1263"/>
                </a:lnTo>
                <a:lnTo>
                  <a:pt x="0" y="1346"/>
                </a:lnTo>
                <a:lnTo>
                  <a:pt x="0" y="1351"/>
                </a:lnTo>
                <a:lnTo>
                  <a:pt x="73" y="1283"/>
                </a:lnTo>
                <a:lnTo>
                  <a:pt x="73" y="1278"/>
                </a:lnTo>
                <a:lnTo>
                  <a:pt x="73" y="1283"/>
                </a:lnTo>
                <a:lnTo>
                  <a:pt x="83" y="1278"/>
                </a:lnTo>
                <a:lnTo>
                  <a:pt x="78" y="1278"/>
                </a:lnTo>
                <a:lnTo>
                  <a:pt x="140" y="1221"/>
                </a:lnTo>
                <a:lnTo>
                  <a:pt x="114" y="1257"/>
                </a:lnTo>
                <a:lnTo>
                  <a:pt x="47" y="1315"/>
                </a:lnTo>
                <a:lnTo>
                  <a:pt x="0" y="1351"/>
                </a:lnTo>
                <a:lnTo>
                  <a:pt x="0" y="1387"/>
                </a:lnTo>
                <a:lnTo>
                  <a:pt x="73" y="1335"/>
                </a:lnTo>
                <a:lnTo>
                  <a:pt x="125" y="1294"/>
                </a:lnTo>
                <a:lnTo>
                  <a:pt x="78" y="1341"/>
                </a:lnTo>
                <a:lnTo>
                  <a:pt x="208" y="1226"/>
                </a:lnTo>
                <a:lnTo>
                  <a:pt x="166" y="1283"/>
                </a:lnTo>
                <a:lnTo>
                  <a:pt x="161" y="1283"/>
                </a:lnTo>
                <a:lnTo>
                  <a:pt x="161" y="1289"/>
                </a:lnTo>
                <a:lnTo>
                  <a:pt x="161" y="1294"/>
                </a:lnTo>
                <a:lnTo>
                  <a:pt x="156" y="1294"/>
                </a:lnTo>
                <a:lnTo>
                  <a:pt x="104" y="1330"/>
                </a:lnTo>
                <a:lnTo>
                  <a:pt x="99" y="1330"/>
                </a:lnTo>
                <a:lnTo>
                  <a:pt x="94" y="1335"/>
                </a:lnTo>
                <a:lnTo>
                  <a:pt x="89" y="1335"/>
                </a:lnTo>
                <a:lnTo>
                  <a:pt x="89" y="1341"/>
                </a:lnTo>
                <a:lnTo>
                  <a:pt x="57" y="1361"/>
                </a:lnTo>
                <a:lnTo>
                  <a:pt x="42" y="1372"/>
                </a:lnTo>
                <a:lnTo>
                  <a:pt x="37" y="1372"/>
                </a:lnTo>
                <a:lnTo>
                  <a:pt x="31" y="1372"/>
                </a:lnTo>
                <a:lnTo>
                  <a:pt x="21" y="1377"/>
                </a:lnTo>
                <a:lnTo>
                  <a:pt x="26" y="1377"/>
                </a:lnTo>
                <a:lnTo>
                  <a:pt x="21" y="1382"/>
                </a:lnTo>
                <a:lnTo>
                  <a:pt x="26" y="1382"/>
                </a:lnTo>
                <a:lnTo>
                  <a:pt x="21" y="1387"/>
                </a:lnTo>
                <a:lnTo>
                  <a:pt x="21" y="1382"/>
                </a:lnTo>
                <a:lnTo>
                  <a:pt x="16" y="1387"/>
                </a:lnTo>
                <a:lnTo>
                  <a:pt x="11" y="1387"/>
                </a:lnTo>
                <a:lnTo>
                  <a:pt x="5" y="1392"/>
                </a:lnTo>
                <a:lnTo>
                  <a:pt x="0" y="1398"/>
                </a:lnTo>
                <a:lnTo>
                  <a:pt x="0" y="1418"/>
                </a:lnTo>
                <a:lnTo>
                  <a:pt x="99" y="1361"/>
                </a:lnTo>
                <a:lnTo>
                  <a:pt x="99" y="1356"/>
                </a:lnTo>
                <a:lnTo>
                  <a:pt x="104" y="1356"/>
                </a:lnTo>
                <a:lnTo>
                  <a:pt x="120" y="1346"/>
                </a:lnTo>
                <a:lnTo>
                  <a:pt x="89" y="1392"/>
                </a:lnTo>
                <a:lnTo>
                  <a:pt x="83" y="1392"/>
                </a:lnTo>
                <a:lnTo>
                  <a:pt x="83" y="1398"/>
                </a:lnTo>
                <a:lnTo>
                  <a:pt x="5" y="1507"/>
                </a:lnTo>
                <a:lnTo>
                  <a:pt x="63" y="1429"/>
                </a:lnTo>
                <a:lnTo>
                  <a:pt x="68" y="1429"/>
                </a:lnTo>
                <a:lnTo>
                  <a:pt x="78" y="1424"/>
                </a:lnTo>
                <a:lnTo>
                  <a:pt x="78" y="1418"/>
                </a:lnTo>
                <a:lnTo>
                  <a:pt x="68" y="1424"/>
                </a:lnTo>
                <a:lnTo>
                  <a:pt x="83" y="1403"/>
                </a:lnTo>
                <a:lnTo>
                  <a:pt x="89" y="1403"/>
                </a:lnTo>
                <a:lnTo>
                  <a:pt x="94" y="1403"/>
                </a:lnTo>
                <a:lnTo>
                  <a:pt x="99" y="1398"/>
                </a:lnTo>
                <a:lnTo>
                  <a:pt x="99" y="1392"/>
                </a:lnTo>
                <a:lnTo>
                  <a:pt x="104" y="1392"/>
                </a:lnTo>
                <a:lnTo>
                  <a:pt x="99" y="1392"/>
                </a:lnTo>
                <a:lnTo>
                  <a:pt x="104" y="1392"/>
                </a:lnTo>
                <a:lnTo>
                  <a:pt x="99" y="1392"/>
                </a:lnTo>
                <a:lnTo>
                  <a:pt x="99" y="1387"/>
                </a:lnTo>
                <a:lnTo>
                  <a:pt x="94" y="1387"/>
                </a:lnTo>
                <a:lnTo>
                  <a:pt x="135" y="1341"/>
                </a:lnTo>
                <a:lnTo>
                  <a:pt x="135" y="1335"/>
                </a:lnTo>
                <a:lnTo>
                  <a:pt x="140" y="1335"/>
                </a:lnTo>
                <a:lnTo>
                  <a:pt x="146" y="1330"/>
                </a:lnTo>
                <a:lnTo>
                  <a:pt x="2276" y="2364"/>
                </a:lnTo>
                <a:lnTo>
                  <a:pt x="499" y="1205"/>
                </a:lnTo>
                <a:lnTo>
                  <a:pt x="483" y="1216"/>
                </a:lnTo>
                <a:lnTo>
                  <a:pt x="494" y="1211"/>
                </a:lnTo>
                <a:lnTo>
                  <a:pt x="499" y="1200"/>
                </a:lnTo>
                <a:lnTo>
                  <a:pt x="504" y="1205"/>
                </a:lnTo>
                <a:lnTo>
                  <a:pt x="499" y="1205"/>
                </a:lnTo>
                <a:lnTo>
                  <a:pt x="2276" y="2364"/>
                </a:lnTo>
                <a:lnTo>
                  <a:pt x="499" y="1200"/>
                </a:lnTo>
                <a:lnTo>
                  <a:pt x="504" y="1195"/>
                </a:lnTo>
                <a:lnTo>
                  <a:pt x="504" y="1200"/>
                </a:lnTo>
                <a:lnTo>
                  <a:pt x="499" y="1200"/>
                </a:lnTo>
                <a:lnTo>
                  <a:pt x="2276" y="2364"/>
                </a:lnTo>
                <a:lnTo>
                  <a:pt x="785" y="618"/>
                </a:lnTo>
                <a:lnTo>
                  <a:pt x="785" y="629"/>
                </a:lnTo>
                <a:lnTo>
                  <a:pt x="785" y="634"/>
                </a:lnTo>
                <a:lnTo>
                  <a:pt x="790" y="748"/>
                </a:lnTo>
                <a:lnTo>
                  <a:pt x="790" y="753"/>
                </a:lnTo>
                <a:lnTo>
                  <a:pt x="785" y="753"/>
                </a:lnTo>
                <a:lnTo>
                  <a:pt x="790" y="753"/>
                </a:lnTo>
                <a:lnTo>
                  <a:pt x="785" y="816"/>
                </a:lnTo>
                <a:lnTo>
                  <a:pt x="785" y="795"/>
                </a:lnTo>
                <a:lnTo>
                  <a:pt x="779" y="774"/>
                </a:lnTo>
                <a:lnTo>
                  <a:pt x="779" y="696"/>
                </a:lnTo>
                <a:lnTo>
                  <a:pt x="774" y="582"/>
                </a:lnTo>
                <a:lnTo>
                  <a:pt x="779" y="582"/>
                </a:lnTo>
                <a:lnTo>
                  <a:pt x="785" y="618"/>
                </a:lnTo>
                <a:lnTo>
                  <a:pt x="2276" y="2364"/>
                </a:lnTo>
                <a:lnTo>
                  <a:pt x="779" y="577"/>
                </a:lnTo>
                <a:lnTo>
                  <a:pt x="774" y="577"/>
                </a:lnTo>
                <a:lnTo>
                  <a:pt x="774" y="582"/>
                </a:lnTo>
                <a:lnTo>
                  <a:pt x="769" y="535"/>
                </a:lnTo>
                <a:lnTo>
                  <a:pt x="764" y="515"/>
                </a:lnTo>
                <a:lnTo>
                  <a:pt x="764" y="478"/>
                </a:lnTo>
                <a:lnTo>
                  <a:pt x="779" y="577"/>
                </a:lnTo>
                <a:lnTo>
                  <a:pt x="2276" y="2364"/>
                </a:lnTo>
                <a:lnTo>
                  <a:pt x="728" y="556"/>
                </a:lnTo>
                <a:lnTo>
                  <a:pt x="738" y="551"/>
                </a:lnTo>
                <a:lnTo>
                  <a:pt x="738" y="546"/>
                </a:lnTo>
                <a:lnTo>
                  <a:pt x="738" y="587"/>
                </a:lnTo>
                <a:lnTo>
                  <a:pt x="728" y="556"/>
                </a:lnTo>
                <a:lnTo>
                  <a:pt x="2276" y="2364"/>
                </a:lnTo>
                <a:lnTo>
                  <a:pt x="728" y="1013"/>
                </a:lnTo>
                <a:lnTo>
                  <a:pt x="728" y="1013"/>
                </a:lnTo>
                <a:lnTo>
                  <a:pt x="728" y="1018"/>
                </a:lnTo>
                <a:lnTo>
                  <a:pt x="728" y="1013"/>
                </a:lnTo>
                <a:lnTo>
                  <a:pt x="2276" y="2364"/>
                </a:lnTo>
                <a:lnTo>
                  <a:pt x="509" y="857"/>
                </a:lnTo>
                <a:lnTo>
                  <a:pt x="504" y="863"/>
                </a:lnTo>
                <a:lnTo>
                  <a:pt x="504" y="857"/>
                </a:lnTo>
                <a:lnTo>
                  <a:pt x="509" y="857"/>
                </a:lnTo>
                <a:lnTo>
                  <a:pt x="2276" y="2364"/>
                </a:lnTo>
                <a:lnTo>
                  <a:pt x="509" y="1065"/>
                </a:lnTo>
                <a:lnTo>
                  <a:pt x="520" y="1060"/>
                </a:lnTo>
                <a:lnTo>
                  <a:pt x="504" y="1070"/>
                </a:lnTo>
                <a:lnTo>
                  <a:pt x="509" y="1065"/>
                </a:lnTo>
                <a:lnTo>
                  <a:pt x="2276" y="2364"/>
                </a:lnTo>
                <a:lnTo>
                  <a:pt x="494" y="1076"/>
                </a:lnTo>
                <a:lnTo>
                  <a:pt x="520" y="1070"/>
                </a:lnTo>
                <a:lnTo>
                  <a:pt x="489" y="1081"/>
                </a:lnTo>
                <a:lnTo>
                  <a:pt x="494" y="1076"/>
                </a:lnTo>
                <a:lnTo>
                  <a:pt x="2276" y="2364"/>
                </a:lnTo>
                <a:lnTo>
                  <a:pt x="483" y="1086"/>
                </a:lnTo>
                <a:lnTo>
                  <a:pt x="546" y="1070"/>
                </a:lnTo>
                <a:lnTo>
                  <a:pt x="504" y="1091"/>
                </a:lnTo>
                <a:lnTo>
                  <a:pt x="546" y="1081"/>
                </a:lnTo>
                <a:lnTo>
                  <a:pt x="447" y="1117"/>
                </a:lnTo>
                <a:lnTo>
                  <a:pt x="483" y="1086"/>
                </a:lnTo>
                <a:lnTo>
                  <a:pt x="2276" y="2364"/>
                </a:lnTo>
                <a:lnTo>
                  <a:pt x="395" y="1112"/>
                </a:lnTo>
                <a:lnTo>
                  <a:pt x="400" y="1107"/>
                </a:lnTo>
                <a:lnTo>
                  <a:pt x="400" y="1112"/>
                </a:lnTo>
                <a:lnTo>
                  <a:pt x="400" y="1107"/>
                </a:lnTo>
                <a:lnTo>
                  <a:pt x="400" y="1112"/>
                </a:lnTo>
                <a:lnTo>
                  <a:pt x="395" y="1112"/>
                </a:lnTo>
                <a:lnTo>
                  <a:pt x="2276" y="2364"/>
                </a:lnTo>
                <a:lnTo>
                  <a:pt x="421" y="1044"/>
                </a:lnTo>
                <a:lnTo>
                  <a:pt x="416" y="1055"/>
                </a:lnTo>
                <a:lnTo>
                  <a:pt x="390" y="1070"/>
                </a:lnTo>
                <a:lnTo>
                  <a:pt x="421" y="1044"/>
                </a:lnTo>
                <a:lnTo>
                  <a:pt x="2276" y="2364"/>
                </a:lnTo>
                <a:lnTo>
                  <a:pt x="317" y="733"/>
                </a:lnTo>
                <a:lnTo>
                  <a:pt x="322" y="727"/>
                </a:lnTo>
                <a:lnTo>
                  <a:pt x="322" y="733"/>
                </a:lnTo>
                <a:lnTo>
                  <a:pt x="317" y="727"/>
                </a:lnTo>
                <a:lnTo>
                  <a:pt x="317" y="733"/>
                </a:lnTo>
                <a:lnTo>
                  <a:pt x="2276" y="2364"/>
                </a:lnTo>
                <a:lnTo>
                  <a:pt x="281" y="546"/>
                </a:lnTo>
                <a:lnTo>
                  <a:pt x="281" y="540"/>
                </a:lnTo>
                <a:lnTo>
                  <a:pt x="286" y="546"/>
                </a:lnTo>
                <a:lnTo>
                  <a:pt x="281" y="551"/>
                </a:lnTo>
                <a:lnTo>
                  <a:pt x="281" y="546"/>
                </a:lnTo>
                <a:lnTo>
                  <a:pt x="2276" y="2364"/>
                </a:lnTo>
                <a:lnTo>
                  <a:pt x="270" y="582"/>
                </a:lnTo>
                <a:lnTo>
                  <a:pt x="281" y="577"/>
                </a:lnTo>
                <a:lnTo>
                  <a:pt x="286" y="603"/>
                </a:lnTo>
                <a:lnTo>
                  <a:pt x="281" y="613"/>
                </a:lnTo>
                <a:lnTo>
                  <a:pt x="276" y="618"/>
                </a:lnTo>
                <a:lnTo>
                  <a:pt x="265" y="613"/>
                </a:lnTo>
                <a:lnTo>
                  <a:pt x="270" y="582"/>
                </a:lnTo>
                <a:lnTo>
                  <a:pt x="2276" y="2364"/>
                </a:lnTo>
                <a:lnTo>
                  <a:pt x="260" y="629"/>
                </a:lnTo>
                <a:lnTo>
                  <a:pt x="265" y="634"/>
                </a:lnTo>
                <a:lnTo>
                  <a:pt x="260" y="644"/>
                </a:lnTo>
                <a:lnTo>
                  <a:pt x="255" y="639"/>
                </a:lnTo>
                <a:lnTo>
                  <a:pt x="260" y="629"/>
                </a:lnTo>
                <a:lnTo>
                  <a:pt x="2276" y="2364"/>
                </a:lnTo>
                <a:lnTo>
                  <a:pt x="244" y="696"/>
                </a:lnTo>
                <a:lnTo>
                  <a:pt x="286" y="644"/>
                </a:lnTo>
                <a:lnTo>
                  <a:pt x="281" y="676"/>
                </a:lnTo>
                <a:lnTo>
                  <a:pt x="234" y="727"/>
                </a:lnTo>
                <a:lnTo>
                  <a:pt x="244" y="696"/>
                </a:lnTo>
                <a:lnTo>
                  <a:pt x="2276" y="2364"/>
                </a:lnTo>
                <a:lnTo>
                  <a:pt x="11" y="961"/>
                </a:lnTo>
                <a:lnTo>
                  <a:pt x="239" y="702"/>
                </a:lnTo>
                <a:lnTo>
                  <a:pt x="229" y="733"/>
                </a:lnTo>
                <a:lnTo>
                  <a:pt x="192" y="769"/>
                </a:lnTo>
                <a:lnTo>
                  <a:pt x="187" y="769"/>
                </a:lnTo>
                <a:lnTo>
                  <a:pt x="172" y="774"/>
                </a:lnTo>
                <a:lnTo>
                  <a:pt x="172" y="779"/>
                </a:lnTo>
                <a:lnTo>
                  <a:pt x="177" y="785"/>
                </a:lnTo>
                <a:lnTo>
                  <a:pt x="161" y="800"/>
                </a:lnTo>
                <a:lnTo>
                  <a:pt x="52" y="940"/>
                </a:lnTo>
                <a:lnTo>
                  <a:pt x="11" y="961"/>
                </a:lnTo>
                <a:lnTo>
                  <a:pt x="2276" y="2364"/>
                </a:lnTo>
                <a:lnTo>
                  <a:pt x="224" y="743"/>
                </a:lnTo>
                <a:lnTo>
                  <a:pt x="213" y="774"/>
                </a:lnTo>
                <a:lnTo>
                  <a:pt x="198" y="774"/>
                </a:lnTo>
                <a:lnTo>
                  <a:pt x="224" y="743"/>
                </a:lnTo>
                <a:lnTo>
                  <a:pt x="2276" y="2364"/>
                </a:lnTo>
                <a:lnTo>
                  <a:pt x="135" y="883"/>
                </a:lnTo>
                <a:lnTo>
                  <a:pt x="114" y="899"/>
                </a:lnTo>
                <a:lnTo>
                  <a:pt x="52" y="935"/>
                </a:lnTo>
                <a:lnTo>
                  <a:pt x="182" y="790"/>
                </a:lnTo>
                <a:lnTo>
                  <a:pt x="192" y="795"/>
                </a:lnTo>
                <a:lnTo>
                  <a:pt x="198" y="795"/>
                </a:lnTo>
                <a:lnTo>
                  <a:pt x="203" y="790"/>
                </a:lnTo>
                <a:lnTo>
                  <a:pt x="192" y="821"/>
                </a:lnTo>
                <a:lnTo>
                  <a:pt x="213" y="785"/>
                </a:lnTo>
                <a:lnTo>
                  <a:pt x="218" y="774"/>
                </a:lnTo>
                <a:lnTo>
                  <a:pt x="234" y="738"/>
                </a:lnTo>
                <a:lnTo>
                  <a:pt x="281" y="681"/>
                </a:lnTo>
                <a:lnTo>
                  <a:pt x="260" y="738"/>
                </a:lnTo>
                <a:lnTo>
                  <a:pt x="255" y="738"/>
                </a:lnTo>
                <a:lnTo>
                  <a:pt x="244" y="748"/>
                </a:lnTo>
                <a:lnTo>
                  <a:pt x="250" y="748"/>
                </a:lnTo>
                <a:lnTo>
                  <a:pt x="255" y="743"/>
                </a:lnTo>
                <a:lnTo>
                  <a:pt x="229" y="779"/>
                </a:lnTo>
                <a:lnTo>
                  <a:pt x="198" y="821"/>
                </a:lnTo>
                <a:lnTo>
                  <a:pt x="192" y="826"/>
                </a:lnTo>
                <a:lnTo>
                  <a:pt x="192" y="821"/>
                </a:lnTo>
                <a:lnTo>
                  <a:pt x="187" y="826"/>
                </a:lnTo>
                <a:lnTo>
                  <a:pt x="135" y="883"/>
                </a:lnTo>
                <a:lnTo>
                  <a:pt x="2276" y="2364"/>
                </a:lnTo>
                <a:lnTo>
                  <a:pt x="213" y="951"/>
                </a:lnTo>
                <a:lnTo>
                  <a:pt x="218" y="946"/>
                </a:lnTo>
                <a:lnTo>
                  <a:pt x="213" y="946"/>
                </a:lnTo>
                <a:lnTo>
                  <a:pt x="218" y="946"/>
                </a:lnTo>
                <a:lnTo>
                  <a:pt x="213" y="951"/>
                </a:lnTo>
                <a:lnTo>
                  <a:pt x="2276" y="2364"/>
                </a:lnTo>
                <a:lnTo>
                  <a:pt x="203" y="1174"/>
                </a:lnTo>
                <a:lnTo>
                  <a:pt x="198" y="1169"/>
                </a:lnTo>
                <a:lnTo>
                  <a:pt x="192" y="1169"/>
                </a:lnTo>
                <a:lnTo>
                  <a:pt x="192" y="1174"/>
                </a:lnTo>
                <a:lnTo>
                  <a:pt x="187" y="1174"/>
                </a:lnTo>
                <a:lnTo>
                  <a:pt x="187" y="1179"/>
                </a:lnTo>
                <a:lnTo>
                  <a:pt x="192" y="1179"/>
                </a:lnTo>
                <a:lnTo>
                  <a:pt x="198" y="1179"/>
                </a:lnTo>
                <a:lnTo>
                  <a:pt x="192" y="1185"/>
                </a:lnTo>
                <a:lnTo>
                  <a:pt x="172" y="1195"/>
                </a:lnTo>
                <a:lnTo>
                  <a:pt x="187" y="1185"/>
                </a:lnTo>
                <a:lnTo>
                  <a:pt x="146" y="1226"/>
                </a:lnTo>
                <a:lnTo>
                  <a:pt x="172" y="1195"/>
                </a:lnTo>
                <a:lnTo>
                  <a:pt x="229" y="1117"/>
                </a:lnTo>
                <a:lnTo>
                  <a:pt x="281" y="1076"/>
                </a:lnTo>
                <a:lnTo>
                  <a:pt x="333" y="1029"/>
                </a:lnTo>
                <a:lnTo>
                  <a:pt x="374" y="977"/>
                </a:lnTo>
                <a:lnTo>
                  <a:pt x="379" y="977"/>
                </a:lnTo>
                <a:lnTo>
                  <a:pt x="307" y="1060"/>
                </a:lnTo>
                <a:lnTo>
                  <a:pt x="239" y="1138"/>
                </a:lnTo>
                <a:lnTo>
                  <a:pt x="234" y="1138"/>
                </a:lnTo>
                <a:lnTo>
                  <a:pt x="213" y="1164"/>
                </a:lnTo>
                <a:lnTo>
                  <a:pt x="213" y="1159"/>
                </a:lnTo>
                <a:lnTo>
                  <a:pt x="203" y="1159"/>
                </a:lnTo>
                <a:lnTo>
                  <a:pt x="208" y="1164"/>
                </a:lnTo>
                <a:lnTo>
                  <a:pt x="213" y="1164"/>
                </a:lnTo>
                <a:lnTo>
                  <a:pt x="203" y="1174"/>
                </a:lnTo>
                <a:lnTo>
                  <a:pt x="2276" y="2364"/>
                </a:lnTo>
                <a:lnTo>
                  <a:pt x="270" y="1164"/>
                </a:lnTo>
                <a:lnTo>
                  <a:pt x="250" y="1205"/>
                </a:lnTo>
                <a:lnTo>
                  <a:pt x="244" y="1226"/>
                </a:lnTo>
                <a:lnTo>
                  <a:pt x="250" y="1221"/>
                </a:lnTo>
                <a:lnTo>
                  <a:pt x="255" y="1221"/>
                </a:lnTo>
                <a:lnTo>
                  <a:pt x="255" y="1216"/>
                </a:lnTo>
                <a:lnTo>
                  <a:pt x="255" y="1211"/>
                </a:lnTo>
                <a:lnTo>
                  <a:pt x="281" y="1179"/>
                </a:lnTo>
                <a:lnTo>
                  <a:pt x="343" y="1107"/>
                </a:lnTo>
                <a:lnTo>
                  <a:pt x="400" y="1081"/>
                </a:lnTo>
                <a:lnTo>
                  <a:pt x="364" y="1128"/>
                </a:lnTo>
                <a:lnTo>
                  <a:pt x="265" y="1211"/>
                </a:lnTo>
                <a:lnTo>
                  <a:pt x="182" y="1278"/>
                </a:lnTo>
                <a:lnTo>
                  <a:pt x="270" y="1164"/>
                </a:lnTo>
                <a:lnTo>
                  <a:pt x="2276" y="2364"/>
                </a:lnTo>
                <a:lnTo>
                  <a:pt x="327" y="1143"/>
                </a:lnTo>
                <a:lnTo>
                  <a:pt x="317" y="1148"/>
                </a:lnTo>
                <a:lnTo>
                  <a:pt x="322" y="1148"/>
                </a:lnTo>
                <a:lnTo>
                  <a:pt x="327" y="1153"/>
                </a:lnTo>
                <a:lnTo>
                  <a:pt x="333" y="1148"/>
                </a:lnTo>
                <a:lnTo>
                  <a:pt x="333" y="1143"/>
                </a:lnTo>
                <a:lnTo>
                  <a:pt x="327" y="1143"/>
                </a:lnTo>
                <a:lnTo>
                  <a:pt x="2276" y="2364"/>
                </a:lnTo>
                <a:lnTo>
                  <a:pt x="909" y="390"/>
                </a:lnTo>
                <a:lnTo>
                  <a:pt x="904" y="395"/>
                </a:lnTo>
                <a:lnTo>
                  <a:pt x="904" y="390"/>
                </a:lnTo>
                <a:lnTo>
                  <a:pt x="904" y="395"/>
                </a:lnTo>
                <a:lnTo>
                  <a:pt x="899" y="395"/>
                </a:lnTo>
                <a:lnTo>
                  <a:pt x="904" y="395"/>
                </a:lnTo>
                <a:lnTo>
                  <a:pt x="909" y="390"/>
                </a:lnTo>
                <a:lnTo>
                  <a:pt x="2276" y="2364"/>
                </a:lnTo>
                <a:lnTo>
                  <a:pt x="343" y="2213"/>
                </a:lnTo>
                <a:lnTo>
                  <a:pt x="338" y="2234"/>
                </a:lnTo>
                <a:lnTo>
                  <a:pt x="333" y="2234"/>
                </a:lnTo>
                <a:lnTo>
                  <a:pt x="333" y="2224"/>
                </a:lnTo>
                <a:lnTo>
                  <a:pt x="327" y="2244"/>
                </a:lnTo>
                <a:lnTo>
                  <a:pt x="338" y="2234"/>
                </a:lnTo>
                <a:lnTo>
                  <a:pt x="343" y="2213"/>
                </a:lnTo>
                <a:lnTo>
                  <a:pt x="2276" y="2364"/>
                </a:lnTo>
                <a:lnTo>
                  <a:pt x="364" y="1252"/>
                </a:lnTo>
                <a:lnTo>
                  <a:pt x="369" y="1252"/>
                </a:lnTo>
                <a:lnTo>
                  <a:pt x="369" y="1247"/>
                </a:lnTo>
                <a:lnTo>
                  <a:pt x="369" y="1242"/>
                </a:lnTo>
                <a:lnTo>
                  <a:pt x="364" y="1242"/>
                </a:lnTo>
                <a:lnTo>
                  <a:pt x="364" y="1237"/>
                </a:lnTo>
                <a:lnTo>
                  <a:pt x="353" y="1242"/>
                </a:lnTo>
                <a:lnTo>
                  <a:pt x="348" y="1247"/>
                </a:lnTo>
                <a:lnTo>
                  <a:pt x="348" y="1252"/>
                </a:lnTo>
                <a:lnTo>
                  <a:pt x="348" y="1247"/>
                </a:lnTo>
                <a:lnTo>
                  <a:pt x="348" y="1252"/>
                </a:lnTo>
                <a:lnTo>
                  <a:pt x="353" y="1252"/>
                </a:lnTo>
                <a:lnTo>
                  <a:pt x="348" y="1252"/>
                </a:lnTo>
                <a:lnTo>
                  <a:pt x="353" y="1252"/>
                </a:lnTo>
                <a:lnTo>
                  <a:pt x="359" y="1252"/>
                </a:lnTo>
                <a:lnTo>
                  <a:pt x="353" y="1252"/>
                </a:lnTo>
                <a:lnTo>
                  <a:pt x="359" y="1252"/>
                </a:lnTo>
                <a:lnTo>
                  <a:pt x="353" y="1252"/>
                </a:lnTo>
                <a:lnTo>
                  <a:pt x="359" y="1252"/>
                </a:lnTo>
                <a:lnTo>
                  <a:pt x="353" y="1257"/>
                </a:lnTo>
                <a:lnTo>
                  <a:pt x="359" y="1252"/>
                </a:lnTo>
                <a:lnTo>
                  <a:pt x="359" y="1257"/>
                </a:lnTo>
                <a:lnTo>
                  <a:pt x="364" y="1252"/>
                </a:lnTo>
                <a:lnTo>
                  <a:pt x="2276" y="2364"/>
                </a:lnTo>
                <a:lnTo>
                  <a:pt x="338" y="1382"/>
                </a:lnTo>
                <a:lnTo>
                  <a:pt x="333" y="1387"/>
                </a:lnTo>
                <a:lnTo>
                  <a:pt x="338" y="1387"/>
                </a:lnTo>
                <a:lnTo>
                  <a:pt x="343" y="1382"/>
                </a:lnTo>
                <a:lnTo>
                  <a:pt x="338" y="1382"/>
                </a:lnTo>
                <a:lnTo>
                  <a:pt x="2276" y="2364"/>
                </a:lnTo>
                <a:lnTo>
                  <a:pt x="333" y="1974"/>
                </a:lnTo>
                <a:lnTo>
                  <a:pt x="338" y="1912"/>
                </a:lnTo>
                <a:lnTo>
                  <a:pt x="333" y="1922"/>
                </a:lnTo>
                <a:lnTo>
                  <a:pt x="333" y="1938"/>
                </a:lnTo>
                <a:lnTo>
                  <a:pt x="333" y="1974"/>
                </a:lnTo>
                <a:lnTo>
                  <a:pt x="2276" y="2364"/>
                </a:lnTo>
                <a:lnTo>
                  <a:pt x="333" y="1335"/>
                </a:lnTo>
                <a:lnTo>
                  <a:pt x="327" y="1341"/>
                </a:lnTo>
                <a:lnTo>
                  <a:pt x="333" y="1341"/>
                </a:lnTo>
                <a:lnTo>
                  <a:pt x="333" y="1335"/>
                </a:lnTo>
                <a:lnTo>
                  <a:pt x="2276" y="2364"/>
                </a:lnTo>
                <a:lnTo>
                  <a:pt x="343" y="1335"/>
                </a:lnTo>
                <a:lnTo>
                  <a:pt x="338" y="1335"/>
                </a:lnTo>
                <a:lnTo>
                  <a:pt x="333" y="1341"/>
                </a:lnTo>
                <a:lnTo>
                  <a:pt x="338" y="1341"/>
                </a:lnTo>
                <a:lnTo>
                  <a:pt x="343" y="1335"/>
                </a:lnTo>
                <a:lnTo>
                  <a:pt x="2276" y="2364"/>
                </a:lnTo>
                <a:lnTo>
                  <a:pt x="327" y="1974"/>
                </a:lnTo>
                <a:lnTo>
                  <a:pt x="327" y="1990"/>
                </a:lnTo>
                <a:lnTo>
                  <a:pt x="333" y="1979"/>
                </a:lnTo>
                <a:lnTo>
                  <a:pt x="327" y="1974"/>
                </a:lnTo>
                <a:lnTo>
                  <a:pt x="2276" y="2364"/>
                </a:lnTo>
                <a:lnTo>
                  <a:pt x="333" y="1330"/>
                </a:lnTo>
                <a:lnTo>
                  <a:pt x="327" y="1330"/>
                </a:lnTo>
                <a:lnTo>
                  <a:pt x="322" y="1335"/>
                </a:lnTo>
                <a:lnTo>
                  <a:pt x="327" y="1335"/>
                </a:lnTo>
                <a:lnTo>
                  <a:pt x="333" y="1335"/>
                </a:lnTo>
                <a:lnTo>
                  <a:pt x="333" y="1330"/>
                </a:lnTo>
                <a:lnTo>
                  <a:pt x="2276" y="2364"/>
                </a:lnTo>
                <a:lnTo>
                  <a:pt x="463" y="1122"/>
                </a:lnTo>
                <a:lnTo>
                  <a:pt x="463" y="1128"/>
                </a:lnTo>
                <a:lnTo>
                  <a:pt x="468" y="1122"/>
                </a:lnTo>
                <a:lnTo>
                  <a:pt x="473" y="1117"/>
                </a:lnTo>
                <a:lnTo>
                  <a:pt x="478" y="1112"/>
                </a:lnTo>
                <a:lnTo>
                  <a:pt x="483" y="1112"/>
                </a:lnTo>
                <a:lnTo>
                  <a:pt x="483" y="1107"/>
                </a:lnTo>
                <a:lnTo>
                  <a:pt x="478" y="1112"/>
                </a:lnTo>
                <a:lnTo>
                  <a:pt x="468" y="1117"/>
                </a:lnTo>
                <a:lnTo>
                  <a:pt x="463" y="1122"/>
                </a:lnTo>
                <a:lnTo>
                  <a:pt x="2276" y="2364"/>
                </a:lnTo>
                <a:lnTo>
                  <a:pt x="447" y="1221"/>
                </a:lnTo>
                <a:lnTo>
                  <a:pt x="452" y="1221"/>
                </a:lnTo>
                <a:lnTo>
                  <a:pt x="457" y="1221"/>
                </a:lnTo>
                <a:lnTo>
                  <a:pt x="457" y="1216"/>
                </a:lnTo>
                <a:lnTo>
                  <a:pt x="463" y="1216"/>
                </a:lnTo>
                <a:lnTo>
                  <a:pt x="457" y="1211"/>
                </a:lnTo>
                <a:lnTo>
                  <a:pt x="452" y="1211"/>
                </a:lnTo>
                <a:lnTo>
                  <a:pt x="447" y="1216"/>
                </a:lnTo>
                <a:lnTo>
                  <a:pt x="447" y="1221"/>
                </a:lnTo>
                <a:lnTo>
                  <a:pt x="2276" y="2364"/>
                </a:lnTo>
                <a:lnTo>
                  <a:pt x="379" y="1320"/>
                </a:lnTo>
                <a:lnTo>
                  <a:pt x="385" y="1315"/>
                </a:lnTo>
                <a:lnTo>
                  <a:pt x="374" y="1315"/>
                </a:lnTo>
                <a:lnTo>
                  <a:pt x="374" y="1320"/>
                </a:lnTo>
                <a:lnTo>
                  <a:pt x="379" y="1320"/>
                </a:lnTo>
                <a:lnTo>
                  <a:pt x="2276" y="2364"/>
                </a:lnTo>
                <a:lnTo>
                  <a:pt x="379" y="1372"/>
                </a:lnTo>
                <a:lnTo>
                  <a:pt x="390" y="1366"/>
                </a:lnTo>
                <a:lnTo>
                  <a:pt x="390" y="1361"/>
                </a:lnTo>
                <a:lnTo>
                  <a:pt x="379" y="1372"/>
                </a:lnTo>
                <a:lnTo>
                  <a:pt x="2276" y="2364"/>
                </a:lnTo>
                <a:lnTo>
                  <a:pt x="395" y="1325"/>
                </a:lnTo>
                <a:lnTo>
                  <a:pt x="390" y="1320"/>
                </a:lnTo>
                <a:lnTo>
                  <a:pt x="385" y="1320"/>
                </a:lnTo>
                <a:lnTo>
                  <a:pt x="379" y="1325"/>
                </a:lnTo>
                <a:lnTo>
                  <a:pt x="374" y="1330"/>
                </a:lnTo>
                <a:lnTo>
                  <a:pt x="379" y="1330"/>
                </a:lnTo>
                <a:lnTo>
                  <a:pt x="374" y="1330"/>
                </a:lnTo>
                <a:lnTo>
                  <a:pt x="374" y="1335"/>
                </a:lnTo>
                <a:lnTo>
                  <a:pt x="379" y="1330"/>
                </a:lnTo>
                <a:lnTo>
                  <a:pt x="374" y="1335"/>
                </a:lnTo>
                <a:lnTo>
                  <a:pt x="379" y="1335"/>
                </a:lnTo>
                <a:lnTo>
                  <a:pt x="385" y="1335"/>
                </a:lnTo>
                <a:lnTo>
                  <a:pt x="385" y="1330"/>
                </a:lnTo>
                <a:lnTo>
                  <a:pt x="390" y="1330"/>
                </a:lnTo>
                <a:lnTo>
                  <a:pt x="390" y="1325"/>
                </a:lnTo>
                <a:lnTo>
                  <a:pt x="395" y="1325"/>
                </a:lnTo>
                <a:lnTo>
                  <a:pt x="2276" y="2364"/>
                </a:lnTo>
                <a:lnTo>
                  <a:pt x="395" y="1283"/>
                </a:lnTo>
                <a:lnTo>
                  <a:pt x="390" y="1278"/>
                </a:lnTo>
                <a:lnTo>
                  <a:pt x="385" y="1278"/>
                </a:lnTo>
                <a:lnTo>
                  <a:pt x="385" y="1283"/>
                </a:lnTo>
                <a:lnTo>
                  <a:pt x="379" y="1283"/>
                </a:lnTo>
                <a:lnTo>
                  <a:pt x="374" y="1283"/>
                </a:lnTo>
                <a:lnTo>
                  <a:pt x="369" y="1289"/>
                </a:lnTo>
                <a:lnTo>
                  <a:pt x="374" y="1289"/>
                </a:lnTo>
                <a:lnTo>
                  <a:pt x="369" y="1289"/>
                </a:lnTo>
                <a:lnTo>
                  <a:pt x="369" y="1294"/>
                </a:lnTo>
                <a:lnTo>
                  <a:pt x="369" y="1299"/>
                </a:lnTo>
                <a:lnTo>
                  <a:pt x="369" y="1294"/>
                </a:lnTo>
                <a:lnTo>
                  <a:pt x="369" y="1299"/>
                </a:lnTo>
                <a:lnTo>
                  <a:pt x="374" y="1299"/>
                </a:lnTo>
                <a:lnTo>
                  <a:pt x="369" y="1299"/>
                </a:lnTo>
                <a:lnTo>
                  <a:pt x="374" y="1299"/>
                </a:lnTo>
                <a:lnTo>
                  <a:pt x="379" y="1299"/>
                </a:lnTo>
                <a:lnTo>
                  <a:pt x="385" y="1299"/>
                </a:lnTo>
                <a:lnTo>
                  <a:pt x="390" y="1294"/>
                </a:lnTo>
                <a:lnTo>
                  <a:pt x="390" y="1289"/>
                </a:lnTo>
                <a:lnTo>
                  <a:pt x="395" y="1289"/>
                </a:lnTo>
                <a:lnTo>
                  <a:pt x="395" y="1283"/>
                </a:lnTo>
                <a:lnTo>
                  <a:pt x="2276" y="2364"/>
                </a:lnTo>
                <a:lnTo>
                  <a:pt x="270" y="1361"/>
                </a:lnTo>
                <a:lnTo>
                  <a:pt x="270" y="1356"/>
                </a:lnTo>
                <a:lnTo>
                  <a:pt x="260" y="1356"/>
                </a:lnTo>
                <a:lnTo>
                  <a:pt x="255" y="1361"/>
                </a:lnTo>
                <a:lnTo>
                  <a:pt x="250" y="1366"/>
                </a:lnTo>
                <a:lnTo>
                  <a:pt x="244" y="1372"/>
                </a:lnTo>
                <a:lnTo>
                  <a:pt x="239" y="1377"/>
                </a:lnTo>
                <a:lnTo>
                  <a:pt x="244" y="1377"/>
                </a:lnTo>
                <a:lnTo>
                  <a:pt x="239" y="1377"/>
                </a:lnTo>
                <a:lnTo>
                  <a:pt x="244" y="1377"/>
                </a:lnTo>
                <a:lnTo>
                  <a:pt x="239" y="1382"/>
                </a:lnTo>
                <a:lnTo>
                  <a:pt x="244" y="1377"/>
                </a:lnTo>
                <a:lnTo>
                  <a:pt x="250" y="1377"/>
                </a:lnTo>
                <a:lnTo>
                  <a:pt x="250" y="1382"/>
                </a:lnTo>
                <a:lnTo>
                  <a:pt x="250" y="1377"/>
                </a:lnTo>
                <a:lnTo>
                  <a:pt x="255" y="1377"/>
                </a:lnTo>
                <a:lnTo>
                  <a:pt x="255" y="1382"/>
                </a:lnTo>
                <a:lnTo>
                  <a:pt x="255" y="1377"/>
                </a:lnTo>
                <a:lnTo>
                  <a:pt x="265" y="1372"/>
                </a:lnTo>
                <a:lnTo>
                  <a:pt x="265" y="1366"/>
                </a:lnTo>
                <a:lnTo>
                  <a:pt x="270" y="1366"/>
                </a:lnTo>
                <a:lnTo>
                  <a:pt x="270" y="1361"/>
                </a:lnTo>
                <a:lnTo>
                  <a:pt x="2276" y="2364"/>
                </a:lnTo>
                <a:lnTo>
                  <a:pt x="255" y="1289"/>
                </a:lnTo>
                <a:lnTo>
                  <a:pt x="244" y="1294"/>
                </a:lnTo>
                <a:lnTo>
                  <a:pt x="234" y="1299"/>
                </a:lnTo>
                <a:lnTo>
                  <a:pt x="239" y="1299"/>
                </a:lnTo>
                <a:lnTo>
                  <a:pt x="255" y="1294"/>
                </a:lnTo>
                <a:lnTo>
                  <a:pt x="255" y="1289"/>
                </a:lnTo>
                <a:lnTo>
                  <a:pt x="2276" y="2364"/>
                </a:lnTo>
                <a:lnTo>
                  <a:pt x="286" y="1278"/>
                </a:lnTo>
                <a:lnTo>
                  <a:pt x="286" y="1273"/>
                </a:lnTo>
                <a:lnTo>
                  <a:pt x="281" y="1278"/>
                </a:lnTo>
                <a:lnTo>
                  <a:pt x="286" y="1278"/>
                </a:lnTo>
                <a:lnTo>
                  <a:pt x="2276" y="2364"/>
                </a:lnTo>
                <a:lnTo>
                  <a:pt x="270" y="1283"/>
                </a:lnTo>
                <a:lnTo>
                  <a:pt x="276" y="1283"/>
                </a:lnTo>
                <a:lnTo>
                  <a:pt x="276" y="1278"/>
                </a:lnTo>
                <a:lnTo>
                  <a:pt x="270" y="1283"/>
                </a:lnTo>
                <a:lnTo>
                  <a:pt x="270" y="1289"/>
                </a:lnTo>
                <a:lnTo>
                  <a:pt x="270" y="1283"/>
                </a:lnTo>
                <a:lnTo>
                  <a:pt x="2276" y="2364"/>
                </a:lnTo>
                <a:lnTo>
                  <a:pt x="286" y="1341"/>
                </a:lnTo>
                <a:lnTo>
                  <a:pt x="286" y="1335"/>
                </a:lnTo>
                <a:lnTo>
                  <a:pt x="281" y="1335"/>
                </a:lnTo>
                <a:lnTo>
                  <a:pt x="276" y="1346"/>
                </a:lnTo>
                <a:lnTo>
                  <a:pt x="270" y="1346"/>
                </a:lnTo>
                <a:lnTo>
                  <a:pt x="281" y="1346"/>
                </a:lnTo>
                <a:lnTo>
                  <a:pt x="286" y="1341"/>
                </a:lnTo>
                <a:lnTo>
                  <a:pt x="2276" y="2364"/>
                </a:lnTo>
                <a:lnTo>
                  <a:pt x="296" y="1278"/>
                </a:lnTo>
                <a:lnTo>
                  <a:pt x="302" y="1273"/>
                </a:lnTo>
                <a:lnTo>
                  <a:pt x="307" y="1273"/>
                </a:lnTo>
                <a:lnTo>
                  <a:pt x="307" y="1268"/>
                </a:lnTo>
                <a:lnTo>
                  <a:pt x="317" y="1263"/>
                </a:lnTo>
                <a:lnTo>
                  <a:pt x="307" y="1263"/>
                </a:lnTo>
                <a:lnTo>
                  <a:pt x="307" y="1257"/>
                </a:lnTo>
                <a:lnTo>
                  <a:pt x="296" y="1263"/>
                </a:lnTo>
                <a:lnTo>
                  <a:pt x="291" y="1268"/>
                </a:lnTo>
                <a:lnTo>
                  <a:pt x="286" y="1268"/>
                </a:lnTo>
                <a:lnTo>
                  <a:pt x="291" y="1268"/>
                </a:lnTo>
                <a:lnTo>
                  <a:pt x="291" y="1273"/>
                </a:lnTo>
                <a:lnTo>
                  <a:pt x="291" y="1268"/>
                </a:lnTo>
                <a:lnTo>
                  <a:pt x="291" y="1273"/>
                </a:lnTo>
                <a:lnTo>
                  <a:pt x="286" y="1278"/>
                </a:lnTo>
                <a:lnTo>
                  <a:pt x="291" y="1273"/>
                </a:lnTo>
                <a:lnTo>
                  <a:pt x="291" y="1278"/>
                </a:lnTo>
                <a:lnTo>
                  <a:pt x="291" y="1273"/>
                </a:lnTo>
                <a:lnTo>
                  <a:pt x="296" y="1278"/>
                </a:lnTo>
                <a:lnTo>
                  <a:pt x="2276" y="2364"/>
                </a:lnTo>
                <a:lnTo>
                  <a:pt x="213" y="1382"/>
                </a:lnTo>
                <a:lnTo>
                  <a:pt x="224" y="1377"/>
                </a:lnTo>
                <a:lnTo>
                  <a:pt x="224" y="1372"/>
                </a:lnTo>
                <a:lnTo>
                  <a:pt x="218" y="1372"/>
                </a:lnTo>
                <a:lnTo>
                  <a:pt x="213" y="1382"/>
                </a:lnTo>
                <a:lnTo>
                  <a:pt x="213" y="1377"/>
                </a:lnTo>
                <a:lnTo>
                  <a:pt x="213" y="1382"/>
                </a:lnTo>
                <a:lnTo>
                  <a:pt x="2276" y="2364"/>
                </a:lnTo>
                <a:lnTo>
                  <a:pt x="317" y="1351"/>
                </a:lnTo>
                <a:lnTo>
                  <a:pt x="296" y="1361"/>
                </a:lnTo>
                <a:lnTo>
                  <a:pt x="307" y="1356"/>
                </a:lnTo>
                <a:lnTo>
                  <a:pt x="317" y="1351"/>
                </a:lnTo>
                <a:lnTo>
                  <a:pt x="2276" y="2364"/>
                </a:lnTo>
                <a:lnTo>
                  <a:pt x="302" y="1341"/>
                </a:lnTo>
                <a:lnTo>
                  <a:pt x="307" y="1335"/>
                </a:lnTo>
                <a:lnTo>
                  <a:pt x="302" y="1335"/>
                </a:lnTo>
                <a:lnTo>
                  <a:pt x="296" y="1341"/>
                </a:lnTo>
                <a:lnTo>
                  <a:pt x="302" y="1341"/>
                </a:lnTo>
                <a:lnTo>
                  <a:pt x="2276" y="2364"/>
                </a:lnTo>
                <a:lnTo>
                  <a:pt x="353" y="1195"/>
                </a:lnTo>
                <a:lnTo>
                  <a:pt x="359" y="1195"/>
                </a:lnTo>
                <a:lnTo>
                  <a:pt x="364" y="1190"/>
                </a:lnTo>
                <a:lnTo>
                  <a:pt x="353" y="1195"/>
                </a:lnTo>
                <a:lnTo>
                  <a:pt x="2276" y="2364"/>
                </a:lnTo>
                <a:lnTo>
                  <a:pt x="343" y="2052"/>
                </a:lnTo>
                <a:lnTo>
                  <a:pt x="343" y="2057"/>
                </a:lnTo>
                <a:lnTo>
                  <a:pt x="343" y="2068"/>
                </a:lnTo>
                <a:lnTo>
                  <a:pt x="343" y="2052"/>
                </a:lnTo>
                <a:lnTo>
                  <a:pt x="2276" y="2364"/>
                </a:lnTo>
                <a:lnTo>
                  <a:pt x="322" y="1964"/>
                </a:lnTo>
                <a:lnTo>
                  <a:pt x="322" y="1979"/>
                </a:lnTo>
                <a:lnTo>
                  <a:pt x="322" y="1974"/>
                </a:lnTo>
                <a:lnTo>
                  <a:pt x="322" y="1964"/>
                </a:lnTo>
                <a:lnTo>
                  <a:pt x="2276" y="2364"/>
                </a:lnTo>
                <a:lnTo>
                  <a:pt x="348" y="1289"/>
                </a:lnTo>
                <a:lnTo>
                  <a:pt x="348" y="1283"/>
                </a:lnTo>
                <a:lnTo>
                  <a:pt x="343" y="1289"/>
                </a:lnTo>
                <a:lnTo>
                  <a:pt x="348" y="1289"/>
                </a:lnTo>
                <a:lnTo>
                  <a:pt x="2276" y="2364"/>
                </a:lnTo>
                <a:lnTo>
                  <a:pt x="624" y="1122"/>
                </a:lnTo>
                <a:lnTo>
                  <a:pt x="624" y="1128"/>
                </a:lnTo>
                <a:lnTo>
                  <a:pt x="634" y="1122"/>
                </a:lnTo>
                <a:lnTo>
                  <a:pt x="629" y="1122"/>
                </a:lnTo>
                <a:lnTo>
                  <a:pt x="624" y="1122"/>
                </a:lnTo>
                <a:lnTo>
                  <a:pt x="2276" y="2364"/>
                </a:lnTo>
                <a:lnTo>
                  <a:pt x="779" y="1091"/>
                </a:lnTo>
                <a:lnTo>
                  <a:pt x="785" y="1086"/>
                </a:lnTo>
                <a:lnTo>
                  <a:pt x="790" y="1081"/>
                </a:lnTo>
                <a:lnTo>
                  <a:pt x="790" y="1076"/>
                </a:lnTo>
                <a:lnTo>
                  <a:pt x="785" y="1081"/>
                </a:lnTo>
                <a:lnTo>
                  <a:pt x="779" y="1091"/>
                </a:lnTo>
                <a:lnTo>
                  <a:pt x="779" y="1086"/>
                </a:lnTo>
                <a:lnTo>
                  <a:pt x="779" y="1091"/>
                </a:lnTo>
                <a:lnTo>
                  <a:pt x="2276" y="2364"/>
                </a:lnTo>
                <a:lnTo>
                  <a:pt x="790" y="1107"/>
                </a:lnTo>
                <a:lnTo>
                  <a:pt x="790" y="1102"/>
                </a:lnTo>
                <a:lnTo>
                  <a:pt x="790" y="1096"/>
                </a:lnTo>
                <a:lnTo>
                  <a:pt x="779" y="1102"/>
                </a:lnTo>
                <a:lnTo>
                  <a:pt x="769" y="1112"/>
                </a:lnTo>
                <a:lnTo>
                  <a:pt x="769" y="1117"/>
                </a:lnTo>
                <a:lnTo>
                  <a:pt x="779" y="1112"/>
                </a:lnTo>
                <a:lnTo>
                  <a:pt x="779" y="1117"/>
                </a:lnTo>
                <a:lnTo>
                  <a:pt x="790" y="1107"/>
                </a:lnTo>
                <a:lnTo>
                  <a:pt x="2276" y="2364"/>
                </a:lnTo>
                <a:lnTo>
                  <a:pt x="785" y="317"/>
                </a:lnTo>
                <a:lnTo>
                  <a:pt x="790" y="317"/>
                </a:lnTo>
                <a:lnTo>
                  <a:pt x="790" y="312"/>
                </a:lnTo>
                <a:lnTo>
                  <a:pt x="785" y="317"/>
                </a:lnTo>
                <a:lnTo>
                  <a:pt x="2276" y="2364"/>
                </a:lnTo>
                <a:lnTo>
                  <a:pt x="686" y="1242"/>
                </a:lnTo>
                <a:lnTo>
                  <a:pt x="691" y="1237"/>
                </a:lnTo>
                <a:lnTo>
                  <a:pt x="696" y="1231"/>
                </a:lnTo>
                <a:lnTo>
                  <a:pt x="686" y="1242"/>
                </a:lnTo>
                <a:lnTo>
                  <a:pt x="2276" y="2364"/>
                </a:lnTo>
                <a:lnTo>
                  <a:pt x="722" y="1133"/>
                </a:lnTo>
                <a:lnTo>
                  <a:pt x="707" y="1138"/>
                </a:lnTo>
                <a:lnTo>
                  <a:pt x="712" y="1138"/>
                </a:lnTo>
                <a:lnTo>
                  <a:pt x="707" y="1143"/>
                </a:lnTo>
                <a:lnTo>
                  <a:pt x="696" y="1143"/>
                </a:lnTo>
                <a:lnTo>
                  <a:pt x="686" y="1148"/>
                </a:lnTo>
                <a:lnTo>
                  <a:pt x="681" y="1153"/>
                </a:lnTo>
                <a:lnTo>
                  <a:pt x="686" y="1153"/>
                </a:lnTo>
                <a:lnTo>
                  <a:pt x="676" y="1159"/>
                </a:lnTo>
                <a:lnTo>
                  <a:pt x="681" y="1159"/>
                </a:lnTo>
                <a:lnTo>
                  <a:pt x="686" y="1159"/>
                </a:lnTo>
                <a:lnTo>
                  <a:pt x="686" y="1164"/>
                </a:lnTo>
                <a:lnTo>
                  <a:pt x="686" y="1159"/>
                </a:lnTo>
                <a:lnTo>
                  <a:pt x="702" y="1148"/>
                </a:lnTo>
                <a:lnTo>
                  <a:pt x="707" y="1143"/>
                </a:lnTo>
                <a:lnTo>
                  <a:pt x="712" y="1143"/>
                </a:lnTo>
                <a:lnTo>
                  <a:pt x="722" y="1133"/>
                </a:lnTo>
                <a:lnTo>
                  <a:pt x="2276" y="2364"/>
                </a:lnTo>
                <a:lnTo>
                  <a:pt x="728" y="1081"/>
                </a:lnTo>
                <a:lnTo>
                  <a:pt x="728" y="1076"/>
                </a:lnTo>
                <a:lnTo>
                  <a:pt x="733" y="1065"/>
                </a:lnTo>
                <a:lnTo>
                  <a:pt x="728" y="1065"/>
                </a:lnTo>
                <a:lnTo>
                  <a:pt x="728" y="1070"/>
                </a:lnTo>
                <a:lnTo>
                  <a:pt x="722" y="1076"/>
                </a:lnTo>
                <a:lnTo>
                  <a:pt x="712" y="1076"/>
                </a:lnTo>
                <a:lnTo>
                  <a:pt x="712" y="1081"/>
                </a:lnTo>
                <a:lnTo>
                  <a:pt x="717" y="1081"/>
                </a:lnTo>
                <a:lnTo>
                  <a:pt x="722" y="1081"/>
                </a:lnTo>
                <a:lnTo>
                  <a:pt x="728" y="1081"/>
                </a:lnTo>
                <a:lnTo>
                  <a:pt x="2276" y="2364"/>
                </a:lnTo>
                <a:lnTo>
                  <a:pt x="790" y="966"/>
                </a:lnTo>
                <a:lnTo>
                  <a:pt x="785" y="972"/>
                </a:lnTo>
                <a:lnTo>
                  <a:pt x="790" y="972"/>
                </a:lnTo>
                <a:lnTo>
                  <a:pt x="790" y="966"/>
                </a:lnTo>
                <a:lnTo>
                  <a:pt x="2276" y="2364"/>
                </a:lnTo>
                <a:lnTo>
                  <a:pt x="785" y="302"/>
                </a:lnTo>
                <a:lnTo>
                  <a:pt x="790" y="296"/>
                </a:lnTo>
                <a:lnTo>
                  <a:pt x="785" y="296"/>
                </a:lnTo>
                <a:lnTo>
                  <a:pt x="785" y="302"/>
                </a:lnTo>
                <a:lnTo>
                  <a:pt x="2276" y="2364"/>
                </a:lnTo>
                <a:lnTo>
                  <a:pt x="800" y="707"/>
                </a:lnTo>
                <a:lnTo>
                  <a:pt x="800" y="702"/>
                </a:lnTo>
                <a:lnTo>
                  <a:pt x="805" y="696"/>
                </a:lnTo>
                <a:lnTo>
                  <a:pt x="800" y="702"/>
                </a:lnTo>
                <a:lnTo>
                  <a:pt x="800" y="707"/>
                </a:lnTo>
                <a:lnTo>
                  <a:pt x="2276" y="2364"/>
                </a:lnTo>
                <a:lnTo>
                  <a:pt x="800" y="494"/>
                </a:lnTo>
                <a:lnTo>
                  <a:pt x="795" y="499"/>
                </a:lnTo>
                <a:lnTo>
                  <a:pt x="795" y="504"/>
                </a:lnTo>
                <a:lnTo>
                  <a:pt x="795" y="499"/>
                </a:lnTo>
                <a:lnTo>
                  <a:pt x="800" y="499"/>
                </a:lnTo>
                <a:lnTo>
                  <a:pt x="805" y="499"/>
                </a:lnTo>
                <a:lnTo>
                  <a:pt x="805" y="494"/>
                </a:lnTo>
                <a:lnTo>
                  <a:pt x="805" y="489"/>
                </a:lnTo>
                <a:lnTo>
                  <a:pt x="800" y="494"/>
                </a:lnTo>
                <a:lnTo>
                  <a:pt x="2276" y="2364"/>
                </a:lnTo>
                <a:lnTo>
                  <a:pt x="800" y="416"/>
                </a:lnTo>
                <a:lnTo>
                  <a:pt x="795" y="421"/>
                </a:lnTo>
                <a:lnTo>
                  <a:pt x="805" y="416"/>
                </a:lnTo>
                <a:lnTo>
                  <a:pt x="805" y="411"/>
                </a:lnTo>
                <a:lnTo>
                  <a:pt x="800" y="416"/>
                </a:lnTo>
                <a:lnTo>
                  <a:pt x="2276" y="2364"/>
                </a:lnTo>
                <a:lnTo>
                  <a:pt x="800" y="582"/>
                </a:lnTo>
                <a:lnTo>
                  <a:pt x="800" y="577"/>
                </a:lnTo>
                <a:lnTo>
                  <a:pt x="795" y="582"/>
                </a:lnTo>
                <a:lnTo>
                  <a:pt x="790" y="587"/>
                </a:lnTo>
                <a:lnTo>
                  <a:pt x="795" y="587"/>
                </a:lnTo>
                <a:lnTo>
                  <a:pt x="790" y="587"/>
                </a:lnTo>
                <a:lnTo>
                  <a:pt x="795" y="587"/>
                </a:lnTo>
                <a:lnTo>
                  <a:pt x="790" y="587"/>
                </a:lnTo>
                <a:lnTo>
                  <a:pt x="795" y="587"/>
                </a:lnTo>
                <a:lnTo>
                  <a:pt x="800" y="582"/>
                </a:lnTo>
                <a:lnTo>
                  <a:pt x="2276" y="2364"/>
                </a:lnTo>
                <a:lnTo>
                  <a:pt x="795" y="587"/>
                </a:lnTo>
                <a:lnTo>
                  <a:pt x="795" y="582"/>
                </a:lnTo>
                <a:lnTo>
                  <a:pt x="800" y="582"/>
                </a:lnTo>
                <a:lnTo>
                  <a:pt x="795" y="587"/>
                </a:lnTo>
                <a:lnTo>
                  <a:pt x="2276" y="2364"/>
                </a:lnTo>
                <a:lnTo>
                  <a:pt x="483" y="1299"/>
                </a:lnTo>
                <a:lnTo>
                  <a:pt x="489" y="1294"/>
                </a:lnTo>
                <a:lnTo>
                  <a:pt x="489" y="1289"/>
                </a:lnTo>
                <a:lnTo>
                  <a:pt x="483" y="1289"/>
                </a:lnTo>
                <a:lnTo>
                  <a:pt x="478" y="1294"/>
                </a:lnTo>
                <a:lnTo>
                  <a:pt x="473" y="1299"/>
                </a:lnTo>
                <a:lnTo>
                  <a:pt x="478" y="1294"/>
                </a:lnTo>
                <a:lnTo>
                  <a:pt x="478" y="1299"/>
                </a:lnTo>
                <a:lnTo>
                  <a:pt x="483" y="1294"/>
                </a:lnTo>
                <a:lnTo>
                  <a:pt x="483" y="1299"/>
                </a:lnTo>
                <a:lnTo>
                  <a:pt x="2276" y="2364"/>
                </a:lnTo>
                <a:lnTo>
                  <a:pt x="468" y="1278"/>
                </a:lnTo>
                <a:lnTo>
                  <a:pt x="468" y="1273"/>
                </a:lnTo>
                <a:lnTo>
                  <a:pt x="473" y="1273"/>
                </a:lnTo>
                <a:lnTo>
                  <a:pt x="473" y="1268"/>
                </a:lnTo>
                <a:lnTo>
                  <a:pt x="468" y="1263"/>
                </a:lnTo>
                <a:lnTo>
                  <a:pt x="457" y="1268"/>
                </a:lnTo>
                <a:lnTo>
                  <a:pt x="452" y="1273"/>
                </a:lnTo>
                <a:lnTo>
                  <a:pt x="452" y="1278"/>
                </a:lnTo>
                <a:lnTo>
                  <a:pt x="447" y="1283"/>
                </a:lnTo>
                <a:lnTo>
                  <a:pt x="452" y="1283"/>
                </a:lnTo>
                <a:lnTo>
                  <a:pt x="457" y="1283"/>
                </a:lnTo>
                <a:lnTo>
                  <a:pt x="457" y="1289"/>
                </a:lnTo>
                <a:lnTo>
                  <a:pt x="463" y="1289"/>
                </a:lnTo>
                <a:lnTo>
                  <a:pt x="468" y="1283"/>
                </a:lnTo>
                <a:lnTo>
                  <a:pt x="468" y="1278"/>
                </a:lnTo>
                <a:lnTo>
                  <a:pt x="2276" y="2364"/>
                </a:lnTo>
                <a:lnTo>
                  <a:pt x="515" y="1242"/>
                </a:lnTo>
                <a:lnTo>
                  <a:pt x="525" y="1237"/>
                </a:lnTo>
                <a:lnTo>
                  <a:pt x="530" y="1231"/>
                </a:lnTo>
                <a:lnTo>
                  <a:pt x="530" y="1226"/>
                </a:lnTo>
                <a:lnTo>
                  <a:pt x="515" y="1231"/>
                </a:lnTo>
                <a:lnTo>
                  <a:pt x="504" y="1242"/>
                </a:lnTo>
                <a:lnTo>
                  <a:pt x="509" y="1242"/>
                </a:lnTo>
                <a:lnTo>
                  <a:pt x="504" y="1247"/>
                </a:lnTo>
                <a:lnTo>
                  <a:pt x="515" y="1242"/>
                </a:lnTo>
                <a:lnTo>
                  <a:pt x="2276" y="2364"/>
                </a:lnTo>
                <a:lnTo>
                  <a:pt x="457" y="1372"/>
                </a:lnTo>
                <a:lnTo>
                  <a:pt x="463" y="1372"/>
                </a:lnTo>
                <a:lnTo>
                  <a:pt x="463" y="1366"/>
                </a:lnTo>
                <a:lnTo>
                  <a:pt x="457" y="1372"/>
                </a:lnTo>
                <a:lnTo>
                  <a:pt x="2276" y="2364"/>
                </a:lnTo>
                <a:lnTo>
                  <a:pt x="494" y="1330"/>
                </a:lnTo>
                <a:lnTo>
                  <a:pt x="499" y="1325"/>
                </a:lnTo>
                <a:lnTo>
                  <a:pt x="483" y="1335"/>
                </a:lnTo>
                <a:lnTo>
                  <a:pt x="483" y="1330"/>
                </a:lnTo>
                <a:lnTo>
                  <a:pt x="489" y="1330"/>
                </a:lnTo>
                <a:lnTo>
                  <a:pt x="483" y="1335"/>
                </a:lnTo>
                <a:lnTo>
                  <a:pt x="494" y="1330"/>
                </a:lnTo>
                <a:lnTo>
                  <a:pt x="2276" y="2364"/>
                </a:lnTo>
                <a:lnTo>
                  <a:pt x="437" y="1133"/>
                </a:lnTo>
                <a:lnTo>
                  <a:pt x="431" y="1133"/>
                </a:lnTo>
                <a:lnTo>
                  <a:pt x="431" y="1138"/>
                </a:lnTo>
                <a:lnTo>
                  <a:pt x="431" y="1133"/>
                </a:lnTo>
                <a:lnTo>
                  <a:pt x="431" y="1138"/>
                </a:lnTo>
                <a:lnTo>
                  <a:pt x="431" y="1133"/>
                </a:lnTo>
                <a:lnTo>
                  <a:pt x="437" y="1133"/>
                </a:lnTo>
                <a:lnTo>
                  <a:pt x="2276" y="2364"/>
                </a:lnTo>
                <a:lnTo>
                  <a:pt x="457" y="1257"/>
                </a:lnTo>
                <a:lnTo>
                  <a:pt x="463" y="1257"/>
                </a:lnTo>
                <a:lnTo>
                  <a:pt x="463" y="1252"/>
                </a:lnTo>
                <a:lnTo>
                  <a:pt x="457" y="1252"/>
                </a:lnTo>
                <a:lnTo>
                  <a:pt x="457" y="1257"/>
                </a:lnTo>
                <a:lnTo>
                  <a:pt x="457" y="1252"/>
                </a:lnTo>
                <a:lnTo>
                  <a:pt x="457" y="1257"/>
                </a:lnTo>
                <a:lnTo>
                  <a:pt x="2276" y="2364"/>
                </a:lnTo>
                <a:lnTo>
                  <a:pt x="473" y="1283"/>
                </a:lnTo>
                <a:lnTo>
                  <a:pt x="478" y="1283"/>
                </a:lnTo>
                <a:lnTo>
                  <a:pt x="483" y="1278"/>
                </a:lnTo>
                <a:lnTo>
                  <a:pt x="483" y="1273"/>
                </a:lnTo>
                <a:lnTo>
                  <a:pt x="478" y="1273"/>
                </a:lnTo>
                <a:lnTo>
                  <a:pt x="468" y="1283"/>
                </a:lnTo>
                <a:lnTo>
                  <a:pt x="473" y="1283"/>
                </a:lnTo>
                <a:lnTo>
                  <a:pt x="2276" y="2364"/>
                </a:lnTo>
                <a:lnTo>
                  <a:pt x="416" y="1315"/>
                </a:lnTo>
                <a:lnTo>
                  <a:pt x="411" y="1315"/>
                </a:lnTo>
                <a:lnTo>
                  <a:pt x="411" y="1320"/>
                </a:lnTo>
                <a:lnTo>
                  <a:pt x="416" y="1315"/>
                </a:lnTo>
                <a:lnTo>
                  <a:pt x="2276" y="2364"/>
                </a:lnTo>
                <a:lnTo>
                  <a:pt x="499" y="1346"/>
                </a:lnTo>
                <a:lnTo>
                  <a:pt x="504" y="1346"/>
                </a:lnTo>
                <a:lnTo>
                  <a:pt x="499" y="1341"/>
                </a:lnTo>
                <a:lnTo>
                  <a:pt x="494" y="1346"/>
                </a:lnTo>
                <a:lnTo>
                  <a:pt x="499" y="1346"/>
                </a:lnTo>
                <a:lnTo>
                  <a:pt x="2276" y="2364"/>
                </a:lnTo>
                <a:lnTo>
                  <a:pt x="587" y="1221"/>
                </a:lnTo>
                <a:lnTo>
                  <a:pt x="598" y="1221"/>
                </a:lnTo>
                <a:lnTo>
                  <a:pt x="603" y="1211"/>
                </a:lnTo>
                <a:lnTo>
                  <a:pt x="598" y="1211"/>
                </a:lnTo>
                <a:lnTo>
                  <a:pt x="592" y="1221"/>
                </a:lnTo>
                <a:lnTo>
                  <a:pt x="587" y="1221"/>
                </a:lnTo>
                <a:lnTo>
                  <a:pt x="2276" y="2364"/>
                </a:lnTo>
                <a:lnTo>
                  <a:pt x="187" y="1335"/>
                </a:lnTo>
                <a:lnTo>
                  <a:pt x="192" y="1335"/>
                </a:lnTo>
                <a:lnTo>
                  <a:pt x="192" y="1341"/>
                </a:lnTo>
                <a:lnTo>
                  <a:pt x="192" y="1335"/>
                </a:lnTo>
                <a:lnTo>
                  <a:pt x="192" y="1341"/>
                </a:lnTo>
                <a:lnTo>
                  <a:pt x="192" y="1335"/>
                </a:lnTo>
                <a:lnTo>
                  <a:pt x="192" y="1341"/>
                </a:lnTo>
                <a:lnTo>
                  <a:pt x="198" y="1335"/>
                </a:lnTo>
                <a:lnTo>
                  <a:pt x="198" y="1341"/>
                </a:lnTo>
                <a:lnTo>
                  <a:pt x="198" y="1335"/>
                </a:lnTo>
                <a:lnTo>
                  <a:pt x="203" y="1335"/>
                </a:lnTo>
                <a:lnTo>
                  <a:pt x="208" y="1335"/>
                </a:lnTo>
                <a:lnTo>
                  <a:pt x="208" y="1325"/>
                </a:lnTo>
                <a:lnTo>
                  <a:pt x="213" y="1330"/>
                </a:lnTo>
                <a:lnTo>
                  <a:pt x="208" y="1325"/>
                </a:lnTo>
                <a:lnTo>
                  <a:pt x="213" y="1325"/>
                </a:lnTo>
                <a:lnTo>
                  <a:pt x="213" y="1320"/>
                </a:lnTo>
                <a:lnTo>
                  <a:pt x="208" y="1320"/>
                </a:lnTo>
                <a:lnTo>
                  <a:pt x="213" y="1320"/>
                </a:lnTo>
                <a:lnTo>
                  <a:pt x="208" y="1320"/>
                </a:lnTo>
                <a:lnTo>
                  <a:pt x="208" y="1315"/>
                </a:lnTo>
                <a:lnTo>
                  <a:pt x="203" y="1315"/>
                </a:lnTo>
                <a:lnTo>
                  <a:pt x="198" y="1315"/>
                </a:lnTo>
                <a:lnTo>
                  <a:pt x="198" y="1320"/>
                </a:lnTo>
                <a:lnTo>
                  <a:pt x="198" y="1315"/>
                </a:lnTo>
                <a:lnTo>
                  <a:pt x="192" y="1320"/>
                </a:lnTo>
                <a:lnTo>
                  <a:pt x="187" y="1320"/>
                </a:lnTo>
                <a:lnTo>
                  <a:pt x="187" y="1325"/>
                </a:lnTo>
                <a:lnTo>
                  <a:pt x="182" y="1330"/>
                </a:lnTo>
                <a:lnTo>
                  <a:pt x="187" y="1330"/>
                </a:lnTo>
                <a:lnTo>
                  <a:pt x="182" y="1330"/>
                </a:lnTo>
                <a:lnTo>
                  <a:pt x="187" y="1330"/>
                </a:lnTo>
                <a:lnTo>
                  <a:pt x="182" y="1335"/>
                </a:lnTo>
                <a:lnTo>
                  <a:pt x="187" y="1330"/>
                </a:lnTo>
                <a:lnTo>
                  <a:pt x="182" y="1335"/>
                </a:lnTo>
                <a:lnTo>
                  <a:pt x="187" y="1335"/>
                </a:lnTo>
                <a:lnTo>
                  <a:pt x="182" y="1335"/>
                </a:lnTo>
                <a:lnTo>
                  <a:pt x="187" y="1335"/>
                </a:lnTo>
                <a:lnTo>
                  <a:pt x="2276" y="2364"/>
                </a:lnTo>
                <a:lnTo>
                  <a:pt x="613" y="1148"/>
                </a:lnTo>
                <a:lnTo>
                  <a:pt x="608" y="1148"/>
                </a:lnTo>
                <a:lnTo>
                  <a:pt x="608" y="1153"/>
                </a:lnTo>
                <a:lnTo>
                  <a:pt x="613" y="1148"/>
                </a:lnTo>
                <a:lnTo>
                  <a:pt x="2276" y="2364"/>
                </a:lnTo>
                <a:lnTo>
                  <a:pt x="530" y="1252"/>
                </a:lnTo>
                <a:lnTo>
                  <a:pt x="535" y="1252"/>
                </a:lnTo>
                <a:lnTo>
                  <a:pt x="541" y="1247"/>
                </a:lnTo>
                <a:lnTo>
                  <a:pt x="541" y="1242"/>
                </a:lnTo>
                <a:lnTo>
                  <a:pt x="530" y="1252"/>
                </a:lnTo>
                <a:lnTo>
                  <a:pt x="2276" y="2364"/>
                </a:lnTo>
                <a:lnTo>
                  <a:pt x="805" y="655"/>
                </a:lnTo>
                <a:lnTo>
                  <a:pt x="800" y="660"/>
                </a:lnTo>
                <a:lnTo>
                  <a:pt x="800" y="655"/>
                </a:lnTo>
                <a:lnTo>
                  <a:pt x="805" y="655"/>
                </a:lnTo>
                <a:lnTo>
                  <a:pt x="2276" y="2364"/>
                </a:lnTo>
                <a:lnTo>
                  <a:pt x="629" y="1128"/>
                </a:lnTo>
                <a:lnTo>
                  <a:pt x="624" y="1128"/>
                </a:lnTo>
                <a:lnTo>
                  <a:pt x="624" y="1133"/>
                </a:lnTo>
                <a:lnTo>
                  <a:pt x="629" y="1128"/>
                </a:lnTo>
                <a:lnTo>
                  <a:pt x="2276" y="2364"/>
                </a:lnTo>
                <a:lnTo>
                  <a:pt x="733" y="1133"/>
                </a:lnTo>
                <a:lnTo>
                  <a:pt x="738" y="1128"/>
                </a:lnTo>
                <a:lnTo>
                  <a:pt x="733" y="1128"/>
                </a:lnTo>
                <a:lnTo>
                  <a:pt x="728" y="1133"/>
                </a:lnTo>
                <a:lnTo>
                  <a:pt x="733" y="1133"/>
                </a:lnTo>
                <a:lnTo>
                  <a:pt x="2276" y="2364"/>
                </a:lnTo>
                <a:lnTo>
                  <a:pt x="608" y="1195"/>
                </a:lnTo>
                <a:lnTo>
                  <a:pt x="603" y="1200"/>
                </a:lnTo>
                <a:lnTo>
                  <a:pt x="608" y="1200"/>
                </a:lnTo>
                <a:lnTo>
                  <a:pt x="603" y="1200"/>
                </a:lnTo>
                <a:lnTo>
                  <a:pt x="608" y="1195"/>
                </a:lnTo>
                <a:lnTo>
                  <a:pt x="2276" y="2364"/>
                </a:lnTo>
                <a:lnTo>
                  <a:pt x="582" y="1221"/>
                </a:lnTo>
                <a:lnTo>
                  <a:pt x="577" y="1221"/>
                </a:lnTo>
                <a:lnTo>
                  <a:pt x="566" y="1231"/>
                </a:lnTo>
                <a:lnTo>
                  <a:pt x="572" y="1231"/>
                </a:lnTo>
                <a:lnTo>
                  <a:pt x="582" y="1226"/>
                </a:lnTo>
                <a:lnTo>
                  <a:pt x="582" y="1221"/>
                </a:lnTo>
                <a:lnTo>
                  <a:pt x="2276" y="2364"/>
                </a:lnTo>
                <a:lnTo>
                  <a:pt x="629" y="1179"/>
                </a:lnTo>
                <a:lnTo>
                  <a:pt x="629" y="1174"/>
                </a:lnTo>
                <a:lnTo>
                  <a:pt x="618" y="1179"/>
                </a:lnTo>
                <a:lnTo>
                  <a:pt x="618" y="1185"/>
                </a:lnTo>
                <a:lnTo>
                  <a:pt x="624" y="1179"/>
                </a:lnTo>
                <a:lnTo>
                  <a:pt x="624" y="1185"/>
                </a:lnTo>
                <a:lnTo>
                  <a:pt x="624" y="1179"/>
                </a:lnTo>
                <a:lnTo>
                  <a:pt x="629" y="1179"/>
                </a:lnTo>
                <a:lnTo>
                  <a:pt x="2276" y="2364"/>
                </a:lnTo>
                <a:lnTo>
                  <a:pt x="3912" y="192"/>
                </a:lnTo>
                <a:lnTo>
                  <a:pt x="3912" y="187"/>
                </a:lnTo>
                <a:lnTo>
                  <a:pt x="3907" y="182"/>
                </a:lnTo>
                <a:lnTo>
                  <a:pt x="3902" y="182"/>
                </a:lnTo>
                <a:lnTo>
                  <a:pt x="3902" y="187"/>
                </a:lnTo>
                <a:lnTo>
                  <a:pt x="3907" y="192"/>
                </a:lnTo>
                <a:lnTo>
                  <a:pt x="3912" y="192"/>
                </a:lnTo>
                <a:lnTo>
                  <a:pt x="2276" y="2364"/>
                </a:lnTo>
                <a:lnTo>
                  <a:pt x="3886" y="130"/>
                </a:lnTo>
                <a:lnTo>
                  <a:pt x="3886" y="125"/>
                </a:lnTo>
                <a:lnTo>
                  <a:pt x="3881" y="130"/>
                </a:lnTo>
                <a:lnTo>
                  <a:pt x="3886" y="130"/>
                </a:lnTo>
                <a:lnTo>
                  <a:pt x="2276" y="2364"/>
                </a:lnTo>
                <a:lnTo>
                  <a:pt x="3860" y="109"/>
                </a:lnTo>
                <a:lnTo>
                  <a:pt x="3860" y="104"/>
                </a:lnTo>
                <a:lnTo>
                  <a:pt x="3865" y="104"/>
                </a:lnTo>
                <a:lnTo>
                  <a:pt x="3865" y="109"/>
                </a:lnTo>
                <a:lnTo>
                  <a:pt x="3865" y="114"/>
                </a:lnTo>
                <a:lnTo>
                  <a:pt x="3871" y="109"/>
                </a:lnTo>
                <a:lnTo>
                  <a:pt x="3871" y="114"/>
                </a:lnTo>
                <a:lnTo>
                  <a:pt x="3871" y="109"/>
                </a:lnTo>
                <a:lnTo>
                  <a:pt x="3876" y="109"/>
                </a:lnTo>
                <a:lnTo>
                  <a:pt x="3871" y="109"/>
                </a:lnTo>
                <a:lnTo>
                  <a:pt x="3876" y="104"/>
                </a:lnTo>
                <a:lnTo>
                  <a:pt x="3871" y="104"/>
                </a:lnTo>
                <a:lnTo>
                  <a:pt x="3865" y="99"/>
                </a:lnTo>
                <a:lnTo>
                  <a:pt x="3860" y="104"/>
                </a:lnTo>
                <a:lnTo>
                  <a:pt x="3855" y="104"/>
                </a:lnTo>
                <a:lnTo>
                  <a:pt x="3860" y="109"/>
                </a:lnTo>
                <a:lnTo>
                  <a:pt x="2276" y="2364"/>
                </a:lnTo>
                <a:lnTo>
                  <a:pt x="3840" y="89"/>
                </a:lnTo>
                <a:lnTo>
                  <a:pt x="3845" y="89"/>
                </a:lnTo>
                <a:lnTo>
                  <a:pt x="3845" y="83"/>
                </a:lnTo>
                <a:lnTo>
                  <a:pt x="3845" y="78"/>
                </a:lnTo>
                <a:lnTo>
                  <a:pt x="3840" y="78"/>
                </a:lnTo>
                <a:lnTo>
                  <a:pt x="3834" y="89"/>
                </a:lnTo>
                <a:lnTo>
                  <a:pt x="3840" y="89"/>
                </a:lnTo>
                <a:lnTo>
                  <a:pt x="2276" y="2364"/>
                </a:lnTo>
                <a:lnTo>
                  <a:pt x="3798" y="57"/>
                </a:lnTo>
                <a:lnTo>
                  <a:pt x="3803" y="52"/>
                </a:lnTo>
                <a:lnTo>
                  <a:pt x="3803" y="57"/>
                </a:lnTo>
                <a:lnTo>
                  <a:pt x="3808" y="52"/>
                </a:lnTo>
                <a:lnTo>
                  <a:pt x="3814" y="52"/>
                </a:lnTo>
                <a:lnTo>
                  <a:pt x="3814" y="47"/>
                </a:lnTo>
                <a:lnTo>
                  <a:pt x="3819" y="42"/>
                </a:lnTo>
                <a:lnTo>
                  <a:pt x="3814" y="42"/>
                </a:lnTo>
                <a:lnTo>
                  <a:pt x="3819" y="37"/>
                </a:lnTo>
                <a:lnTo>
                  <a:pt x="3814" y="37"/>
                </a:lnTo>
                <a:lnTo>
                  <a:pt x="3819" y="31"/>
                </a:lnTo>
                <a:lnTo>
                  <a:pt x="3814" y="37"/>
                </a:lnTo>
                <a:lnTo>
                  <a:pt x="3814" y="31"/>
                </a:lnTo>
                <a:lnTo>
                  <a:pt x="3808" y="37"/>
                </a:lnTo>
                <a:lnTo>
                  <a:pt x="3803" y="37"/>
                </a:lnTo>
                <a:lnTo>
                  <a:pt x="3803" y="42"/>
                </a:lnTo>
                <a:lnTo>
                  <a:pt x="3798" y="42"/>
                </a:lnTo>
                <a:lnTo>
                  <a:pt x="3798" y="47"/>
                </a:lnTo>
                <a:lnTo>
                  <a:pt x="3798" y="52"/>
                </a:lnTo>
                <a:lnTo>
                  <a:pt x="3798" y="57"/>
                </a:lnTo>
                <a:lnTo>
                  <a:pt x="2276" y="2364"/>
                </a:lnTo>
                <a:lnTo>
                  <a:pt x="3829" y="156"/>
                </a:lnTo>
                <a:lnTo>
                  <a:pt x="3829" y="151"/>
                </a:lnTo>
                <a:lnTo>
                  <a:pt x="3834" y="151"/>
                </a:lnTo>
                <a:lnTo>
                  <a:pt x="3829" y="146"/>
                </a:lnTo>
                <a:lnTo>
                  <a:pt x="3834" y="146"/>
                </a:lnTo>
                <a:lnTo>
                  <a:pt x="3829" y="146"/>
                </a:lnTo>
                <a:lnTo>
                  <a:pt x="3829" y="140"/>
                </a:lnTo>
                <a:lnTo>
                  <a:pt x="3824" y="146"/>
                </a:lnTo>
                <a:lnTo>
                  <a:pt x="3824" y="151"/>
                </a:lnTo>
                <a:lnTo>
                  <a:pt x="3829" y="151"/>
                </a:lnTo>
                <a:lnTo>
                  <a:pt x="3829" y="156"/>
                </a:lnTo>
                <a:lnTo>
                  <a:pt x="2276" y="2364"/>
                </a:lnTo>
                <a:lnTo>
                  <a:pt x="3969" y="94"/>
                </a:lnTo>
                <a:lnTo>
                  <a:pt x="3969" y="89"/>
                </a:lnTo>
                <a:lnTo>
                  <a:pt x="3975" y="89"/>
                </a:lnTo>
                <a:lnTo>
                  <a:pt x="3969" y="89"/>
                </a:lnTo>
                <a:lnTo>
                  <a:pt x="3969" y="94"/>
                </a:lnTo>
                <a:lnTo>
                  <a:pt x="2276" y="2364"/>
                </a:lnTo>
                <a:lnTo>
                  <a:pt x="4333" y="2094"/>
                </a:lnTo>
                <a:lnTo>
                  <a:pt x="4338" y="2094"/>
                </a:lnTo>
                <a:lnTo>
                  <a:pt x="4343" y="2094"/>
                </a:lnTo>
                <a:lnTo>
                  <a:pt x="4343" y="2099"/>
                </a:lnTo>
                <a:lnTo>
                  <a:pt x="4349" y="2104"/>
                </a:lnTo>
                <a:lnTo>
                  <a:pt x="4354" y="2104"/>
                </a:lnTo>
                <a:lnTo>
                  <a:pt x="4359" y="2104"/>
                </a:lnTo>
                <a:lnTo>
                  <a:pt x="4354" y="2099"/>
                </a:lnTo>
                <a:lnTo>
                  <a:pt x="4359" y="2094"/>
                </a:lnTo>
                <a:lnTo>
                  <a:pt x="4364" y="2094"/>
                </a:lnTo>
                <a:lnTo>
                  <a:pt x="4354" y="2089"/>
                </a:lnTo>
                <a:lnTo>
                  <a:pt x="4359" y="2089"/>
                </a:lnTo>
                <a:lnTo>
                  <a:pt x="4364" y="2083"/>
                </a:lnTo>
                <a:lnTo>
                  <a:pt x="4364" y="2078"/>
                </a:lnTo>
                <a:lnTo>
                  <a:pt x="4354" y="2089"/>
                </a:lnTo>
                <a:lnTo>
                  <a:pt x="4349" y="2083"/>
                </a:lnTo>
                <a:lnTo>
                  <a:pt x="4349" y="2078"/>
                </a:lnTo>
                <a:lnTo>
                  <a:pt x="4349" y="2083"/>
                </a:lnTo>
                <a:lnTo>
                  <a:pt x="4343" y="2083"/>
                </a:lnTo>
                <a:lnTo>
                  <a:pt x="4343" y="2089"/>
                </a:lnTo>
                <a:lnTo>
                  <a:pt x="4333" y="2094"/>
                </a:lnTo>
                <a:lnTo>
                  <a:pt x="2276" y="2364"/>
                </a:lnTo>
                <a:lnTo>
                  <a:pt x="4369" y="2115"/>
                </a:lnTo>
                <a:lnTo>
                  <a:pt x="4364" y="2120"/>
                </a:lnTo>
                <a:lnTo>
                  <a:pt x="4354" y="2130"/>
                </a:lnTo>
                <a:lnTo>
                  <a:pt x="4354" y="2135"/>
                </a:lnTo>
                <a:lnTo>
                  <a:pt x="4354" y="2141"/>
                </a:lnTo>
                <a:lnTo>
                  <a:pt x="4338" y="2146"/>
                </a:lnTo>
                <a:lnTo>
                  <a:pt x="4349" y="2146"/>
                </a:lnTo>
                <a:lnTo>
                  <a:pt x="4354" y="2146"/>
                </a:lnTo>
                <a:lnTo>
                  <a:pt x="4354" y="2156"/>
                </a:lnTo>
                <a:lnTo>
                  <a:pt x="4359" y="2167"/>
                </a:lnTo>
                <a:lnTo>
                  <a:pt x="4364" y="2167"/>
                </a:lnTo>
                <a:lnTo>
                  <a:pt x="4364" y="2161"/>
                </a:lnTo>
                <a:lnTo>
                  <a:pt x="4369" y="2172"/>
                </a:lnTo>
                <a:lnTo>
                  <a:pt x="4380" y="2182"/>
                </a:lnTo>
                <a:lnTo>
                  <a:pt x="4385" y="2182"/>
                </a:lnTo>
                <a:lnTo>
                  <a:pt x="4395" y="2172"/>
                </a:lnTo>
                <a:lnTo>
                  <a:pt x="4390" y="2167"/>
                </a:lnTo>
                <a:lnTo>
                  <a:pt x="4385" y="2156"/>
                </a:lnTo>
                <a:lnTo>
                  <a:pt x="4385" y="2151"/>
                </a:lnTo>
                <a:lnTo>
                  <a:pt x="4390" y="2151"/>
                </a:lnTo>
                <a:lnTo>
                  <a:pt x="4395" y="2151"/>
                </a:lnTo>
                <a:lnTo>
                  <a:pt x="4395" y="2141"/>
                </a:lnTo>
                <a:lnTo>
                  <a:pt x="4385" y="2141"/>
                </a:lnTo>
                <a:lnTo>
                  <a:pt x="4390" y="2130"/>
                </a:lnTo>
                <a:lnTo>
                  <a:pt x="4395" y="2130"/>
                </a:lnTo>
                <a:lnTo>
                  <a:pt x="4395" y="2120"/>
                </a:lnTo>
                <a:lnTo>
                  <a:pt x="4375" y="2130"/>
                </a:lnTo>
                <a:lnTo>
                  <a:pt x="4375" y="2120"/>
                </a:lnTo>
                <a:lnTo>
                  <a:pt x="4375" y="2115"/>
                </a:lnTo>
                <a:lnTo>
                  <a:pt x="4369" y="2115"/>
                </a:lnTo>
                <a:lnTo>
                  <a:pt x="2276" y="2364"/>
                </a:lnTo>
                <a:lnTo>
                  <a:pt x="3315" y="899"/>
                </a:lnTo>
                <a:lnTo>
                  <a:pt x="3315" y="878"/>
                </a:lnTo>
                <a:lnTo>
                  <a:pt x="3310" y="857"/>
                </a:lnTo>
                <a:lnTo>
                  <a:pt x="3299" y="852"/>
                </a:lnTo>
                <a:lnTo>
                  <a:pt x="3284" y="842"/>
                </a:lnTo>
                <a:lnTo>
                  <a:pt x="3289" y="857"/>
                </a:lnTo>
                <a:lnTo>
                  <a:pt x="3294" y="889"/>
                </a:lnTo>
                <a:lnTo>
                  <a:pt x="3299" y="899"/>
                </a:lnTo>
                <a:lnTo>
                  <a:pt x="3304" y="904"/>
                </a:lnTo>
                <a:lnTo>
                  <a:pt x="3315" y="904"/>
                </a:lnTo>
                <a:lnTo>
                  <a:pt x="3315" y="899"/>
                </a:lnTo>
                <a:lnTo>
                  <a:pt x="2276" y="2364"/>
                </a:lnTo>
                <a:lnTo>
                  <a:pt x="3200" y="977"/>
                </a:lnTo>
                <a:lnTo>
                  <a:pt x="3206" y="992"/>
                </a:lnTo>
                <a:lnTo>
                  <a:pt x="3211" y="1003"/>
                </a:lnTo>
                <a:lnTo>
                  <a:pt x="3216" y="998"/>
                </a:lnTo>
                <a:lnTo>
                  <a:pt x="3226" y="972"/>
                </a:lnTo>
                <a:lnTo>
                  <a:pt x="3226" y="961"/>
                </a:lnTo>
                <a:lnTo>
                  <a:pt x="3206" y="946"/>
                </a:lnTo>
                <a:lnTo>
                  <a:pt x="3195" y="946"/>
                </a:lnTo>
                <a:lnTo>
                  <a:pt x="3190" y="946"/>
                </a:lnTo>
                <a:lnTo>
                  <a:pt x="3190" y="961"/>
                </a:lnTo>
                <a:lnTo>
                  <a:pt x="3200" y="977"/>
                </a:lnTo>
                <a:lnTo>
                  <a:pt x="2276" y="2364"/>
                </a:lnTo>
                <a:lnTo>
                  <a:pt x="3190" y="847"/>
                </a:lnTo>
                <a:lnTo>
                  <a:pt x="3195" y="857"/>
                </a:lnTo>
                <a:lnTo>
                  <a:pt x="3200" y="857"/>
                </a:lnTo>
                <a:lnTo>
                  <a:pt x="3200" y="852"/>
                </a:lnTo>
                <a:lnTo>
                  <a:pt x="3200" y="837"/>
                </a:lnTo>
                <a:lnTo>
                  <a:pt x="3195" y="831"/>
                </a:lnTo>
                <a:lnTo>
                  <a:pt x="3190" y="837"/>
                </a:lnTo>
                <a:lnTo>
                  <a:pt x="3185" y="842"/>
                </a:lnTo>
                <a:lnTo>
                  <a:pt x="3190" y="847"/>
                </a:lnTo>
                <a:lnTo>
                  <a:pt x="2276" y="2364"/>
                </a:lnTo>
                <a:lnTo>
                  <a:pt x="4369" y="2244"/>
                </a:lnTo>
                <a:lnTo>
                  <a:pt x="4364" y="2239"/>
                </a:lnTo>
                <a:lnTo>
                  <a:pt x="4359" y="2244"/>
                </a:lnTo>
                <a:lnTo>
                  <a:pt x="4354" y="2276"/>
                </a:lnTo>
                <a:lnTo>
                  <a:pt x="4349" y="2354"/>
                </a:lnTo>
                <a:lnTo>
                  <a:pt x="4349" y="2359"/>
                </a:lnTo>
                <a:lnTo>
                  <a:pt x="4354" y="2359"/>
                </a:lnTo>
                <a:lnTo>
                  <a:pt x="4369" y="2338"/>
                </a:lnTo>
                <a:lnTo>
                  <a:pt x="4375" y="2333"/>
                </a:lnTo>
                <a:lnTo>
                  <a:pt x="4375" y="2328"/>
                </a:lnTo>
                <a:lnTo>
                  <a:pt x="4369" y="2322"/>
                </a:lnTo>
                <a:lnTo>
                  <a:pt x="4369" y="2307"/>
                </a:lnTo>
                <a:lnTo>
                  <a:pt x="4369" y="2276"/>
                </a:lnTo>
                <a:lnTo>
                  <a:pt x="4369" y="2244"/>
                </a:lnTo>
                <a:lnTo>
                  <a:pt x="2276" y="2364"/>
                </a:lnTo>
                <a:lnTo>
                  <a:pt x="4385" y="1824"/>
                </a:lnTo>
                <a:lnTo>
                  <a:pt x="4380" y="1813"/>
                </a:lnTo>
                <a:lnTo>
                  <a:pt x="4380" y="1818"/>
                </a:lnTo>
                <a:lnTo>
                  <a:pt x="4369" y="1824"/>
                </a:lnTo>
                <a:lnTo>
                  <a:pt x="4369" y="1834"/>
                </a:lnTo>
                <a:lnTo>
                  <a:pt x="4375" y="1839"/>
                </a:lnTo>
                <a:lnTo>
                  <a:pt x="4390" y="1855"/>
                </a:lnTo>
                <a:lnTo>
                  <a:pt x="4395" y="1855"/>
                </a:lnTo>
                <a:lnTo>
                  <a:pt x="4395" y="1850"/>
                </a:lnTo>
                <a:lnTo>
                  <a:pt x="4380" y="1834"/>
                </a:lnTo>
                <a:lnTo>
                  <a:pt x="4375" y="1829"/>
                </a:lnTo>
                <a:lnTo>
                  <a:pt x="4380" y="1829"/>
                </a:lnTo>
                <a:lnTo>
                  <a:pt x="4385" y="1824"/>
                </a:lnTo>
                <a:lnTo>
                  <a:pt x="2276" y="2364"/>
                </a:lnTo>
                <a:lnTo>
                  <a:pt x="4380" y="385"/>
                </a:lnTo>
                <a:lnTo>
                  <a:pt x="4375" y="395"/>
                </a:lnTo>
                <a:lnTo>
                  <a:pt x="4380" y="405"/>
                </a:lnTo>
                <a:lnTo>
                  <a:pt x="4395" y="411"/>
                </a:lnTo>
                <a:lnTo>
                  <a:pt x="4395" y="353"/>
                </a:lnTo>
                <a:lnTo>
                  <a:pt x="4385" y="369"/>
                </a:lnTo>
                <a:lnTo>
                  <a:pt x="4380" y="385"/>
                </a:lnTo>
                <a:lnTo>
                  <a:pt x="2276" y="2364"/>
                </a:lnTo>
                <a:lnTo>
                  <a:pt x="4395" y="1434"/>
                </a:lnTo>
                <a:lnTo>
                  <a:pt x="4395" y="1424"/>
                </a:lnTo>
                <a:lnTo>
                  <a:pt x="4390" y="1424"/>
                </a:lnTo>
                <a:lnTo>
                  <a:pt x="4395" y="1434"/>
                </a:lnTo>
                <a:lnTo>
                  <a:pt x="2276" y="2364"/>
                </a:lnTo>
                <a:lnTo>
                  <a:pt x="3206" y="868"/>
                </a:lnTo>
                <a:lnTo>
                  <a:pt x="3216" y="868"/>
                </a:lnTo>
                <a:lnTo>
                  <a:pt x="3221" y="868"/>
                </a:lnTo>
                <a:lnTo>
                  <a:pt x="3216" y="863"/>
                </a:lnTo>
                <a:lnTo>
                  <a:pt x="3211" y="863"/>
                </a:lnTo>
                <a:lnTo>
                  <a:pt x="3221" y="857"/>
                </a:lnTo>
                <a:lnTo>
                  <a:pt x="3226" y="857"/>
                </a:lnTo>
                <a:lnTo>
                  <a:pt x="3221" y="852"/>
                </a:lnTo>
                <a:lnTo>
                  <a:pt x="3216" y="852"/>
                </a:lnTo>
                <a:lnTo>
                  <a:pt x="3216" y="847"/>
                </a:lnTo>
                <a:lnTo>
                  <a:pt x="3211" y="847"/>
                </a:lnTo>
                <a:lnTo>
                  <a:pt x="3211" y="852"/>
                </a:lnTo>
                <a:lnTo>
                  <a:pt x="3211" y="857"/>
                </a:lnTo>
                <a:lnTo>
                  <a:pt x="3206" y="863"/>
                </a:lnTo>
                <a:lnTo>
                  <a:pt x="3206" y="868"/>
                </a:lnTo>
                <a:lnTo>
                  <a:pt x="2276" y="2364"/>
                </a:lnTo>
                <a:lnTo>
                  <a:pt x="4375" y="1107"/>
                </a:lnTo>
                <a:lnTo>
                  <a:pt x="4380" y="1117"/>
                </a:lnTo>
                <a:lnTo>
                  <a:pt x="4390" y="1133"/>
                </a:lnTo>
                <a:lnTo>
                  <a:pt x="4390" y="1153"/>
                </a:lnTo>
                <a:lnTo>
                  <a:pt x="4375" y="1153"/>
                </a:lnTo>
                <a:lnTo>
                  <a:pt x="4369" y="1159"/>
                </a:lnTo>
                <a:lnTo>
                  <a:pt x="4375" y="1179"/>
                </a:lnTo>
                <a:lnTo>
                  <a:pt x="4380" y="1190"/>
                </a:lnTo>
                <a:lnTo>
                  <a:pt x="4395" y="1190"/>
                </a:lnTo>
                <a:lnTo>
                  <a:pt x="4395" y="1081"/>
                </a:lnTo>
                <a:lnTo>
                  <a:pt x="4375" y="1091"/>
                </a:lnTo>
                <a:lnTo>
                  <a:pt x="4369" y="1096"/>
                </a:lnTo>
                <a:lnTo>
                  <a:pt x="4375" y="1107"/>
                </a:lnTo>
                <a:lnTo>
                  <a:pt x="2276" y="2364"/>
                </a:lnTo>
                <a:lnTo>
                  <a:pt x="4390" y="2276"/>
                </a:lnTo>
                <a:lnTo>
                  <a:pt x="4395" y="2276"/>
                </a:lnTo>
                <a:lnTo>
                  <a:pt x="4395" y="2250"/>
                </a:lnTo>
                <a:lnTo>
                  <a:pt x="4385" y="2255"/>
                </a:lnTo>
                <a:lnTo>
                  <a:pt x="4380" y="2265"/>
                </a:lnTo>
                <a:lnTo>
                  <a:pt x="4385" y="2276"/>
                </a:lnTo>
                <a:lnTo>
                  <a:pt x="4385" y="2281"/>
                </a:lnTo>
                <a:lnTo>
                  <a:pt x="4390" y="2276"/>
                </a:lnTo>
                <a:lnTo>
                  <a:pt x="2276" y="2364"/>
                </a:lnTo>
                <a:lnTo>
                  <a:pt x="4177" y="1086"/>
                </a:lnTo>
                <a:lnTo>
                  <a:pt x="4177" y="1107"/>
                </a:lnTo>
                <a:lnTo>
                  <a:pt x="4182" y="1091"/>
                </a:lnTo>
                <a:lnTo>
                  <a:pt x="4177" y="1086"/>
                </a:lnTo>
                <a:lnTo>
                  <a:pt x="2276" y="2364"/>
                </a:lnTo>
                <a:lnTo>
                  <a:pt x="4240" y="972"/>
                </a:lnTo>
                <a:lnTo>
                  <a:pt x="4229" y="966"/>
                </a:lnTo>
                <a:lnTo>
                  <a:pt x="4229" y="972"/>
                </a:lnTo>
                <a:lnTo>
                  <a:pt x="4234" y="982"/>
                </a:lnTo>
                <a:lnTo>
                  <a:pt x="4234" y="987"/>
                </a:lnTo>
                <a:lnTo>
                  <a:pt x="4240" y="998"/>
                </a:lnTo>
                <a:lnTo>
                  <a:pt x="4240" y="1008"/>
                </a:lnTo>
                <a:lnTo>
                  <a:pt x="4240" y="1013"/>
                </a:lnTo>
                <a:lnTo>
                  <a:pt x="4240" y="1018"/>
                </a:lnTo>
                <a:lnTo>
                  <a:pt x="4240" y="1013"/>
                </a:lnTo>
                <a:lnTo>
                  <a:pt x="4240" y="972"/>
                </a:lnTo>
                <a:lnTo>
                  <a:pt x="2276" y="2364"/>
                </a:lnTo>
                <a:lnTo>
                  <a:pt x="4224" y="998"/>
                </a:lnTo>
                <a:lnTo>
                  <a:pt x="4219" y="1013"/>
                </a:lnTo>
                <a:lnTo>
                  <a:pt x="4214" y="1070"/>
                </a:lnTo>
                <a:lnTo>
                  <a:pt x="4214" y="1086"/>
                </a:lnTo>
                <a:lnTo>
                  <a:pt x="4219" y="1086"/>
                </a:lnTo>
                <a:lnTo>
                  <a:pt x="4224" y="998"/>
                </a:lnTo>
                <a:lnTo>
                  <a:pt x="2276" y="2364"/>
                </a:lnTo>
                <a:lnTo>
                  <a:pt x="4234" y="1065"/>
                </a:lnTo>
                <a:lnTo>
                  <a:pt x="4240" y="1055"/>
                </a:lnTo>
                <a:lnTo>
                  <a:pt x="4234" y="1024"/>
                </a:lnTo>
                <a:lnTo>
                  <a:pt x="4234" y="1018"/>
                </a:lnTo>
                <a:lnTo>
                  <a:pt x="4229" y="1039"/>
                </a:lnTo>
                <a:lnTo>
                  <a:pt x="4219" y="1070"/>
                </a:lnTo>
                <a:lnTo>
                  <a:pt x="4219" y="1086"/>
                </a:lnTo>
                <a:lnTo>
                  <a:pt x="4229" y="1081"/>
                </a:lnTo>
                <a:lnTo>
                  <a:pt x="4229" y="1091"/>
                </a:lnTo>
                <a:lnTo>
                  <a:pt x="4229" y="1102"/>
                </a:lnTo>
                <a:lnTo>
                  <a:pt x="4229" y="1096"/>
                </a:lnTo>
                <a:lnTo>
                  <a:pt x="4234" y="1065"/>
                </a:lnTo>
                <a:lnTo>
                  <a:pt x="2276" y="2364"/>
                </a:lnTo>
                <a:lnTo>
                  <a:pt x="4156" y="1003"/>
                </a:lnTo>
                <a:lnTo>
                  <a:pt x="4162" y="1013"/>
                </a:lnTo>
                <a:lnTo>
                  <a:pt x="4162" y="1003"/>
                </a:lnTo>
                <a:lnTo>
                  <a:pt x="4162" y="998"/>
                </a:lnTo>
                <a:lnTo>
                  <a:pt x="4156" y="1003"/>
                </a:lnTo>
                <a:lnTo>
                  <a:pt x="2276" y="2364"/>
                </a:lnTo>
                <a:lnTo>
                  <a:pt x="4203" y="1138"/>
                </a:lnTo>
                <a:lnTo>
                  <a:pt x="4214" y="1190"/>
                </a:lnTo>
                <a:lnTo>
                  <a:pt x="4214" y="1185"/>
                </a:lnTo>
                <a:lnTo>
                  <a:pt x="4203" y="1122"/>
                </a:lnTo>
                <a:lnTo>
                  <a:pt x="4203" y="1138"/>
                </a:lnTo>
                <a:lnTo>
                  <a:pt x="2276" y="2364"/>
                </a:lnTo>
                <a:lnTo>
                  <a:pt x="4167" y="1159"/>
                </a:lnTo>
                <a:lnTo>
                  <a:pt x="4156" y="1050"/>
                </a:lnTo>
                <a:lnTo>
                  <a:pt x="4162" y="1143"/>
                </a:lnTo>
                <a:lnTo>
                  <a:pt x="4167" y="1159"/>
                </a:lnTo>
                <a:lnTo>
                  <a:pt x="2276" y="2364"/>
                </a:lnTo>
                <a:lnTo>
                  <a:pt x="4110" y="909"/>
                </a:lnTo>
                <a:lnTo>
                  <a:pt x="4110" y="894"/>
                </a:lnTo>
                <a:lnTo>
                  <a:pt x="4104" y="904"/>
                </a:lnTo>
                <a:lnTo>
                  <a:pt x="4110" y="909"/>
                </a:lnTo>
                <a:lnTo>
                  <a:pt x="2276" y="2364"/>
                </a:lnTo>
                <a:lnTo>
                  <a:pt x="4146" y="961"/>
                </a:lnTo>
                <a:lnTo>
                  <a:pt x="4146" y="972"/>
                </a:lnTo>
                <a:lnTo>
                  <a:pt x="4151" y="951"/>
                </a:lnTo>
                <a:lnTo>
                  <a:pt x="4146" y="940"/>
                </a:lnTo>
                <a:lnTo>
                  <a:pt x="4141" y="935"/>
                </a:lnTo>
                <a:lnTo>
                  <a:pt x="4141" y="956"/>
                </a:lnTo>
                <a:lnTo>
                  <a:pt x="4146" y="982"/>
                </a:lnTo>
                <a:lnTo>
                  <a:pt x="4146" y="977"/>
                </a:lnTo>
                <a:lnTo>
                  <a:pt x="4146" y="972"/>
                </a:lnTo>
                <a:lnTo>
                  <a:pt x="4146" y="961"/>
                </a:lnTo>
                <a:lnTo>
                  <a:pt x="2276" y="2364"/>
                </a:lnTo>
                <a:lnTo>
                  <a:pt x="3741" y="63"/>
                </a:lnTo>
                <a:lnTo>
                  <a:pt x="3736" y="68"/>
                </a:lnTo>
                <a:lnTo>
                  <a:pt x="3741" y="68"/>
                </a:lnTo>
                <a:lnTo>
                  <a:pt x="3741" y="63"/>
                </a:lnTo>
                <a:lnTo>
                  <a:pt x="2276" y="2364"/>
                </a:lnTo>
                <a:lnTo>
                  <a:pt x="3730" y="31"/>
                </a:lnTo>
                <a:lnTo>
                  <a:pt x="3730" y="37"/>
                </a:lnTo>
                <a:lnTo>
                  <a:pt x="3736" y="42"/>
                </a:lnTo>
                <a:lnTo>
                  <a:pt x="3736" y="37"/>
                </a:lnTo>
                <a:lnTo>
                  <a:pt x="3741" y="37"/>
                </a:lnTo>
                <a:lnTo>
                  <a:pt x="3746" y="31"/>
                </a:lnTo>
                <a:lnTo>
                  <a:pt x="3746" y="26"/>
                </a:lnTo>
                <a:lnTo>
                  <a:pt x="3746" y="21"/>
                </a:lnTo>
                <a:lnTo>
                  <a:pt x="3746" y="16"/>
                </a:lnTo>
                <a:lnTo>
                  <a:pt x="3741" y="16"/>
                </a:lnTo>
                <a:lnTo>
                  <a:pt x="3736" y="16"/>
                </a:lnTo>
                <a:lnTo>
                  <a:pt x="3736" y="21"/>
                </a:lnTo>
                <a:lnTo>
                  <a:pt x="3730" y="21"/>
                </a:lnTo>
                <a:lnTo>
                  <a:pt x="3730" y="26"/>
                </a:lnTo>
                <a:lnTo>
                  <a:pt x="3730" y="31"/>
                </a:lnTo>
                <a:lnTo>
                  <a:pt x="2276" y="2364"/>
                </a:lnTo>
                <a:lnTo>
                  <a:pt x="3777" y="37"/>
                </a:lnTo>
                <a:lnTo>
                  <a:pt x="3777" y="42"/>
                </a:lnTo>
                <a:lnTo>
                  <a:pt x="3782" y="42"/>
                </a:lnTo>
                <a:lnTo>
                  <a:pt x="3782" y="37"/>
                </a:lnTo>
                <a:lnTo>
                  <a:pt x="3777" y="37"/>
                </a:lnTo>
                <a:lnTo>
                  <a:pt x="2276" y="2364"/>
                </a:lnTo>
                <a:lnTo>
                  <a:pt x="4037" y="265"/>
                </a:lnTo>
                <a:lnTo>
                  <a:pt x="4037" y="270"/>
                </a:lnTo>
                <a:lnTo>
                  <a:pt x="4042" y="270"/>
                </a:lnTo>
                <a:lnTo>
                  <a:pt x="4042" y="265"/>
                </a:lnTo>
                <a:lnTo>
                  <a:pt x="4037" y="265"/>
                </a:lnTo>
                <a:lnTo>
                  <a:pt x="2276" y="2364"/>
                </a:lnTo>
                <a:lnTo>
                  <a:pt x="4307" y="961"/>
                </a:lnTo>
                <a:lnTo>
                  <a:pt x="4281" y="1102"/>
                </a:lnTo>
                <a:lnTo>
                  <a:pt x="4271" y="1081"/>
                </a:lnTo>
                <a:lnTo>
                  <a:pt x="4271" y="1091"/>
                </a:lnTo>
                <a:lnTo>
                  <a:pt x="4271" y="1096"/>
                </a:lnTo>
                <a:lnTo>
                  <a:pt x="4271" y="1091"/>
                </a:lnTo>
                <a:lnTo>
                  <a:pt x="4266" y="1086"/>
                </a:lnTo>
                <a:lnTo>
                  <a:pt x="4271" y="1133"/>
                </a:lnTo>
                <a:lnTo>
                  <a:pt x="4271" y="1148"/>
                </a:lnTo>
                <a:lnTo>
                  <a:pt x="4276" y="1143"/>
                </a:lnTo>
                <a:lnTo>
                  <a:pt x="4276" y="1133"/>
                </a:lnTo>
                <a:lnTo>
                  <a:pt x="4281" y="1164"/>
                </a:lnTo>
                <a:lnTo>
                  <a:pt x="4286" y="1190"/>
                </a:lnTo>
                <a:lnTo>
                  <a:pt x="4286" y="1247"/>
                </a:lnTo>
                <a:lnTo>
                  <a:pt x="4286" y="1263"/>
                </a:lnTo>
                <a:lnTo>
                  <a:pt x="4292" y="1257"/>
                </a:lnTo>
                <a:lnTo>
                  <a:pt x="4292" y="1268"/>
                </a:lnTo>
                <a:lnTo>
                  <a:pt x="4292" y="1257"/>
                </a:lnTo>
                <a:lnTo>
                  <a:pt x="4292" y="1237"/>
                </a:lnTo>
                <a:lnTo>
                  <a:pt x="4302" y="1273"/>
                </a:lnTo>
                <a:lnTo>
                  <a:pt x="4307" y="1263"/>
                </a:lnTo>
                <a:lnTo>
                  <a:pt x="4312" y="1242"/>
                </a:lnTo>
                <a:lnTo>
                  <a:pt x="4312" y="1200"/>
                </a:lnTo>
                <a:lnTo>
                  <a:pt x="4302" y="1148"/>
                </a:lnTo>
                <a:lnTo>
                  <a:pt x="4297" y="1122"/>
                </a:lnTo>
                <a:lnTo>
                  <a:pt x="4281" y="1102"/>
                </a:lnTo>
                <a:lnTo>
                  <a:pt x="4312" y="956"/>
                </a:lnTo>
                <a:lnTo>
                  <a:pt x="4307" y="961"/>
                </a:lnTo>
                <a:lnTo>
                  <a:pt x="2276" y="2364"/>
                </a:lnTo>
                <a:lnTo>
                  <a:pt x="4276" y="1034"/>
                </a:lnTo>
                <a:lnTo>
                  <a:pt x="4276" y="1013"/>
                </a:lnTo>
                <a:lnTo>
                  <a:pt x="4271" y="998"/>
                </a:lnTo>
                <a:lnTo>
                  <a:pt x="4255" y="982"/>
                </a:lnTo>
                <a:lnTo>
                  <a:pt x="4240" y="972"/>
                </a:lnTo>
                <a:lnTo>
                  <a:pt x="4245" y="987"/>
                </a:lnTo>
                <a:lnTo>
                  <a:pt x="4245" y="1003"/>
                </a:lnTo>
                <a:lnTo>
                  <a:pt x="4245" y="998"/>
                </a:lnTo>
                <a:lnTo>
                  <a:pt x="4250" y="982"/>
                </a:lnTo>
                <a:lnTo>
                  <a:pt x="4250" y="998"/>
                </a:lnTo>
                <a:lnTo>
                  <a:pt x="4250" y="1024"/>
                </a:lnTo>
                <a:lnTo>
                  <a:pt x="4245" y="1050"/>
                </a:lnTo>
                <a:lnTo>
                  <a:pt x="4250" y="1060"/>
                </a:lnTo>
                <a:lnTo>
                  <a:pt x="4255" y="1055"/>
                </a:lnTo>
                <a:lnTo>
                  <a:pt x="4255" y="1086"/>
                </a:lnTo>
                <a:lnTo>
                  <a:pt x="4260" y="1122"/>
                </a:lnTo>
                <a:lnTo>
                  <a:pt x="4260" y="1128"/>
                </a:lnTo>
                <a:lnTo>
                  <a:pt x="4260" y="1122"/>
                </a:lnTo>
                <a:lnTo>
                  <a:pt x="4260" y="1107"/>
                </a:lnTo>
                <a:lnTo>
                  <a:pt x="4260" y="1060"/>
                </a:lnTo>
                <a:lnTo>
                  <a:pt x="4260" y="1050"/>
                </a:lnTo>
                <a:lnTo>
                  <a:pt x="4266" y="1070"/>
                </a:lnTo>
                <a:lnTo>
                  <a:pt x="4276" y="1034"/>
                </a:lnTo>
                <a:lnTo>
                  <a:pt x="2276" y="2364"/>
                </a:lnTo>
                <a:lnTo>
                  <a:pt x="4307" y="1361"/>
                </a:lnTo>
                <a:lnTo>
                  <a:pt x="4307" y="1382"/>
                </a:lnTo>
                <a:lnTo>
                  <a:pt x="4307" y="1372"/>
                </a:lnTo>
                <a:lnTo>
                  <a:pt x="4307" y="1361"/>
                </a:lnTo>
                <a:lnTo>
                  <a:pt x="2276" y="2364"/>
                </a:lnTo>
                <a:lnTo>
                  <a:pt x="4286" y="1263"/>
                </a:lnTo>
                <a:lnTo>
                  <a:pt x="4281" y="1190"/>
                </a:lnTo>
                <a:lnTo>
                  <a:pt x="4286" y="1252"/>
                </a:lnTo>
                <a:lnTo>
                  <a:pt x="4286" y="1263"/>
                </a:lnTo>
                <a:lnTo>
                  <a:pt x="2276" y="2364"/>
                </a:lnTo>
                <a:lnTo>
                  <a:pt x="31" y="1434"/>
                </a:lnTo>
                <a:lnTo>
                  <a:pt x="37" y="1434"/>
                </a:lnTo>
                <a:lnTo>
                  <a:pt x="37" y="1429"/>
                </a:lnTo>
                <a:lnTo>
                  <a:pt x="31" y="1434"/>
                </a:lnTo>
                <a:lnTo>
                  <a:pt x="2276" y="2364"/>
                </a:lnTo>
                <a:lnTo>
                  <a:pt x="16" y="1418"/>
                </a:lnTo>
                <a:lnTo>
                  <a:pt x="16" y="1413"/>
                </a:lnTo>
                <a:lnTo>
                  <a:pt x="0" y="1418"/>
                </a:lnTo>
                <a:lnTo>
                  <a:pt x="0" y="1429"/>
                </a:lnTo>
                <a:lnTo>
                  <a:pt x="11" y="1424"/>
                </a:lnTo>
                <a:lnTo>
                  <a:pt x="16" y="1418"/>
                </a:lnTo>
                <a:lnTo>
                  <a:pt x="2276" y="2364"/>
                </a:lnTo>
                <a:lnTo>
                  <a:pt x="11" y="1424"/>
                </a:lnTo>
                <a:lnTo>
                  <a:pt x="16" y="1424"/>
                </a:lnTo>
                <a:lnTo>
                  <a:pt x="21" y="1418"/>
                </a:lnTo>
                <a:lnTo>
                  <a:pt x="11" y="1424"/>
                </a:lnTo>
                <a:lnTo>
                  <a:pt x="2276" y="2364"/>
                </a:lnTo>
                <a:lnTo>
                  <a:pt x="11" y="1424"/>
                </a:lnTo>
                <a:lnTo>
                  <a:pt x="16" y="1418"/>
                </a:lnTo>
                <a:lnTo>
                  <a:pt x="16" y="1424"/>
                </a:lnTo>
                <a:lnTo>
                  <a:pt x="11" y="1424"/>
                </a:lnTo>
                <a:lnTo>
                  <a:pt x="2276" y="2364"/>
                </a:lnTo>
                <a:lnTo>
                  <a:pt x="63" y="1450"/>
                </a:lnTo>
                <a:lnTo>
                  <a:pt x="52" y="1455"/>
                </a:lnTo>
                <a:lnTo>
                  <a:pt x="57" y="1455"/>
                </a:lnTo>
                <a:lnTo>
                  <a:pt x="63" y="1450"/>
                </a:lnTo>
                <a:lnTo>
                  <a:pt x="2276" y="2364"/>
                </a:lnTo>
                <a:lnTo>
                  <a:pt x="42" y="1434"/>
                </a:lnTo>
                <a:lnTo>
                  <a:pt x="52" y="1429"/>
                </a:lnTo>
                <a:lnTo>
                  <a:pt x="57" y="1429"/>
                </a:lnTo>
                <a:lnTo>
                  <a:pt x="52" y="1429"/>
                </a:lnTo>
                <a:lnTo>
                  <a:pt x="42" y="1434"/>
                </a:lnTo>
                <a:lnTo>
                  <a:pt x="2276" y="2364"/>
                </a:lnTo>
                <a:lnTo>
                  <a:pt x="135" y="1476"/>
                </a:lnTo>
                <a:lnTo>
                  <a:pt x="125" y="1481"/>
                </a:lnTo>
                <a:lnTo>
                  <a:pt x="130" y="1481"/>
                </a:lnTo>
                <a:lnTo>
                  <a:pt x="135" y="1476"/>
                </a:lnTo>
                <a:lnTo>
                  <a:pt x="2276" y="2364"/>
                </a:lnTo>
                <a:lnTo>
                  <a:pt x="0" y="1450"/>
                </a:lnTo>
                <a:lnTo>
                  <a:pt x="5" y="1444"/>
                </a:lnTo>
                <a:lnTo>
                  <a:pt x="16" y="1444"/>
                </a:lnTo>
                <a:lnTo>
                  <a:pt x="16" y="1439"/>
                </a:lnTo>
                <a:lnTo>
                  <a:pt x="0" y="1450"/>
                </a:lnTo>
                <a:lnTo>
                  <a:pt x="2276" y="2364"/>
                </a:lnTo>
                <a:lnTo>
                  <a:pt x="42" y="1408"/>
                </a:lnTo>
                <a:lnTo>
                  <a:pt x="47" y="1403"/>
                </a:lnTo>
                <a:lnTo>
                  <a:pt x="42" y="1403"/>
                </a:lnTo>
                <a:lnTo>
                  <a:pt x="42" y="1408"/>
                </a:lnTo>
                <a:lnTo>
                  <a:pt x="2276" y="2364"/>
                </a:lnTo>
                <a:lnTo>
                  <a:pt x="229" y="1330"/>
                </a:lnTo>
                <a:lnTo>
                  <a:pt x="229" y="1325"/>
                </a:lnTo>
                <a:lnTo>
                  <a:pt x="224" y="1325"/>
                </a:lnTo>
                <a:lnTo>
                  <a:pt x="218" y="1330"/>
                </a:lnTo>
                <a:lnTo>
                  <a:pt x="213" y="1335"/>
                </a:lnTo>
                <a:lnTo>
                  <a:pt x="218" y="1335"/>
                </a:lnTo>
                <a:lnTo>
                  <a:pt x="213" y="1335"/>
                </a:lnTo>
                <a:lnTo>
                  <a:pt x="218" y="1335"/>
                </a:lnTo>
                <a:lnTo>
                  <a:pt x="224" y="1335"/>
                </a:lnTo>
                <a:lnTo>
                  <a:pt x="229" y="1330"/>
                </a:lnTo>
                <a:lnTo>
                  <a:pt x="2276" y="2364"/>
                </a:lnTo>
                <a:lnTo>
                  <a:pt x="156" y="1387"/>
                </a:lnTo>
                <a:lnTo>
                  <a:pt x="161" y="1387"/>
                </a:lnTo>
                <a:lnTo>
                  <a:pt x="161" y="1382"/>
                </a:lnTo>
                <a:lnTo>
                  <a:pt x="166" y="1377"/>
                </a:lnTo>
                <a:lnTo>
                  <a:pt x="161" y="1377"/>
                </a:lnTo>
                <a:lnTo>
                  <a:pt x="156" y="1377"/>
                </a:lnTo>
                <a:lnTo>
                  <a:pt x="151" y="1377"/>
                </a:lnTo>
                <a:lnTo>
                  <a:pt x="151" y="1382"/>
                </a:lnTo>
                <a:lnTo>
                  <a:pt x="146" y="1382"/>
                </a:lnTo>
                <a:lnTo>
                  <a:pt x="146" y="1387"/>
                </a:lnTo>
                <a:lnTo>
                  <a:pt x="146" y="1392"/>
                </a:lnTo>
                <a:lnTo>
                  <a:pt x="146" y="1387"/>
                </a:lnTo>
                <a:lnTo>
                  <a:pt x="146" y="1392"/>
                </a:lnTo>
                <a:lnTo>
                  <a:pt x="151" y="1392"/>
                </a:lnTo>
                <a:lnTo>
                  <a:pt x="151" y="1387"/>
                </a:lnTo>
                <a:lnTo>
                  <a:pt x="151" y="1392"/>
                </a:lnTo>
                <a:lnTo>
                  <a:pt x="151" y="1387"/>
                </a:lnTo>
                <a:lnTo>
                  <a:pt x="156" y="1387"/>
                </a:lnTo>
                <a:lnTo>
                  <a:pt x="2276" y="2364"/>
                </a:lnTo>
                <a:lnTo>
                  <a:pt x="172" y="1398"/>
                </a:lnTo>
                <a:lnTo>
                  <a:pt x="166" y="1403"/>
                </a:lnTo>
                <a:lnTo>
                  <a:pt x="156" y="1408"/>
                </a:lnTo>
                <a:lnTo>
                  <a:pt x="161" y="1408"/>
                </a:lnTo>
                <a:lnTo>
                  <a:pt x="161" y="1413"/>
                </a:lnTo>
                <a:lnTo>
                  <a:pt x="166" y="1408"/>
                </a:lnTo>
                <a:lnTo>
                  <a:pt x="161" y="1408"/>
                </a:lnTo>
                <a:lnTo>
                  <a:pt x="172" y="1403"/>
                </a:lnTo>
                <a:lnTo>
                  <a:pt x="172" y="1398"/>
                </a:lnTo>
                <a:lnTo>
                  <a:pt x="2276" y="2364"/>
                </a:lnTo>
                <a:lnTo>
                  <a:pt x="146" y="1341"/>
                </a:lnTo>
                <a:lnTo>
                  <a:pt x="151" y="1341"/>
                </a:lnTo>
                <a:lnTo>
                  <a:pt x="151" y="1335"/>
                </a:lnTo>
                <a:lnTo>
                  <a:pt x="156" y="1335"/>
                </a:lnTo>
                <a:lnTo>
                  <a:pt x="151" y="1335"/>
                </a:lnTo>
                <a:lnTo>
                  <a:pt x="146" y="1335"/>
                </a:lnTo>
                <a:lnTo>
                  <a:pt x="146" y="1341"/>
                </a:lnTo>
                <a:lnTo>
                  <a:pt x="2276" y="2364"/>
                </a:lnTo>
                <a:lnTo>
                  <a:pt x="94" y="1429"/>
                </a:lnTo>
                <a:lnTo>
                  <a:pt x="99" y="1429"/>
                </a:lnTo>
                <a:lnTo>
                  <a:pt x="99" y="1424"/>
                </a:lnTo>
                <a:lnTo>
                  <a:pt x="99" y="1418"/>
                </a:lnTo>
                <a:lnTo>
                  <a:pt x="89" y="1424"/>
                </a:lnTo>
                <a:lnTo>
                  <a:pt x="89" y="1429"/>
                </a:lnTo>
                <a:lnTo>
                  <a:pt x="83" y="1429"/>
                </a:lnTo>
                <a:lnTo>
                  <a:pt x="89" y="1429"/>
                </a:lnTo>
                <a:lnTo>
                  <a:pt x="94" y="1429"/>
                </a:lnTo>
                <a:lnTo>
                  <a:pt x="2276" y="2364"/>
                </a:lnTo>
                <a:lnTo>
                  <a:pt x="125" y="1418"/>
                </a:lnTo>
                <a:lnTo>
                  <a:pt x="114" y="1429"/>
                </a:lnTo>
                <a:lnTo>
                  <a:pt x="114" y="1424"/>
                </a:lnTo>
                <a:lnTo>
                  <a:pt x="114" y="1429"/>
                </a:lnTo>
                <a:lnTo>
                  <a:pt x="99" y="1429"/>
                </a:lnTo>
                <a:lnTo>
                  <a:pt x="99" y="1434"/>
                </a:lnTo>
                <a:lnTo>
                  <a:pt x="94" y="1434"/>
                </a:lnTo>
                <a:lnTo>
                  <a:pt x="99" y="1434"/>
                </a:lnTo>
                <a:lnTo>
                  <a:pt x="94" y="1439"/>
                </a:lnTo>
                <a:lnTo>
                  <a:pt x="99" y="1439"/>
                </a:lnTo>
                <a:lnTo>
                  <a:pt x="109" y="1434"/>
                </a:lnTo>
                <a:lnTo>
                  <a:pt x="114" y="1429"/>
                </a:lnTo>
                <a:lnTo>
                  <a:pt x="125" y="1424"/>
                </a:lnTo>
                <a:lnTo>
                  <a:pt x="125" y="1418"/>
                </a:lnTo>
                <a:lnTo>
                  <a:pt x="2276" y="2364"/>
                </a:lnTo>
                <a:lnTo>
                  <a:pt x="166" y="1341"/>
                </a:lnTo>
                <a:lnTo>
                  <a:pt x="166" y="1335"/>
                </a:lnTo>
                <a:lnTo>
                  <a:pt x="161" y="1335"/>
                </a:lnTo>
                <a:lnTo>
                  <a:pt x="156" y="1335"/>
                </a:lnTo>
                <a:lnTo>
                  <a:pt x="156" y="1341"/>
                </a:lnTo>
                <a:lnTo>
                  <a:pt x="151" y="1341"/>
                </a:lnTo>
                <a:lnTo>
                  <a:pt x="156" y="1346"/>
                </a:lnTo>
                <a:lnTo>
                  <a:pt x="161" y="1346"/>
                </a:lnTo>
                <a:lnTo>
                  <a:pt x="166" y="1341"/>
                </a:lnTo>
                <a:lnTo>
                  <a:pt x="2276" y="2364"/>
                </a:lnTo>
                <a:lnTo>
                  <a:pt x="114" y="1387"/>
                </a:lnTo>
                <a:lnTo>
                  <a:pt x="120" y="1387"/>
                </a:lnTo>
                <a:lnTo>
                  <a:pt x="125" y="1387"/>
                </a:lnTo>
                <a:lnTo>
                  <a:pt x="130" y="1382"/>
                </a:lnTo>
                <a:lnTo>
                  <a:pt x="135" y="1377"/>
                </a:lnTo>
                <a:lnTo>
                  <a:pt x="125" y="1377"/>
                </a:lnTo>
                <a:lnTo>
                  <a:pt x="120" y="1382"/>
                </a:lnTo>
                <a:lnTo>
                  <a:pt x="114" y="1382"/>
                </a:lnTo>
                <a:lnTo>
                  <a:pt x="114" y="1387"/>
                </a:lnTo>
                <a:lnTo>
                  <a:pt x="2276" y="2364"/>
                </a:lnTo>
                <a:lnTo>
                  <a:pt x="3076" y="2359"/>
                </a:lnTo>
                <a:lnTo>
                  <a:pt x="3081" y="2338"/>
                </a:lnTo>
                <a:lnTo>
                  <a:pt x="3081" y="2328"/>
                </a:lnTo>
                <a:lnTo>
                  <a:pt x="3071" y="2317"/>
                </a:lnTo>
                <a:lnTo>
                  <a:pt x="3065" y="2317"/>
                </a:lnTo>
                <a:lnTo>
                  <a:pt x="3065" y="2343"/>
                </a:lnTo>
                <a:lnTo>
                  <a:pt x="3071" y="2359"/>
                </a:lnTo>
                <a:lnTo>
                  <a:pt x="3076" y="2359"/>
                </a:lnTo>
                <a:lnTo>
                  <a:pt x="2276" y="2364"/>
                </a:lnTo>
                <a:lnTo>
                  <a:pt x="3200" y="1990"/>
                </a:lnTo>
                <a:lnTo>
                  <a:pt x="3195" y="2000"/>
                </a:lnTo>
                <a:lnTo>
                  <a:pt x="3195" y="2011"/>
                </a:lnTo>
                <a:lnTo>
                  <a:pt x="3211" y="1985"/>
                </a:lnTo>
                <a:lnTo>
                  <a:pt x="3200" y="1990"/>
                </a:lnTo>
                <a:lnTo>
                  <a:pt x="2276" y="2364"/>
                </a:lnTo>
                <a:lnTo>
                  <a:pt x="3221" y="2016"/>
                </a:lnTo>
                <a:lnTo>
                  <a:pt x="3200" y="2021"/>
                </a:lnTo>
                <a:lnTo>
                  <a:pt x="3206" y="2031"/>
                </a:lnTo>
                <a:lnTo>
                  <a:pt x="3221" y="2016"/>
                </a:lnTo>
                <a:lnTo>
                  <a:pt x="2276" y="2364"/>
                </a:lnTo>
                <a:lnTo>
                  <a:pt x="3206" y="1912"/>
                </a:lnTo>
                <a:lnTo>
                  <a:pt x="3185" y="1912"/>
                </a:lnTo>
                <a:lnTo>
                  <a:pt x="3175" y="1902"/>
                </a:lnTo>
                <a:lnTo>
                  <a:pt x="3169" y="1896"/>
                </a:lnTo>
                <a:lnTo>
                  <a:pt x="3169" y="1907"/>
                </a:lnTo>
                <a:lnTo>
                  <a:pt x="3175" y="1917"/>
                </a:lnTo>
                <a:lnTo>
                  <a:pt x="3180" y="1933"/>
                </a:lnTo>
                <a:lnTo>
                  <a:pt x="3185" y="1948"/>
                </a:lnTo>
                <a:lnTo>
                  <a:pt x="3180" y="1969"/>
                </a:lnTo>
                <a:lnTo>
                  <a:pt x="3180" y="1979"/>
                </a:lnTo>
                <a:lnTo>
                  <a:pt x="3190" y="1969"/>
                </a:lnTo>
                <a:lnTo>
                  <a:pt x="3195" y="1964"/>
                </a:lnTo>
                <a:lnTo>
                  <a:pt x="3206" y="1964"/>
                </a:lnTo>
                <a:lnTo>
                  <a:pt x="3211" y="1969"/>
                </a:lnTo>
                <a:lnTo>
                  <a:pt x="3216" y="1964"/>
                </a:lnTo>
                <a:lnTo>
                  <a:pt x="3226" y="1954"/>
                </a:lnTo>
                <a:lnTo>
                  <a:pt x="3237" y="1938"/>
                </a:lnTo>
                <a:lnTo>
                  <a:pt x="3232" y="1933"/>
                </a:lnTo>
                <a:lnTo>
                  <a:pt x="3226" y="1938"/>
                </a:lnTo>
                <a:lnTo>
                  <a:pt x="3211" y="1948"/>
                </a:lnTo>
                <a:lnTo>
                  <a:pt x="3211" y="1943"/>
                </a:lnTo>
                <a:lnTo>
                  <a:pt x="3211" y="1938"/>
                </a:lnTo>
                <a:lnTo>
                  <a:pt x="3221" y="1907"/>
                </a:lnTo>
                <a:lnTo>
                  <a:pt x="3206" y="1912"/>
                </a:lnTo>
                <a:lnTo>
                  <a:pt x="2276" y="2364"/>
                </a:lnTo>
                <a:lnTo>
                  <a:pt x="322" y="2322"/>
                </a:lnTo>
                <a:lnTo>
                  <a:pt x="327" y="2317"/>
                </a:lnTo>
                <a:lnTo>
                  <a:pt x="327" y="2302"/>
                </a:lnTo>
                <a:lnTo>
                  <a:pt x="327" y="2291"/>
                </a:lnTo>
                <a:lnTo>
                  <a:pt x="322" y="2307"/>
                </a:lnTo>
                <a:lnTo>
                  <a:pt x="322" y="2322"/>
                </a:lnTo>
                <a:lnTo>
                  <a:pt x="2276" y="2364"/>
                </a:lnTo>
                <a:lnTo>
                  <a:pt x="3029" y="1979"/>
                </a:lnTo>
                <a:lnTo>
                  <a:pt x="3029" y="1969"/>
                </a:lnTo>
                <a:lnTo>
                  <a:pt x="3034" y="1959"/>
                </a:lnTo>
                <a:lnTo>
                  <a:pt x="3034" y="1954"/>
                </a:lnTo>
                <a:lnTo>
                  <a:pt x="3034" y="1948"/>
                </a:lnTo>
                <a:lnTo>
                  <a:pt x="3024" y="1954"/>
                </a:lnTo>
                <a:lnTo>
                  <a:pt x="3019" y="1959"/>
                </a:lnTo>
                <a:lnTo>
                  <a:pt x="3019" y="1964"/>
                </a:lnTo>
                <a:lnTo>
                  <a:pt x="3024" y="1964"/>
                </a:lnTo>
                <a:lnTo>
                  <a:pt x="3024" y="1969"/>
                </a:lnTo>
                <a:lnTo>
                  <a:pt x="3024" y="1979"/>
                </a:lnTo>
                <a:lnTo>
                  <a:pt x="3019" y="1985"/>
                </a:lnTo>
                <a:lnTo>
                  <a:pt x="3029" y="1979"/>
                </a:lnTo>
                <a:lnTo>
                  <a:pt x="2276" y="2364"/>
                </a:lnTo>
                <a:lnTo>
                  <a:pt x="63" y="1398"/>
                </a:lnTo>
                <a:lnTo>
                  <a:pt x="63" y="1392"/>
                </a:lnTo>
                <a:lnTo>
                  <a:pt x="57" y="1392"/>
                </a:lnTo>
                <a:lnTo>
                  <a:pt x="63" y="1398"/>
                </a:lnTo>
                <a:lnTo>
                  <a:pt x="57" y="1398"/>
                </a:lnTo>
                <a:lnTo>
                  <a:pt x="63" y="1398"/>
                </a:lnTo>
                <a:lnTo>
                  <a:pt x="2276" y="2364"/>
                </a:lnTo>
                <a:lnTo>
                  <a:pt x="3388" y="1195"/>
                </a:lnTo>
                <a:lnTo>
                  <a:pt x="3393" y="1153"/>
                </a:lnTo>
                <a:lnTo>
                  <a:pt x="3382" y="1190"/>
                </a:lnTo>
                <a:lnTo>
                  <a:pt x="3377" y="1211"/>
                </a:lnTo>
                <a:lnTo>
                  <a:pt x="3377" y="1221"/>
                </a:lnTo>
                <a:lnTo>
                  <a:pt x="3382" y="1216"/>
                </a:lnTo>
                <a:lnTo>
                  <a:pt x="3388" y="1195"/>
                </a:lnTo>
                <a:lnTo>
                  <a:pt x="2276" y="2364"/>
                </a:lnTo>
                <a:lnTo>
                  <a:pt x="3465" y="1128"/>
                </a:lnTo>
                <a:lnTo>
                  <a:pt x="3471" y="1107"/>
                </a:lnTo>
                <a:lnTo>
                  <a:pt x="3476" y="1102"/>
                </a:lnTo>
                <a:lnTo>
                  <a:pt x="3481" y="1102"/>
                </a:lnTo>
                <a:lnTo>
                  <a:pt x="3481" y="1086"/>
                </a:lnTo>
                <a:lnTo>
                  <a:pt x="3481" y="1076"/>
                </a:lnTo>
                <a:lnTo>
                  <a:pt x="3476" y="1076"/>
                </a:lnTo>
                <a:lnTo>
                  <a:pt x="3476" y="1086"/>
                </a:lnTo>
                <a:lnTo>
                  <a:pt x="3471" y="1076"/>
                </a:lnTo>
                <a:lnTo>
                  <a:pt x="3471" y="1060"/>
                </a:lnTo>
                <a:lnTo>
                  <a:pt x="3465" y="1091"/>
                </a:lnTo>
                <a:lnTo>
                  <a:pt x="3460" y="1122"/>
                </a:lnTo>
                <a:lnTo>
                  <a:pt x="3465" y="1128"/>
                </a:lnTo>
                <a:lnTo>
                  <a:pt x="2276" y="2364"/>
                </a:lnTo>
                <a:lnTo>
                  <a:pt x="3263" y="1699"/>
                </a:lnTo>
                <a:lnTo>
                  <a:pt x="3263" y="1694"/>
                </a:lnTo>
                <a:lnTo>
                  <a:pt x="3252" y="1694"/>
                </a:lnTo>
                <a:lnTo>
                  <a:pt x="3237" y="1704"/>
                </a:lnTo>
                <a:lnTo>
                  <a:pt x="3232" y="1720"/>
                </a:lnTo>
                <a:lnTo>
                  <a:pt x="3242" y="1715"/>
                </a:lnTo>
                <a:lnTo>
                  <a:pt x="3263" y="1699"/>
                </a:lnTo>
                <a:lnTo>
                  <a:pt x="2276" y="2364"/>
                </a:lnTo>
                <a:lnTo>
                  <a:pt x="3237" y="2047"/>
                </a:lnTo>
                <a:lnTo>
                  <a:pt x="3247" y="2047"/>
                </a:lnTo>
                <a:lnTo>
                  <a:pt x="3237" y="2037"/>
                </a:lnTo>
                <a:lnTo>
                  <a:pt x="3226" y="2031"/>
                </a:lnTo>
                <a:lnTo>
                  <a:pt x="3226" y="2026"/>
                </a:lnTo>
                <a:lnTo>
                  <a:pt x="3221" y="2031"/>
                </a:lnTo>
                <a:lnTo>
                  <a:pt x="3216" y="2042"/>
                </a:lnTo>
                <a:lnTo>
                  <a:pt x="3226" y="2057"/>
                </a:lnTo>
                <a:lnTo>
                  <a:pt x="3237" y="2047"/>
                </a:lnTo>
                <a:lnTo>
                  <a:pt x="2276" y="2364"/>
                </a:lnTo>
                <a:lnTo>
                  <a:pt x="3159" y="1772"/>
                </a:lnTo>
                <a:lnTo>
                  <a:pt x="3159" y="1798"/>
                </a:lnTo>
                <a:lnTo>
                  <a:pt x="3164" y="1808"/>
                </a:lnTo>
                <a:lnTo>
                  <a:pt x="3169" y="1808"/>
                </a:lnTo>
                <a:lnTo>
                  <a:pt x="3175" y="1803"/>
                </a:lnTo>
                <a:lnTo>
                  <a:pt x="3190" y="1792"/>
                </a:lnTo>
                <a:lnTo>
                  <a:pt x="3200" y="1772"/>
                </a:lnTo>
                <a:lnTo>
                  <a:pt x="3211" y="1751"/>
                </a:lnTo>
                <a:lnTo>
                  <a:pt x="3200" y="1751"/>
                </a:lnTo>
                <a:lnTo>
                  <a:pt x="3190" y="1751"/>
                </a:lnTo>
                <a:lnTo>
                  <a:pt x="3175" y="1756"/>
                </a:lnTo>
                <a:lnTo>
                  <a:pt x="3159" y="1772"/>
                </a:lnTo>
                <a:lnTo>
                  <a:pt x="2276" y="2364"/>
                </a:lnTo>
                <a:lnTo>
                  <a:pt x="3517" y="1200"/>
                </a:lnTo>
                <a:lnTo>
                  <a:pt x="3507" y="1211"/>
                </a:lnTo>
                <a:lnTo>
                  <a:pt x="3507" y="1221"/>
                </a:lnTo>
                <a:lnTo>
                  <a:pt x="3512" y="1221"/>
                </a:lnTo>
                <a:lnTo>
                  <a:pt x="3523" y="1211"/>
                </a:lnTo>
                <a:lnTo>
                  <a:pt x="3523" y="1200"/>
                </a:lnTo>
                <a:lnTo>
                  <a:pt x="3517" y="1200"/>
                </a:lnTo>
                <a:lnTo>
                  <a:pt x="2276" y="2364"/>
                </a:lnTo>
                <a:lnTo>
                  <a:pt x="5" y="1460"/>
                </a:lnTo>
                <a:lnTo>
                  <a:pt x="5" y="1455"/>
                </a:lnTo>
                <a:lnTo>
                  <a:pt x="5" y="1450"/>
                </a:lnTo>
                <a:lnTo>
                  <a:pt x="11" y="1450"/>
                </a:lnTo>
                <a:lnTo>
                  <a:pt x="5" y="1450"/>
                </a:lnTo>
                <a:lnTo>
                  <a:pt x="0" y="1450"/>
                </a:lnTo>
                <a:lnTo>
                  <a:pt x="0" y="1460"/>
                </a:lnTo>
                <a:lnTo>
                  <a:pt x="5" y="1460"/>
                </a:lnTo>
                <a:lnTo>
                  <a:pt x="2276" y="2364"/>
                </a:lnTo>
                <a:lnTo>
                  <a:pt x="333" y="2946"/>
                </a:lnTo>
                <a:lnTo>
                  <a:pt x="327" y="2941"/>
                </a:lnTo>
                <a:lnTo>
                  <a:pt x="327" y="2961"/>
                </a:lnTo>
                <a:lnTo>
                  <a:pt x="333" y="2946"/>
                </a:lnTo>
                <a:lnTo>
                  <a:pt x="2276" y="2364"/>
                </a:lnTo>
                <a:lnTo>
                  <a:pt x="68" y="1392"/>
                </a:lnTo>
                <a:lnTo>
                  <a:pt x="63" y="1403"/>
                </a:lnTo>
                <a:lnTo>
                  <a:pt x="68" y="1403"/>
                </a:lnTo>
                <a:lnTo>
                  <a:pt x="78" y="1398"/>
                </a:lnTo>
                <a:lnTo>
                  <a:pt x="73" y="1398"/>
                </a:lnTo>
                <a:lnTo>
                  <a:pt x="73" y="1392"/>
                </a:lnTo>
                <a:lnTo>
                  <a:pt x="68" y="1392"/>
                </a:lnTo>
                <a:lnTo>
                  <a:pt x="2276" y="2364"/>
                </a:lnTo>
                <a:lnTo>
                  <a:pt x="322" y="2743"/>
                </a:lnTo>
                <a:lnTo>
                  <a:pt x="327" y="2743"/>
                </a:lnTo>
                <a:lnTo>
                  <a:pt x="327" y="2738"/>
                </a:lnTo>
                <a:lnTo>
                  <a:pt x="327" y="2728"/>
                </a:lnTo>
                <a:lnTo>
                  <a:pt x="322" y="2743"/>
                </a:lnTo>
                <a:lnTo>
                  <a:pt x="2276" y="2364"/>
                </a:lnTo>
                <a:lnTo>
                  <a:pt x="333" y="2889"/>
                </a:lnTo>
                <a:lnTo>
                  <a:pt x="338" y="2863"/>
                </a:lnTo>
                <a:lnTo>
                  <a:pt x="333" y="2868"/>
                </a:lnTo>
                <a:lnTo>
                  <a:pt x="333" y="2889"/>
                </a:lnTo>
                <a:lnTo>
                  <a:pt x="2276" y="2364"/>
                </a:lnTo>
                <a:lnTo>
                  <a:pt x="338" y="2670"/>
                </a:lnTo>
                <a:lnTo>
                  <a:pt x="343" y="2650"/>
                </a:lnTo>
                <a:lnTo>
                  <a:pt x="338" y="2660"/>
                </a:lnTo>
                <a:lnTo>
                  <a:pt x="338" y="2665"/>
                </a:lnTo>
                <a:lnTo>
                  <a:pt x="338" y="2670"/>
                </a:lnTo>
                <a:lnTo>
                  <a:pt x="2276" y="2364"/>
                </a:lnTo>
                <a:lnTo>
                  <a:pt x="2852" y="2629"/>
                </a:lnTo>
                <a:lnTo>
                  <a:pt x="2852" y="2608"/>
                </a:lnTo>
                <a:lnTo>
                  <a:pt x="2847" y="2587"/>
                </a:lnTo>
                <a:lnTo>
                  <a:pt x="2842" y="2582"/>
                </a:lnTo>
                <a:lnTo>
                  <a:pt x="2842" y="2593"/>
                </a:lnTo>
                <a:lnTo>
                  <a:pt x="2847" y="2618"/>
                </a:lnTo>
                <a:lnTo>
                  <a:pt x="2847" y="2629"/>
                </a:lnTo>
                <a:lnTo>
                  <a:pt x="2852" y="2629"/>
                </a:lnTo>
                <a:lnTo>
                  <a:pt x="2276" y="2364"/>
                </a:lnTo>
                <a:lnTo>
                  <a:pt x="852" y="779"/>
                </a:lnTo>
                <a:lnTo>
                  <a:pt x="847" y="785"/>
                </a:lnTo>
                <a:lnTo>
                  <a:pt x="852" y="785"/>
                </a:lnTo>
                <a:lnTo>
                  <a:pt x="857" y="779"/>
                </a:lnTo>
                <a:lnTo>
                  <a:pt x="852" y="779"/>
                </a:lnTo>
                <a:lnTo>
                  <a:pt x="2276" y="2364"/>
                </a:lnTo>
                <a:lnTo>
                  <a:pt x="863" y="650"/>
                </a:lnTo>
                <a:lnTo>
                  <a:pt x="852" y="650"/>
                </a:lnTo>
                <a:lnTo>
                  <a:pt x="852" y="660"/>
                </a:lnTo>
                <a:lnTo>
                  <a:pt x="852" y="655"/>
                </a:lnTo>
                <a:lnTo>
                  <a:pt x="852" y="660"/>
                </a:lnTo>
                <a:lnTo>
                  <a:pt x="857" y="655"/>
                </a:lnTo>
                <a:lnTo>
                  <a:pt x="863" y="650"/>
                </a:lnTo>
                <a:lnTo>
                  <a:pt x="2276" y="2364"/>
                </a:lnTo>
                <a:lnTo>
                  <a:pt x="847" y="520"/>
                </a:lnTo>
                <a:lnTo>
                  <a:pt x="852" y="520"/>
                </a:lnTo>
                <a:lnTo>
                  <a:pt x="857" y="515"/>
                </a:lnTo>
                <a:lnTo>
                  <a:pt x="847" y="520"/>
                </a:lnTo>
                <a:lnTo>
                  <a:pt x="847" y="525"/>
                </a:lnTo>
                <a:lnTo>
                  <a:pt x="847" y="520"/>
                </a:lnTo>
                <a:lnTo>
                  <a:pt x="2276" y="2364"/>
                </a:lnTo>
                <a:lnTo>
                  <a:pt x="847" y="774"/>
                </a:lnTo>
                <a:lnTo>
                  <a:pt x="847" y="774"/>
                </a:lnTo>
                <a:lnTo>
                  <a:pt x="842" y="774"/>
                </a:lnTo>
                <a:lnTo>
                  <a:pt x="842" y="774"/>
                </a:lnTo>
                <a:lnTo>
                  <a:pt x="847" y="774"/>
                </a:lnTo>
                <a:lnTo>
                  <a:pt x="2276" y="2364"/>
                </a:lnTo>
                <a:lnTo>
                  <a:pt x="894" y="551"/>
                </a:lnTo>
                <a:lnTo>
                  <a:pt x="899" y="551"/>
                </a:lnTo>
                <a:lnTo>
                  <a:pt x="899" y="546"/>
                </a:lnTo>
                <a:lnTo>
                  <a:pt x="894" y="551"/>
                </a:lnTo>
                <a:lnTo>
                  <a:pt x="2276" y="2364"/>
                </a:lnTo>
                <a:lnTo>
                  <a:pt x="904" y="629"/>
                </a:lnTo>
                <a:lnTo>
                  <a:pt x="899" y="634"/>
                </a:lnTo>
                <a:lnTo>
                  <a:pt x="899" y="639"/>
                </a:lnTo>
                <a:lnTo>
                  <a:pt x="904" y="634"/>
                </a:lnTo>
                <a:lnTo>
                  <a:pt x="904" y="629"/>
                </a:lnTo>
                <a:lnTo>
                  <a:pt x="2276" y="2364"/>
                </a:lnTo>
                <a:lnTo>
                  <a:pt x="868" y="889"/>
                </a:lnTo>
                <a:lnTo>
                  <a:pt x="873" y="883"/>
                </a:lnTo>
                <a:lnTo>
                  <a:pt x="878" y="878"/>
                </a:lnTo>
                <a:lnTo>
                  <a:pt x="868" y="878"/>
                </a:lnTo>
                <a:lnTo>
                  <a:pt x="868" y="883"/>
                </a:lnTo>
                <a:lnTo>
                  <a:pt x="863" y="883"/>
                </a:lnTo>
                <a:lnTo>
                  <a:pt x="857" y="889"/>
                </a:lnTo>
                <a:lnTo>
                  <a:pt x="863" y="889"/>
                </a:lnTo>
                <a:lnTo>
                  <a:pt x="868" y="889"/>
                </a:lnTo>
                <a:lnTo>
                  <a:pt x="2276" y="2364"/>
                </a:lnTo>
                <a:lnTo>
                  <a:pt x="894" y="546"/>
                </a:lnTo>
                <a:lnTo>
                  <a:pt x="899" y="540"/>
                </a:lnTo>
                <a:lnTo>
                  <a:pt x="894" y="540"/>
                </a:lnTo>
                <a:lnTo>
                  <a:pt x="894" y="546"/>
                </a:lnTo>
                <a:lnTo>
                  <a:pt x="2276" y="2364"/>
                </a:lnTo>
                <a:lnTo>
                  <a:pt x="889" y="676"/>
                </a:lnTo>
                <a:lnTo>
                  <a:pt x="904" y="665"/>
                </a:lnTo>
                <a:lnTo>
                  <a:pt x="883" y="676"/>
                </a:lnTo>
                <a:lnTo>
                  <a:pt x="889" y="676"/>
                </a:lnTo>
                <a:lnTo>
                  <a:pt x="2276" y="2364"/>
                </a:lnTo>
                <a:lnTo>
                  <a:pt x="883" y="738"/>
                </a:lnTo>
                <a:lnTo>
                  <a:pt x="889" y="738"/>
                </a:lnTo>
                <a:lnTo>
                  <a:pt x="889" y="733"/>
                </a:lnTo>
                <a:lnTo>
                  <a:pt x="883" y="733"/>
                </a:lnTo>
                <a:lnTo>
                  <a:pt x="883" y="738"/>
                </a:lnTo>
                <a:lnTo>
                  <a:pt x="2276" y="2364"/>
                </a:lnTo>
                <a:lnTo>
                  <a:pt x="889" y="577"/>
                </a:lnTo>
                <a:lnTo>
                  <a:pt x="883" y="577"/>
                </a:lnTo>
                <a:lnTo>
                  <a:pt x="878" y="582"/>
                </a:lnTo>
                <a:lnTo>
                  <a:pt x="889" y="577"/>
                </a:lnTo>
                <a:lnTo>
                  <a:pt x="2276" y="2364"/>
                </a:lnTo>
                <a:lnTo>
                  <a:pt x="894" y="727"/>
                </a:lnTo>
                <a:lnTo>
                  <a:pt x="899" y="722"/>
                </a:lnTo>
                <a:lnTo>
                  <a:pt x="889" y="727"/>
                </a:lnTo>
                <a:lnTo>
                  <a:pt x="894" y="727"/>
                </a:lnTo>
                <a:lnTo>
                  <a:pt x="2276" y="2364"/>
                </a:lnTo>
                <a:lnTo>
                  <a:pt x="883" y="707"/>
                </a:lnTo>
                <a:lnTo>
                  <a:pt x="883" y="712"/>
                </a:lnTo>
                <a:lnTo>
                  <a:pt x="889" y="712"/>
                </a:lnTo>
                <a:lnTo>
                  <a:pt x="894" y="712"/>
                </a:lnTo>
                <a:lnTo>
                  <a:pt x="899" y="707"/>
                </a:lnTo>
                <a:lnTo>
                  <a:pt x="899" y="702"/>
                </a:lnTo>
                <a:lnTo>
                  <a:pt x="894" y="702"/>
                </a:lnTo>
                <a:lnTo>
                  <a:pt x="889" y="702"/>
                </a:lnTo>
                <a:lnTo>
                  <a:pt x="889" y="707"/>
                </a:lnTo>
                <a:lnTo>
                  <a:pt x="883" y="707"/>
                </a:lnTo>
                <a:lnTo>
                  <a:pt x="2276" y="2364"/>
                </a:lnTo>
                <a:lnTo>
                  <a:pt x="1164" y="281"/>
                </a:lnTo>
                <a:lnTo>
                  <a:pt x="1164" y="286"/>
                </a:lnTo>
                <a:lnTo>
                  <a:pt x="1169" y="286"/>
                </a:lnTo>
                <a:lnTo>
                  <a:pt x="1174" y="286"/>
                </a:lnTo>
                <a:lnTo>
                  <a:pt x="1180" y="281"/>
                </a:lnTo>
                <a:lnTo>
                  <a:pt x="1185" y="281"/>
                </a:lnTo>
                <a:lnTo>
                  <a:pt x="1185" y="276"/>
                </a:lnTo>
                <a:lnTo>
                  <a:pt x="1190" y="270"/>
                </a:lnTo>
                <a:lnTo>
                  <a:pt x="1185" y="265"/>
                </a:lnTo>
                <a:lnTo>
                  <a:pt x="1174" y="270"/>
                </a:lnTo>
                <a:lnTo>
                  <a:pt x="1169" y="276"/>
                </a:lnTo>
                <a:lnTo>
                  <a:pt x="1164" y="276"/>
                </a:lnTo>
                <a:lnTo>
                  <a:pt x="1169" y="276"/>
                </a:lnTo>
                <a:lnTo>
                  <a:pt x="1164" y="281"/>
                </a:lnTo>
                <a:lnTo>
                  <a:pt x="2276" y="2364"/>
                </a:lnTo>
                <a:lnTo>
                  <a:pt x="1154" y="426"/>
                </a:lnTo>
                <a:lnTo>
                  <a:pt x="1159" y="426"/>
                </a:lnTo>
                <a:lnTo>
                  <a:pt x="1159" y="421"/>
                </a:lnTo>
                <a:lnTo>
                  <a:pt x="1164" y="421"/>
                </a:lnTo>
                <a:lnTo>
                  <a:pt x="1164" y="416"/>
                </a:lnTo>
                <a:lnTo>
                  <a:pt x="1159" y="416"/>
                </a:lnTo>
                <a:lnTo>
                  <a:pt x="1154" y="426"/>
                </a:lnTo>
                <a:lnTo>
                  <a:pt x="2276" y="2364"/>
                </a:lnTo>
                <a:lnTo>
                  <a:pt x="1128" y="364"/>
                </a:lnTo>
                <a:lnTo>
                  <a:pt x="1138" y="359"/>
                </a:lnTo>
                <a:lnTo>
                  <a:pt x="1148" y="348"/>
                </a:lnTo>
                <a:lnTo>
                  <a:pt x="1143" y="353"/>
                </a:lnTo>
                <a:lnTo>
                  <a:pt x="1143" y="348"/>
                </a:lnTo>
                <a:lnTo>
                  <a:pt x="1133" y="348"/>
                </a:lnTo>
                <a:lnTo>
                  <a:pt x="1128" y="364"/>
                </a:lnTo>
                <a:lnTo>
                  <a:pt x="2276" y="2364"/>
                </a:lnTo>
                <a:lnTo>
                  <a:pt x="1117" y="681"/>
                </a:lnTo>
                <a:lnTo>
                  <a:pt x="1117" y="686"/>
                </a:lnTo>
                <a:lnTo>
                  <a:pt x="1122" y="686"/>
                </a:lnTo>
                <a:lnTo>
                  <a:pt x="1128" y="686"/>
                </a:lnTo>
                <a:lnTo>
                  <a:pt x="1138" y="676"/>
                </a:lnTo>
                <a:lnTo>
                  <a:pt x="1138" y="670"/>
                </a:lnTo>
                <a:lnTo>
                  <a:pt x="1133" y="670"/>
                </a:lnTo>
                <a:lnTo>
                  <a:pt x="1117" y="676"/>
                </a:lnTo>
                <a:lnTo>
                  <a:pt x="1117" y="681"/>
                </a:lnTo>
                <a:lnTo>
                  <a:pt x="2276" y="2364"/>
                </a:lnTo>
                <a:lnTo>
                  <a:pt x="1096" y="743"/>
                </a:lnTo>
                <a:lnTo>
                  <a:pt x="1091" y="753"/>
                </a:lnTo>
                <a:lnTo>
                  <a:pt x="1091" y="748"/>
                </a:lnTo>
                <a:lnTo>
                  <a:pt x="1091" y="753"/>
                </a:lnTo>
                <a:lnTo>
                  <a:pt x="1091" y="759"/>
                </a:lnTo>
                <a:lnTo>
                  <a:pt x="1096" y="759"/>
                </a:lnTo>
                <a:lnTo>
                  <a:pt x="1091" y="759"/>
                </a:lnTo>
                <a:lnTo>
                  <a:pt x="1096" y="759"/>
                </a:lnTo>
                <a:lnTo>
                  <a:pt x="1096" y="753"/>
                </a:lnTo>
                <a:lnTo>
                  <a:pt x="1102" y="759"/>
                </a:lnTo>
                <a:lnTo>
                  <a:pt x="1107" y="759"/>
                </a:lnTo>
                <a:lnTo>
                  <a:pt x="1112" y="753"/>
                </a:lnTo>
                <a:lnTo>
                  <a:pt x="1117" y="753"/>
                </a:lnTo>
                <a:lnTo>
                  <a:pt x="1112" y="748"/>
                </a:lnTo>
                <a:lnTo>
                  <a:pt x="1107" y="748"/>
                </a:lnTo>
                <a:lnTo>
                  <a:pt x="1112" y="743"/>
                </a:lnTo>
                <a:lnTo>
                  <a:pt x="1107" y="743"/>
                </a:lnTo>
                <a:lnTo>
                  <a:pt x="1096" y="743"/>
                </a:lnTo>
                <a:lnTo>
                  <a:pt x="2276" y="2364"/>
                </a:lnTo>
                <a:lnTo>
                  <a:pt x="1133" y="774"/>
                </a:lnTo>
                <a:lnTo>
                  <a:pt x="1128" y="774"/>
                </a:lnTo>
                <a:lnTo>
                  <a:pt x="1133" y="774"/>
                </a:lnTo>
                <a:lnTo>
                  <a:pt x="1133" y="774"/>
                </a:lnTo>
                <a:lnTo>
                  <a:pt x="2276" y="2364"/>
                </a:lnTo>
                <a:lnTo>
                  <a:pt x="1154" y="530"/>
                </a:lnTo>
                <a:lnTo>
                  <a:pt x="1148" y="530"/>
                </a:lnTo>
                <a:lnTo>
                  <a:pt x="1148" y="535"/>
                </a:lnTo>
                <a:lnTo>
                  <a:pt x="1154" y="535"/>
                </a:lnTo>
                <a:lnTo>
                  <a:pt x="1159" y="530"/>
                </a:lnTo>
                <a:lnTo>
                  <a:pt x="1164" y="530"/>
                </a:lnTo>
                <a:lnTo>
                  <a:pt x="1164" y="525"/>
                </a:lnTo>
                <a:lnTo>
                  <a:pt x="1164" y="520"/>
                </a:lnTo>
                <a:lnTo>
                  <a:pt x="1159" y="525"/>
                </a:lnTo>
                <a:lnTo>
                  <a:pt x="1148" y="530"/>
                </a:lnTo>
                <a:lnTo>
                  <a:pt x="1154" y="530"/>
                </a:lnTo>
                <a:lnTo>
                  <a:pt x="2276" y="2364"/>
                </a:lnTo>
                <a:lnTo>
                  <a:pt x="1143" y="447"/>
                </a:lnTo>
                <a:lnTo>
                  <a:pt x="1148" y="442"/>
                </a:lnTo>
                <a:lnTo>
                  <a:pt x="1148" y="447"/>
                </a:lnTo>
                <a:lnTo>
                  <a:pt x="1154" y="442"/>
                </a:lnTo>
                <a:lnTo>
                  <a:pt x="1148" y="442"/>
                </a:lnTo>
                <a:lnTo>
                  <a:pt x="1143" y="447"/>
                </a:lnTo>
                <a:lnTo>
                  <a:pt x="2276" y="2364"/>
                </a:lnTo>
                <a:lnTo>
                  <a:pt x="982" y="598"/>
                </a:lnTo>
                <a:lnTo>
                  <a:pt x="977" y="603"/>
                </a:lnTo>
                <a:lnTo>
                  <a:pt x="982" y="603"/>
                </a:lnTo>
                <a:lnTo>
                  <a:pt x="977" y="603"/>
                </a:lnTo>
                <a:lnTo>
                  <a:pt x="982" y="603"/>
                </a:lnTo>
                <a:lnTo>
                  <a:pt x="982" y="598"/>
                </a:lnTo>
                <a:lnTo>
                  <a:pt x="2276" y="2364"/>
                </a:lnTo>
                <a:lnTo>
                  <a:pt x="982" y="447"/>
                </a:lnTo>
                <a:lnTo>
                  <a:pt x="987" y="447"/>
                </a:lnTo>
                <a:lnTo>
                  <a:pt x="987" y="452"/>
                </a:lnTo>
                <a:lnTo>
                  <a:pt x="992" y="447"/>
                </a:lnTo>
                <a:lnTo>
                  <a:pt x="1008" y="437"/>
                </a:lnTo>
                <a:lnTo>
                  <a:pt x="1008" y="431"/>
                </a:lnTo>
                <a:lnTo>
                  <a:pt x="1013" y="426"/>
                </a:lnTo>
                <a:lnTo>
                  <a:pt x="1029" y="421"/>
                </a:lnTo>
                <a:lnTo>
                  <a:pt x="1024" y="416"/>
                </a:lnTo>
                <a:lnTo>
                  <a:pt x="1013" y="426"/>
                </a:lnTo>
                <a:lnTo>
                  <a:pt x="1003" y="431"/>
                </a:lnTo>
                <a:lnTo>
                  <a:pt x="992" y="437"/>
                </a:lnTo>
                <a:lnTo>
                  <a:pt x="987" y="437"/>
                </a:lnTo>
                <a:lnTo>
                  <a:pt x="987" y="442"/>
                </a:lnTo>
                <a:lnTo>
                  <a:pt x="982" y="447"/>
                </a:lnTo>
                <a:lnTo>
                  <a:pt x="2276" y="2364"/>
                </a:lnTo>
                <a:lnTo>
                  <a:pt x="1102" y="374"/>
                </a:lnTo>
                <a:lnTo>
                  <a:pt x="1107" y="374"/>
                </a:lnTo>
                <a:lnTo>
                  <a:pt x="1102" y="369"/>
                </a:lnTo>
                <a:lnTo>
                  <a:pt x="1096" y="374"/>
                </a:lnTo>
                <a:lnTo>
                  <a:pt x="1102" y="374"/>
                </a:lnTo>
                <a:lnTo>
                  <a:pt x="1096" y="374"/>
                </a:lnTo>
                <a:lnTo>
                  <a:pt x="1096" y="379"/>
                </a:lnTo>
                <a:lnTo>
                  <a:pt x="1102" y="374"/>
                </a:lnTo>
                <a:lnTo>
                  <a:pt x="2276" y="2364"/>
                </a:lnTo>
                <a:lnTo>
                  <a:pt x="1039" y="281"/>
                </a:lnTo>
                <a:lnTo>
                  <a:pt x="1039" y="286"/>
                </a:lnTo>
                <a:lnTo>
                  <a:pt x="1044" y="286"/>
                </a:lnTo>
                <a:lnTo>
                  <a:pt x="1055" y="281"/>
                </a:lnTo>
                <a:lnTo>
                  <a:pt x="1060" y="276"/>
                </a:lnTo>
                <a:lnTo>
                  <a:pt x="1060" y="270"/>
                </a:lnTo>
                <a:lnTo>
                  <a:pt x="1055" y="265"/>
                </a:lnTo>
                <a:lnTo>
                  <a:pt x="1044" y="270"/>
                </a:lnTo>
                <a:lnTo>
                  <a:pt x="1039" y="276"/>
                </a:lnTo>
                <a:lnTo>
                  <a:pt x="1039" y="281"/>
                </a:lnTo>
                <a:lnTo>
                  <a:pt x="2276" y="2364"/>
                </a:lnTo>
                <a:lnTo>
                  <a:pt x="1013" y="369"/>
                </a:lnTo>
                <a:lnTo>
                  <a:pt x="1024" y="369"/>
                </a:lnTo>
                <a:lnTo>
                  <a:pt x="1029" y="369"/>
                </a:lnTo>
                <a:lnTo>
                  <a:pt x="1029" y="364"/>
                </a:lnTo>
                <a:lnTo>
                  <a:pt x="1034" y="364"/>
                </a:lnTo>
                <a:lnTo>
                  <a:pt x="1039" y="353"/>
                </a:lnTo>
                <a:lnTo>
                  <a:pt x="1034" y="353"/>
                </a:lnTo>
                <a:lnTo>
                  <a:pt x="1029" y="353"/>
                </a:lnTo>
                <a:lnTo>
                  <a:pt x="1024" y="359"/>
                </a:lnTo>
                <a:lnTo>
                  <a:pt x="1013" y="364"/>
                </a:lnTo>
                <a:lnTo>
                  <a:pt x="1013" y="369"/>
                </a:lnTo>
                <a:lnTo>
                  <a:pt x="2276" y="2364"/>
                </a:lnTo>
                <a:lnTo>
                  <a:pt x="998" y="426"/>
                </a:lnTo>
                <a:lnTo>
                  <a:pt x="992" y="426"/>
                </a:lnTo>
                <a:lnTo>
                  <a:pt x="1003" y="421"/>
                </a:lnTo>
                <a:lnTo>
                  <a:pt x="998" y="421"/>
                </a:lnTo>
                <a:lnTo>
                  <a:pt x="998" y="426"/>
                </a:lnTo>
                <a:lnTo>
                  <a:pt x="2276" y="2364"/>
                </a:lnTo>
                <a:lnTo>
                  <a:pt x="1133" y="748"/>
                </a:lnTo>
                <a:lnTo>
                  <a:pt x="1133" y="753"/>
                </a:lnTo>
                <a:lnTo>
                  <a:pt x="1138" y="753"/>
                </a:lnTo>
                <a:lnTo>
                  <a:pt x="1143" y="748"/>
                </a:lnTo>
                <a:lnTo>
                  <a:pt x="1148" y="748"/>
                </a:lnTo>
                <a:lnTo>
                  <a:pt x="1148" y="743"/>
                </a:lnTo>
                <a:lnTo>
                  <a:pt x="1154" y="743"/>
                </a:lnTo>
                <a:lnTo>
                  <a:pt x="1159" y="738"/>
                </a:lnTo>
                <a:lnTo>
                  <a:pt x="1159" y="733"/>
                </a:lnTo>
                <a:lnTo>
                  <a:pt x="1143" y="738"/>
                </a:lnTo>
                <a:lnTo>
                  <a:pt x="1138" y="743"/>
                </a:lnTo>
                <a:lnTo>
                  <a:pt x="1133" y="748"/>
                </a:lnTo>
                <a:lnTo>
                  <a:pt x="2276" y="2364"/>
                </a:lnTo>
                <a:lnTo>
                  <a:pt x="967" y="977"/>
                </a:lnTo>
                <a:lnTo>
                  <a:pt x="956" y="982"/>
                </a:lnTo>
                <a:lnTo>
                  <a:pt x="951" y="987"/>
                </a:lnTo>
                <a:lnTo>
                  <a:pt x="956" y="987"/>
                </a:lnTo>
                <a:lnTo>
                  <a:pt x="961" y="987"/>
                </a:lnTo>
                <a:lnTo>
                  <a:pt x="967" y="982"/>
                </a:lnTo>
                <a:lnTo>
                  <a:pt x="967" y="977"/>
                </a:lnTo>
                <a:lnTo>
                  <a:pt x="2276" y="2364"/>
                </a:lnTo>
                <a:lnTo>
                  <a:pt x="930" y="925"/>
                </a:lnTo>
                <a:lnTo>
                  <a:pt x="935" y="925"/>
                </a:lnTo>
                <a:lnTo>
                  <a:pt x="935" y="920"/>
                </a:lnTo>
                <a:lnTo>
                  <a:pt x="935" y="925"/>
                </a:lnTo>
                <a:lnTo>
                  <a:pt x="946" y="925"/>
                </a:lnTo>
                <a:lnTo>
                  <a:pt x="951" y="920"/>
                </a:lnTo>
                <a:lnTo>
                  <a:pt x="951" y="915"/>
                </a:lnTo>
                <a:lnTo>
                  <a:pt x="961" y="904"/>
                </a:lnTo>
                <a:lnTo>
                  <a:pt x="956" y="904"/>
                </a:lnTo>
                <a:lnTo>
                  <a:pt x="946" y="915"/>
                </a:lnTo>
                <a:lnTo>
                  <a:pt x="930" y="925"/>
                </a:lnTo>
                <a:lnTo>
                  <a:pt x="2276" y="2364"/>
                </a:lnTo>
                <a:lnTo>
                  <a:pt x="967" y="831"/>
                </a:lnTo>
                <a:lnTo>
                  <a:pt x="967" y="837"/>
                </a:lnTo>
                <a:lnTo>
                  <a:pt x="972" y="837"/>
                </a:lnTo>
                <a:lnTo>
                  <a:pt x="977" y="831"/>
                </a:lnTo>
                <a:lnTo>
                  <a:pt x="982" y="826"/>
                </a:lnTo>
                <a:lnTo>
                  <a:pt x="977" y="821"/>
                </a:lnTo>
                <a:lnTo>
                  <a:pt x="972" y="826"/>
                </a:lnTo>
                <a:lnTo>
                  <a:pt x="967" y="831"/>
                </a:lnTo>
                <a:lnTo>
                  <a:pt x="2276" y="2364"/>
                </a:lnTo>
                <a:lnTo>
                  <a:pt x="946" y="1034"/>
                </a:lnTo>
                <a:lnTo>
                  <a:pt x="935" y="1034"/>
                </a:lnTo>
                <a:lnTo>
                  <a:pt x="925" y="1034"/>
                </a:lnTo>
                <a:lnTo>
                  <a:pt x="920" y="1039"/>
                </a:lnTo>
                <a:lnTo>
                  <a:pt x="915" y="1039"/>
                </a:lnTo>
                <a:lnTo>
                  <a:pt x="915" y="1044"/>
                </a:lnTo>
                <a:lnTo>
                  <a:pt x="904" y="1050"/>
                </a:lnTo>
                <a:lnTo>
                  <a:pt x="909" y="1050"/>
                </a:lnTo>
                <a:lnTo>
                  <a:pt x="899" y="1055"/>
                </a:lnTo>
                <a:lnTo>
                  <a:pt x="894" y="1065"/>
                </a:lnTo>
                <a:lnTo>
                  <a:pt x="899" y="1065"/>
                </a:lnTo>
                <a:lnTo>
                  <a:pt x="894" y="1065"/>
                </a:lnTo>
                <a:lnTo>
                  <a:pt x="899" y="1065"/>
                </a:lnTo>
                <a:lnTo>
                  <a:pt x="894" y="1070"/>
                </a:lnTo>
                <a:lnTo>
                  <a:pt x="899" y="1070"/>
                </a:lnTo>
                <a:lnTo>
                  <a:pt x="904" y="1070"/>
                </a:lnTo>
                <a:lnTo>
                  <a:pt x="909" y="1070"/>
                </a:lnTo>
                <a:lnTo>
                  <a:pt x="904" y="1076"/>
                </a:lnTo>
                <a:lnTo>
                  <a:pt x="915" y="1065"/>
                </a:lnTo>
                <a:lnTo>
                  <a:pt x="915" y="1070"/>
                </a:lnTo>
                <a:lnTo>
                  <a:pt x="920" y="1065"/>
                </a:lnTo>
                <a:lnTo>
                  <a:pt x="930" y="1055"/>
                </a:lnTo>
                <a:lnTo>
                  <a:pt x="935" y="1050"/>
                </a:lnTo>
                <a:lnTo>
                  <a:pt x="946" y="1044"/>
                </a:lnTo>
                <a:lnTo>
                  <a:pt x="946" y="1039"/>
                </a:lnTo>
                <a:lnTo>
                  <a:pt x="946" y="1034"/>
                </a:lnTo>
                <a:lnTo>
                  <a:pt x="2276" y="2364"/>
                </a:lnTo>
                <a:lnTo>
                  <a:pt x="899" y="748"/>
                </a:lnTo>
                <a:lnTo>
                  <a:pt x="894" y="753"/>
                </a:lnTo>
                <a:lnTo>
                  <a:pt x="894" y="748"/>
                </a:lnTo>
                <a:lnTo>
                  <a:pt x="899" y="743"/>
                </a:lnTo>
                <a:lnTo>
                  <a:pt x="894" y="743"/>
                </a:lnTo>
                <a:lnTo>
                  <a:pt x="889" y="743"/>
                </a:lnTo>
                <a:lnTo>
                  <a:pt x="883" y="748"/>
                </a:lnTo>
                <a:lnTo>
                  <a:pt x="878" y="753"/>
                </a:lnTo>
                <a:lnTo>
                  <a:pt x="878" y="759"/>
                </a:lnTo>
                <a:lnTo>
                  <a:pt x="883" y="759"/>
                </a:lnTo>
                <a:lnTo>
                  <a:pt x="889" y="759"/>
                </a:lnTo>
                <a:lnTo>
                  <a:pt x="889" y="753"/>
                </a:lnTo>
                <a:lnTo>
                  <a:pt x="889" y="759"/>
                </a:lnTo>
                <a:lnTo>
                  <a:pt x="889" y="753"/>
                </a:lnTo>
                <a:lnTo>
                  <a:pt x="894" y="753"/>
                </a:lnTo>
                <a:lnTo>
                  <a:pt x="899" y="748"/>
                </a:lnTo>
                <a:lnTo>
                  <a:pt x="2276" y="2364"/>
                </a:lnTo>
                <a:lnTo>
                  <a:pt x="868" y="1003"/>
                </a:lnTo>
                <a:lnTo>
                  <a:pt x="873" y="998"/>
                </a:lnTo>
                <a:lnTo>
                  <a:pt x="878" y="998"/>
                </a:lnTo>
                <a:lnTo>
                  <a:pt x="878" y="992"/>
                </a:lnTo>
                <a:lnTo>
                  <a:pt x="878" y="987"/>
                </a:lnTo>
                <a:lnTo>
                  <a:pt x="873" y="987"/>
                </a:lnTo>
                <a:lnTo>
                  <a:pt x="868" y="987"/>
                </a:lnTo>
                <a:lnTo>
                  <a:pt x="863" y="992"/>
                </a:lnTo>
                <a:lnTo>
                  <a:pt x="857" y="998"/>
                </a:lnTo>
                <a:lnTo>
                  <a:pt x="857" y="1003"/>
                </a:lnTo>
                <a:lnTo>
                  <a:pt x="863" y="1003"/>
                </a:lnTo>
                <a:lnTo>
                  <a:pt x="868" y="1003"/>
                </a:lnTo>
                <a:lnTo>
                  <a:pt x="2276" y="2364"/>
                </a:lnTo>
                <a:lnTo>
                  <a:pt x="878" y="1039"/>
                </a:lnTo>
                <a:lnTo>
                  <a:pt x="878" y="1034"/>
                </a:lnTo>
                <a:lnTo>
                  <a:pt x="873" y="1034"/>
                </a:lnTo>
                <a:lnTo>
                  <a:pt x="873" y="1039"/>
                </a:lnTo>
                <a:lnTo>
                  <a:pt x="878" y="1039"/>
                </a:lnTo>
                <a:lnTo>
                  <a:pt x="2276" y="2364"/>
                </a:lnTo>
                <a:lnTo>
                  <a:pt x="889" y="821"/>
                </a:lnTo>
                <a:lnTo>
                  <a:pt x="878" y="826"/>
                </a:lnTo>
                <a:lnTo>
                  <a:pt x="878" y="831"/>
                </a:lnTo>
                <a:lnTo>
                  <a:pt x="878" y="837"/>
                </a:lnTo>
                <a:lnTo>
                  <a:pt x="883" y="837"/>
                </a:lnTo>
                <a:lnTo>
                  <a:pt x="889" y="831"/>
                </a:lnTo>
                <a:lnTo>
                  <a:pt x="889" y="826"/>
                </a:lnTo>
                <a:lnTo>
                  <a:pt x="889" y="821"/>
                </a:lnTo>
                <a:lnTo>
                  <a:pt x="2276" y="2364"/>
                </a:lnTo>
                <a:lnTo>
                  <a:pt x="837" y="946"/>
                </a:lnTo>
                <a:lnTo>
                  <a:pt x="842" y="946"/>
                </a:lnTo>
                <a:lnTo>
                  <a:pt x="847" y="946"/>
                </a:lnTo>
                <a:lnTo>
                  <a:pt x="857" y="940"/>
                </a:lnTo>
                <a:lnTo>
                  <a:pt x="863" y="925"/>
                </a:lnTo>
                <a:lnTo>
                  <a:pt x="868" y="920"/>
                </a:lnTo>
                <a:lnTo>
                  <a:pt x="857" y="925"/>
                </a:lnTo>
                <a:lnTo>
                  <a:pt x="863" y="925"/>
                </a:lnTo>
                <a:lnTo>
                  <a:pt x="857" y="925"/>
                </a:lnTo>
                <a:lnTo>
                  <a:pt x="847" y="935"/>
                </a:lnTo>
                <a:lnTo>
                  <a:pt x="842" y="940"/>
                </a:lnTo>
                <a:lnTo>
                  <a:pt x="837" y="946"/>
                </a:lnTo>
                <a:lnTo>
                  <a:pt x="2276" y="2364"/>
                </a:lnTo>
                <a:lnTo>
                  <a:pt x="1076" y="873"/>
                </a:lnTo>
                <a:lnTo>
                  <a:pt x="1081" y="868"/>
                </a:lnTo>
                <a:lnTo>
                  <a:pt x="1086" y="868"/>
                </a:lnTo>
                <a:lnTo>
                  <a:pt x="1086" y="863"/>
                </a:lnTo>
                <a:lnTo>
                  <a:pt x="1076" y="863"/>
                </a:lnTo>
                <a:lnTo>
                  <a:pt x="1081" y="857"/>
                </a:lnTo>
                <a:lnTo>
                  <a:pt x="1076" y="852"/>
                </a:lnTo>
                <a:lnTo>
                  <a:pt x="1076" y="847"/>
                </a:lnTo>
                <a:lnTo>
                  <a:pt x="1065" y="852"/>
                </a:lnTo>
                <a:lnTo>
                  <a:pt x="1060" y="857"/>
                </a:lnTo>
                <a:lnTo>
                  <a:pt x="1050" y="863"/>
                </a:lnTo>
                <a:lnTo>
                  <a:pt x="1055" y="863"/>
                </a:lnTo>
                <a:lnTo>
                  <a:pt x="1050" y="868"/>
                </a:lnTo>
                <a:lnTo>
                  <a:pt x="1055" y="868"/>
                </a:lnTo>
                <a:lnTo>
                  <a:pt x="1050" y="868"/>
                </a:lnTo>
                <a:lnTo>
                  <a:pt x="1055" y="873"/>
                </a:lnTo>
                <a:lnTo>
                  <a:pt x="1050" y="873"/>
                </a:lnTo>
                <a:lnTo>
                  <a:pt x="1055" y="873"/>
                </a:lnTo>
                <a:lnTo>
                  <a:pt x="1060" y="873"/>
                </a:lnTo>
                <a:lnTo>
                  <a:pt x="1055" y="873"/>
                </a:lnTo>
                <a:lnTo>
                  <a:pt x="1060" y="873"/>
                </a:lnTo>
                <a:lnTo>
                  <a:pt x="1065" y="873"/>
                </a:lnTo>
                <a:lnTo>
                  <a:pt x="1065" y="878"/>
                </a:lnTo>
                <a:lnTo>
                  <a:pt x="1070" y="873"/>
                </a:lnTo>
                <a:lnTo>
                  <a:pt x="1076" y="878"/>
                </a:lnTo>
                <a:lnTo>
                  <a:pt x="1076" y="873"/>
                </a:lnTo>
                <a:lnTo>
                  <a:pt x="2276" y="2364"/>
                </a:lnTo>
                <a:lnTo>
                  <a:pt x="1024" y="1008"/>
                </a:lnTo>
                <a:lnTo>
                  <a:pt x="1029" y="1008"/>
                </a:lnTo>
                <a:lnTo>
                  <a:pt x="1029" y="1003"/>
                </a:lnTo>
                <a:lnTo>
                  <a:pt x="1024" y="1008"/>
                </a:lnTo>
                <a:lnTo>
                  <a:pt x="2276" y="2364"/>
                </a:lnTo>
                <a:lnTo>
                  <a:pt x="1122" y="987"/>
                </a:lnTo>
                <a:lnTo>
                  <a:pt x="1117" y="982"/>
                </a:lnTo>
                <a:lnTo>
                  <a:pt x="1107" y="982"/>
                </a:lnTo>
                <a:lnTo>
                  <a:pt x="1096" y="987"/>
                </a:lnTo>
                <a:lnTo>
                  <a:pt x="1102" y="987"/>
                </a:lnTo>
                <a:lnTo>
                  <a:pt x="1096" y="992"/>
                </a:lnTo>
                <a:lnTo>
                  <a:pt x="1091" y="998"/>
                </a:lnTo>
                <a:lnTo>
                  <a:pt x="1096" y="998"/>
                </a:lnTo>
                <a:lnTo>
                  <a:pt x="1091" y="1003"/>
                </a:lnTo>
                <a:lnTo>
                  <a:pt x="1096" y="998"/>
                </a:lnTo>
                <a:lnTo>
                  <a:pt x="1096" y="1003"/>
                </a:lnTo>
                <a:lnTo>
                  <a:pt x="1096" y="998"/>
                </a:lnTo>
                <a:lnTo>
                  <a:pt x="1102" y="1003"/>
                </a:lnTo>
                <a:lnTo>
                  <a:pt x="1107" y="998"/>
                </a:lnTo>
                <a:lnTo>
                  <a:pt x="1107" y="1003"/>
                </a:lnTo>
                <a:lnTo>
                  <a:pt x="1107" y="998"/>
                </a:lnTo>
                <a:lnTo>
                  <a:pt x="1112" y="998"/>
                </a:lnTo>
                <a:lnTo>
                  <a:pt x="1117" y="987"/>
                </a:lnTo>
                <a:lnTo>
                  <a:pt x="1122" y="987"/>
                </a:lnTo>
                <a:lnTo>
                  <a:pt x="2276" y="2364"/>
                </a:lnTo>
                <a:lnTo>
                  <a:pt x="992" y="1008"/>
                </a:lnTo>
                <a:lnTo>
                  <a:pt x="998" y="1008"/>
                </a:lnTo>
                <a:lnTo>
                  <a:pt x="998" y="1003"/>
                </a:lnTo>
                <a:lnTo>
                  <a:pt x="987" y="1008"/>
                </a:lnTo>
                <a:lnTo>
                  <a:pt x="987" y="1013"/>
                </a:lnTo>
                <a:lnTo>
                  <a:pt x="992" y="1008"/>
                </a:lnTo>
                <a:lnTo>
                  <a:pt x="987" y="1013"/>
                </a:lnTo>
                <a:lnTo>
                  <a:pt x="992" y="1008"/>
                </a:lnTo>
                <a:lnTo>
                  <a:pt x="2276" y="2364"/>
                </a:lnTo>
                <a:lnTo>
                  <a:pt x="987" y="987"/>
                </a:lnTo>
                <a:lnTo>
                  <a:pt x="992" y="982"/>
                </a:lnTo>
                <a:lnTo>
                  <a:pt x="992" y="977"/>
                </a:lnTo>
                <a:lnTo>
                  <a:pt x="987" y="977"/>
                </a:lnTo>
                <a:lnTo>
                  <a:pt x="982" y="982"/>
                </a:lnTo>
                <a:lnTo>
                  <a:pt x="982" y="987"/>
                </a:lnTo>
                <a:lnTo>
                  <a:pt x="987" y="987"/>
                </a:lnTo>
                <a:lnTo>
                  <a:pt x="2276" y="2364"/>
                </a:lnTo>
                <a:lnTo>
                  <a:pt x="998" y="883"/>
                </a:lnTo>
                <a:lnTo>
                  <a:pt x="987" y="883"/>
                </a:lnTo>
                <a:lnTo>
                  <a:pt x="972" y="894"/>
                </a:lnTo>
                <a:lnTo>
                  <a:pt x="972" y="899"/>
                </a:lnTo>
                <a:lnTo>
                  <a:pt x="977" y="904"/>
                </a:lnTo>
                <a:lnTo>
                  <a:pt x="972" y="915"/>
                </a:lnTo>
                <a:lnTo>
                  <a:pt x="977" y="904"/>
                </a:lnTo>
                <a:lnTo>
                  <a:pt x="977" y="909"/>
                </a:lnTo>
                <a:lnTo>
                  <a:pt x="982" y="909"/>
                </a:lnTo>
                <a:lnTo>
                  <a:pt x="982" y="915"/>
                </a:lnTo>
                <a:lnTo>
                  <a:pt x="982" y="909"/>
                </a:lnTo>
                <a:lnTo>
                  <a:pt x="987" y="909"/>
                </a:lnTo>
                <a:lnTo>
                  <a:pt x="992" y="899"/>
                </a:lnTo>
                <a:lnTo>
                  <a:pt x="998" y="899"/>
                </a:lnTo>
                <a:lnTo>
                  <a:pt x="1003" y="894"/>
                </a:lnTo>
                <a:lnTo>
                  <a:pt x="1003" y="889"/>
                </a:lnTo>
                <a:lnTo>
                  <a:pt x="998" y="883"/>
                </a:lnTo>
                <a:lnTo>
                  <a:pt x="2276" y="2364"/>
                </a:lnTo>
                <a:lnTo>
                  <a:pt x="1018" y="863"/>
                </a:lnTo>
                <a:lnTo>
                  <a:pt x="1018" y="857"/>
                </a:lnTo>
                <a:lnTo>
                  <a:pt x="1013" y="857"/>
                </a:lnTo>
                <a:lnTo>
                  <a:pt x="1008" y="857"/>
                </a:lnTo>
                <a:lnTo>
                  <a:pt x="1003" y="863"/>
                </a:lnTo>
                <a:lnTo>
                  <a:pt x="998" y="863"/>
                </a:lnTo>
                <a:lnTo>
                  <a:pt x="992" y="868"/>
                </a:lnTo>
                <a:lnTo>
                  <a:pt x="998" y="873"/>
                </a:lnTo>
                <a:lnTo>
                  <a:pt x="987" y="878"/>
                </a:lnTo>
                <a:lnTo>
                  <a:pt x="992" y="878"/>
                </a:lnTo>
                <a:lnTo>
                  <a:pt x="992" y="873"/>
                </a:lnTo>
                <a:lnTo>
                  <a:pt x="992" y="878"/>
                </a:lnTo>
                <a:lnTo>
                  <a:pt x="998" y="878"/>
                </a:lnTo>
                <a:lnTo>
                  <a:pt x="1003" y="878"/>
                </a:lnTo>
                <a:lnTo>
                  <a:pt x="1008" y="878"/>
                </a:lnTo>
                <a:lnTo>
                  <a:pt x="1013" y="868"/>
                </a:lnTo>
                <a:lnTo>
                  <a:pt x="1018" y="868"/>
                </a:lnTo>
                <a:lnTo>
                  <a:pt x="1018" y="863"/>
                </a:lnTo>
                <a:lnTo>
                  <a:pt x="2276" y="2364"/>
                </a:lnTo>
                <a:lnTo>
                  <a:pt x="1018" y="1008"/>
                </a:lnTo>
                <a:lnTo>
                  <a:pt x="1018" y="1003"/>
                </a:lnTo>
                <a:lnTo>
                  <a:pt x="1008" y="1013"/>
                </a:lnTo>
                <a:lnTo>
                  <a:pt x="1013" y="1013"/>
                </a:lnTo>
                <a:lnTo>
                  <a:pt x="1008" y="1013"/>
                </a:lnTo>
                <a:lnTo>
                  <a:pt x="1018" y="1008"/>
                </a:lnTo>
                <a:lnTo>
                  <a:pt x="2276" y="2364"/>
                </a:lnTo>
                <a:lnTo>
                  <a:pt x="925" y="847"/>
                </a:lnTo>
                <a:lnTo>
                  <a:pt x="920" y="847"/>
                </a:lnTo>
                <a:lnTo>
                  <a:pt x="920" y="852"/>
                </a:lnTo>
                <a:lnTo>
                  <a:pt x="915" y="852"/>
                </a:lnTo>
                <a:lnTo>
                  <a:pt x="925" y="847"/>
                </a:lnTo>
                <a:lnTo>
                  <a:pt x="2276" y="2364"/>
                </a:lnTo>
                <a:lnTo>
                  <a:pt x="946" y="624"/>
                </a:lnTo>
                <a:lnTo>
                  <a:pt x="951" y="618"/>
                </a:lnTo>
                <a:lnTo>
                  <a:pt x="946" y="618"/>
                </a:lnTo>
                <a:lnTo>
                  <a:pt x="946" y="624"/>
                </a:lnTo>
                <a:lnTo>
                  <a:pt x="2276" y="2364"/>
                </a:lnTo>
                <a:lnTo>
                  <a:pt x="909" y="483"/>
                </a:lnTo>
                <a:lnTo>
                  <a:pt x="904" y="483"/>
                </a:lnTo>
                <a:lnTo>
                  <a:pt x="899" y="489"/>
                </a:lnTo>
                <a:lnTo>
                  <a:pt x="904" y="483"/>
                </a:lnTo>
                <a:lnTo>
                  <a:pt x="899" y="489"/>
                </a:lnTo>
                <a:lnTo>
                  <a:pt x="909" y="483"/>
                </a:lnTo>
                <a:lnTo>
                  <a:pt x="2276" y="2364"/>
                </a:lnTo>
                <a:lnTo>
                  <a:pt x="904" y="909"/>
                </a:lnTo>
                <a:lnTo>
                  <a:pt x="909" y="909"/>
                </a:lnTo>
                <a:lnTo>
                  <a:pt x="915" y="904"/>
                </a:lnTo>
                <a:lnTo>
                  <a:pt x="915" y="899"/>
                </a:lnTo>
                <a:lnTo>
                  <a:pt x="909" y="899"/>
                </a:lnTo>
                <a:lnTo>
                  <a:pt x="904" y="909"/>
                </a:lnTo>
                <a:lnTo>
                  <a:pt x="2276" y="2364"/>
                </a:lnTo>
                <a:lnTo>
                  <a:pt x="925" y="359"/>
                </a:lnTo>
                <a:lnTo>
                  <a:pt x="930" y="353"/>
                </a:lnTo>
                <a:lnTo>
                  <a:pt x="925" y="353"/>
                </a:lnTo>
                <a:lnTo>
                  <a:pt x="920" y="359"/>
                </a:lnTo>
                <a:lnTo>
                  <a:pt x="925" y="359"/>
                </a:lnTo>
                <a:lnTo>
                  <a:pt x="2276" y="2364"/>
                </a:lnTo>
                <a:lnTo>
                  <a:pt x="915" y="348"/>
                </a:lnTo>
                <a:lnTo>
                  <a:pt x="920" y="348"/>
                </a:lnTo>
                <a:lnTo>
                  <a:pt x="915" y="343"/>
                </a:lnTo>
                <a:lnTo>
                  <a:pt x="915" y="348"/>
                </a:lnTo>
                <a:lnTo>
                  <a:pt x="2276" y="2364"/>
                </a:lnTo>
                <a:lnTo>
                  <a:pt x="925" y="457"/>
                </a:lnTo>
                <a:lnTo>
                  <a:pt x="915" y="468"/>
                </a:lnTo>
                <a:lnTo>
                  <a:pt x="920" y="468"/>
                </a:lnTo>
                <a:lnTo>
                  <a:pt x="915" y="468"/>
                </a:lnTo>
                <a:lnTo>
                  <a:pt x="920" y="468"/>
                </a:lnTo>
                <a:lnTo>
                  <a:pt x="925" y="468"/>
                </a:lnTo>
                <a:lnTo>
                  <a:pt x="930" y="463"/>
                </a:lnTo>
                <a:lnTo>
                  <a:pt x="925" y="457"/>
                </a:lnTo>
                <a:lnTo>
                  <a:pt x="2276" y="2364"/>
                </a:lnTo>
                <a:lnTo>
                  <a:pt x="842" y="717"/>
                </a:lnTo>
                <a:lnTo>
                  <a:pt x="837" y="717"/>
                </a:lnTo>
                <a:lnTo>
                  <a:pt x="837" y="722"/>
                </a:lnTo>
                <a:lnTo>
                  <a:pt x="842" y="717"/>
                </a:lnTo>
                <a:lnTo>
                  <a:pt x="2276" y="2364"/>
                </a:lnTo>
                <a:lnTo>
                  <a:pt x="878" y="722"/>
                </a:lnTo>
                <a:lnTo>
                  <a:pt x="883" y="717"/>
                </a:lnTo>
                <a:lnTo>
                  <a:pt x="878" y="717"/>
                </a:lnTo>
                <a:lnTo>
                  <a:pt x="873" y="722"/>
                </a:lnTo>
                <a:lnTo>
                  <a:pt x="878" y="722"/>
                </a:lnTo>
                <a:lnTo>
                  <a:pt x="2276" y="2364"/>
                </a:lnTo>
                <a:lnTo>
                  <a:pt x="920" y="1024"/>
                </a:lnTo>
                <a:lnTo>
                  <a:pt x="920" y="1018"/>
                </a:lnTo>
                <a:lnTo>
                  <a:pt x="915" y="1024"/>
                </a:lnTo>
                <a:lnTo>
                  <a:pt x="920" y="1024"/>
                </a:lnTo>
                <a:lnTo>
                  <a:pt x="2276" y="2364"/>
                </a:lnTo>
                <a:lnTo>
                  <a:pt x="852" y="426"/>
                </a:lnTo>
                <a:lnTo>
                  <a:pt x="863" y="421"/>
                </a:lnTo>
                <a:lnTo>
                  <a:pt x="863" y="416"/>
                </a:lnTo>
                <a:lnTo>
                  <a:pt x="857" y="416"/>
                </a:lnTo>
                <a:lnTo>
                  <a:pt x="852" y="421"/>
                </a:lnTo>
                <a:lnTo>
                  <a:pt x="852" y="426"/>
                </a:lnTo>
                <a:lnTo>
                  <a:pt x="2276" y="2364"/>
                </a:lnTo>
                <a:lnTo>
                  <a:pt x="935" y="681"/>
                </a:lnTo>
                <a:lnTo>
                  <a:pt x="930" y="686"/>
                </a:lnTo>
                <a:lnTo>
                  <a:pt x="925" y="686"/>
                </a:lnTo>
                <a:lnTo>
                  <a:pt x="920" y="686"/>
                </a:lnTo>
                <a:lnTo>
                  <a:pt x="920" y="691"/>
                </a:lnTo>
                <a:lnTo>
                  <a:pt x="920" y="696"/>
                </a:lnTo>
                <a:lnTo>
                  <a:pt x="915" y="696"/>
                </a:lnTo>
                <a:lnTo>
                  <a:pt x="920" y="696"/>
                </a:lnTo>
                <a:lnTo>
                  <a:pt x="915" y="696"/>
                </a:lnTo>
                <a:lnTo>
                  <a:pt x="920" y="696"/>
                </a:lnTo>
                <a:lnTo>
                  <a:pt x="915" y="702"/>
                </a:lnTo>
                <a:lnTo>
                  <a:pt x="920" y="702"/>
                </a:lnTo>
                <a:lnTo>
                  <a:pt x="915" y="702"/>
                </a:lnTo>
                <a:lnTo>
                  <a:pt x="920" y="702"/>
                </a:lnTo>
                <a:lnTo>
                  <a:pt x="915" y="702"/>
                </a:lnTo>
                <a:lnTo>
                  <a:pt x="920" y="702"/>
                </a:lnTo>
                <a:lnTo>
                  <a:pt x="920" y="707"/>
                </a:lnTo>
                <a:lnTo>
                  <a:pt x="920" y="702"/>
                </a:lnTo>
                <a:lnTo>
                  <a:pt x="920" y="707"/>
                </a:lnTo>
                <a:lnTo>
                  <a:pt x="925" y="707"/>
                </a:lnTo>
                <a:lnTo>
                  <a:pt x="930" y="707"/>
                </a:lnTo>
                <a:lnTo>
                  <a:pt x="935" y="702"/>
                </a:lnTo>
                <a:lnTo>
                  <a:pt x="946" y="702"/>
                </a:lnTo>
                <a:lnTo>
                  <a:pt x="946" y="696"/>
                </a:lnTo>
                <a:lnTo>
                  <a:pt x="951" y="696"/>
                </a:lnTo>
                <a:lnTo>
                  <a:pt x="946" y="691"/>
                </a:lnTo>
                <a:lnTo>
                  <a:pt x="951" y="691"/>
                </a:lnTo>
                <a:lnTo>
                  <a:pt x="951" y="686"/>
                </a:lnTo>
                <a:lnTo>
                  <a:pt x="946" y="686"/>
                </a:lnTo>
                <a:lnTo>
                  <a:pt x="951" y="686"/>
                </a:lnTo>
                <a:lnTo>
                  <a:pt x="946" y="686"/>
                </a:lnTo>
                <a:lnTo>
                  <a:pt x="946" y="681"/>
                </a:lnTo>
                <a:lnTo>
                  <a:pt x="946" y="686"/>
                </a:lnTo>
                <a:lnTo>
                  <a:pt x="935" y="681"/>
                </a:lnTo>
                <a:lnTo>
                  <a:pt x="2276" y="2364"/>
                </a:lnTo>
                <a:lnTo>
                  <a:pt x="951" y="608"/>
                </a:lnTo>
                <a:lnTo>
                  <a:pt x="956" y="608"/>
                </a:lnTo>
                <a:lnTo>
                  <a:pt x="956" y="603"/>
                </a:lnTo>
                <a:lnTo>
                  <a:pt x="951" y="608"/>
                </a:lnTo>
                <a:lnTo>
                  <a:pt x="2276" y="2364"/>
                </a:lnTo>
                <a:lnTo>
                  <a:pt x="930" y="390"/>
                </a:lnTo>
                <a:lnTo>
                  <a:pt x="946" y="390"/>
                </a:lnTo>
                <a:lnTo>
                  <a:pt x="956" y="385"/>
                </a:lnTo>
                <a:lnTo>
                  <a:pt x="956" y="379"/>
                </a:lnTo>
                <a:lnTo>
                  <a:pt x="951" y="379"/>
                </a:lnTo>
                <a:lnTo>
                  <a:pt x="946" y="379"/>
                </a:lnTo>
                <a:lnTo>
                  <a:pt x="930" y="390"/>
                </a:lnTo>
                <a:lnTo>
                  <a:pt x="2276" y="2364"/>
                </a:lnTo>
                <a:lnTo>
                  <a:pt x="878" y="707"/>
                </a:lnTo>
                <a:lnTo>
                  <a:pt x="883" y="707"/>
                </a:lnTo>
                <a:lnTo>
                  <a:pt x="889" y="702"/>
                </a:lnTo>
                <a:lnTo>
                  <a:pt x="883" y="702"/>
                </a:lnTo>
                <a:lnTo>
                  <a:pt x="878" y="707"/>
                </a:lnTo>
                <a:lnTo>
                  <a:pt x="2276" y="2364"/>
                </a:lnTo>
                <a:lnTo>
                  <a:pt x="992" y="644"/>
                </a:lnTo>
                <a:lnTo>
                  <a:pt x="987" y="650"/>
                </a:lnTo>
                <a:lnTo>
                  <a:pt x="987" y="655"/>
                </a:lnTo>
                <a:lnTo>
                  <a:pt x="992" y="650"/>
                </a:lnTo>
                <a:lnTo>
                  <a:pt x="987" y="655"/>
                </a:lnTo>
                <a:lnTo>
                  <a:pt x="992" y="650"/>
                </a:lnTo>
                <a:lnTo>
                  <a:pt x="998" y="650"/>
                </a:lnTo>
                <a:lnTo>
                  <a:pt x="992" y="644"/>
                </a:lnTo>
                <a:lnTo>
                  <a:pt x="2276" y="2364"/>
                </a:lnTo>
                <a:lnTo>
                  <a:pt x="1268" y="587"/>
                </a:lnTo>
                <a:lnTo>
                  <a:pt x="1268" y="582"/>
                </a:lnTo>
                <a:lnTo>
                  <a:pt x="1263" y="582"/>
                </a:lnTo>
                <a:lnTo>
                  <a:pt x="1268" y="587"/>
                </a:lnTo>
                <a:lnTo>
                  <a:pt x="2276" y="2364"/>
                </a:lnTo>
                <a:lnTo>
                  <a:pt x="1335" y="208"/>
                </a:lnTo>
                <a:lnTo>
                  <a:pt x="1341" y="208"/>
                </a:lnTo>
                <a:lnTo>
                  <a:pt x="1346" y="208"/>
                </a:lnTo>
                <a:lnTo>
                  <a:pt x="1351" y="203"/>
                </a:lnTo>
                <a:lnTo>
                  <a:pt x="1351" y="198"/>
                </a:lnTo>
                <a:lnTo>
                  <a:pt x="1356" y="198"/>
                </a:lnTo>
                <a:lnTo>
                  <a:pt x="1356" y="192"/>
                </a:lnTo>
                <a:lnTo>
                  <a:pt x="1346" y="187"/>
                </a:lnTo>
                <a:lnTo>
                  <a:pt x="1341" y="192"/>
                </a:lnTo>
                <a:lnTo>
                  <a:pt x="1335" y="198"/>
                </a:lnTo>
                <a:lnTo>
                  <a:pt x="1335" y="203"/>
                </a:lnTo>
                <a:lnTo>
                  <a:pt x="1330" y="208"/>
                </a:lnTo>
                <a:lnTo>
                  <a:pt x="1335" y="208"/>
                </a:lnTo>
                <a:lnTo>
                  <a:pt x="2276" y="2364"/>
                </a:lnTo>
                <a:lnTo>
                  <a:pt x="1257" y="540"/>
                </a:lnTo>
                <a:lnTo>
                  <a:pt x="1263" y="535"/>
                </a:lnTo>
                <a:lnTo>
                  <a:pt x="1257" y="535"/>
                </a:lnTo>
                <a:lnTo>
                  <a:pt x="1257" y="540"/>
                </a:lnTo>
                <a:lnTo>
                  <a:pt x="2276" y="2364"/>
                </a:lnTo>
                <a:lnTo>
                  <a:pt x="1263" y="639"/>
                </a:lnTo>
                <a:lnTo>
                  <a:pt x="1263" y="644"/>
                </a:lnTo>
                <a:lnTo>
                  <a:pt x="1268" y="644"/>
                </a:lnTo>
                <a:lnTo>
                  <a:pt x="1273" y="644"/>
                </a:lnTo>
                <a:lnTo>
                  <a:pt x="1278" y="639"/>
                </a:lnTo>
                <a:lnTo>
                  <a:pt x="1283" y="634"/>
                </a:lnTo>
                <a:lnTo>
                  <a:pt x="1283" y="629"/>
                </a:lnTo>
                <a:lnTo>
                  <a:pt x="1273" y="624"/>
                </a:lnTo>
                <a:lnTo>
                  <a:pt x="1268" y="629"/>
                </a:lnTo>
                <a:lnTo>
                  <a:pt x="1263" y="634"/>
                </a:lnTo>
                <a:lnTo>
                  <a:pt x="1263" y="639"/>
                </a:lnTo>
                <a:lnTo>
                  <a:pt x="2276" y="2364"/>
                </a:lnTo>
                <a:lnTo>
                  <a:pt x="1273" y="489"/>
                </a:lnTo>
                <a:lnTo>
                  <a:pt x="1278" y="483"/>
                </a:lnTo>
                <a:lnTo>
                  <a:pt x="1273" y="483"/>
                </a:lnTo>
                <a:lnTo>
                  <a:pt x="1268" y="483"/>
                </a:lnTo>
                <a:lnTo>
                  <a:pt x="1268" y="489"/>
                </a:lnTo>
                <a:lnTo>
                  <a:pt x="1273" y="489"/>
                </a:lnTo>
                <a:lnTo>
                  <a:pt x="2276" y="2364"/>
                </a:lnTo>
                <a:lnTo>
                  <a:pt x="1356" y="156"/>
                </a:lnTo>
                <a:lnTo>
                  <a:pt x="1356" y="161"/>
                </a:lnTo>
                <a:lnTo>
                  <a:pt x="1361" y="161"/>
                </a:lnTo>
                <a:lnTo>
                  <a:pt x="1367" y="156"/>
                </a:lnTo>
                <a:lnTo>
                  <a:pt x="1367" y="161"/>
                </a:lnTo>
                <a:lnTo>
                  <a:pt x="1367" y="166"/>
                </a:lnTo>
                <a:lnTo>
                  <a:pt x="1372" y="161"/>
                </a:lnTo>
                <a:lnTo>
                  <a:pt x="1367" y="166"/>
                </a:lnTo>
                <a:lnTo>
                  <a:pt x="1372" y="166"/>
                </a:lnTo>
                <a:lnTo>
                  <a:pt x="1377" y="161"/>
                </a:lnTo>
                <a:lnTo>
                  <a:pt x="1387" y="156"/>
                </a:lnTo>
                <a:lnTo>
                  <a:pt x="1387" y="151"/>
                </a:lnTo>
                <a:lnTo>
                  <a:pt x="1387" y="146"/>
                </a:lnTo>
                <a:lnTo>
                  <a:pt x="1382" y="146"/>
                </a:lnTo>
                <a:lnTo>
                  <a:pt x="1382" y="140"/>
                </a:lnTo>
                <a:lnTo>
                  <a:pt x="1382" y="135"/>
                </a:lnTo>
                <a:lnTo>
                  <a:pt x="1377" y="135"/>
                </a:lnTo>
                <a:lnTo>
                  <a:pt x="1372" y="140"/>
                </a:lnTo>
                <a:lnTo>
                  <a:pt x="1367" y="140"/>
                </a:lnTo>
                <a:lnTo>
                  <a:pt x="1356" y="151"/>
                </a:lnTo>
                <a:lnTo>
                  <a:pt x="1356" y="156"/>
                </a:lnTo>
                <a:lnTo>
                  <a:pt x="1356" y="161"/>
                </a:lnTo>
                <a:lnTo>
                  <a:pt x="1356" y="156"/>
                </a:lnTo>
                <a:lnTo>
                  <a:pt x="2276" y="2364"/>
                </a:lnTo>
                <a:lnTo>
                  <a:pt x="1408" y="99"/>
                </a:lnTo>
                <a:lnTo>
                  <a:pt x="1413" y="104"/>
                </a:lnTo>
                <a:lnTo>
                  <a:pt x="1413" y="109"/>
                </a:lnTo>
                <a:lnTo>
                  <a:pt x="1413" y="104"/>
                </a:lnTo>
                <a:lnTo>
                  <a:pt x="1419" y="104"/>
                </a:lnTo>
                <a:lnTo>
                  <a:pt x="1424" y="104"/>
                </a:lnTo>
                <a:lnTo>
                  <a:pt x="1424" y="109"/>
                </a:lnTo>
                <a:lnTo>
                  <a:pt x="1424" y="104"/>
                </a:lnTo>
                <a:lnTo>
                  <a:pt x="1429" y="99"/>
                </a:lnTo>
                <a:lnTo>
                  <a:pt x="1434" y="94"/>
                </a:lnTo>
                <a:lnTo>
                  <a:pt x="1439" y="94"/>
                </a:lnTo>
                <a:lnTo>
                  <a:pt x="1434" y="89"/>
                </a:lnTo>
                <a:lnTo>
                  <a:pt x="1439" y="89"/>
                </a:lnTo>
                <a:lnTo>
                  <a:pt x="1439" y="83"/>
                </a:lnTo>
                <a:lnTo>
                  <a:pt x="1439" y="78"/>
                </a:lnTo>
                <a:lnTo>
                  <a:pt x="1429" y="83"/>
                </a:lnTo>
                <a:lnTo>
                  <a:pt x="1429" y="78"/>
                </a:lnTo>
                <a:lnTo>
                  <a:pt x="1419" y="83"/>
                </a:lnTo>
                <a:lnTo>
                  <a:pt x="1408" y="94"/>
                </a:lnTo>
                <a:lnTo>
                  <a:pt x="1408" y="99"/>
                </a:lnTo>
                <a:lnTo>
                  <a:pt x="2276" y="2364"/>
                </a:lnTo>
                <a:lnTo>
                  <a:pt x="1387" y="130"/>
                </a:lnTo>
                <a:lnTo>
                  <a:pt x="1393" y="125"/>
                </a:lnTo>
                <a:lnTo>
                  <a:pt x="1398" y="120"/>
                </a:lnTo>
                <a:lnTo>
                  <a:pt x="1393" y="120"/>
                </a:lnTo>
                <a:lnTo>
                  <a:pt x="1387" y="125"/>
                </a:lnTo>
                <a:lnTo>
                  <a:pt x="1387" y="130"/>
                </a:lnTo>
                <a:lnTo>
                  <a:pt x="2276" y="2364"/>
                </a:lnTo>
                <a:lnTo>
                  <a:pt x="1304" y="530"/>
                </a:lnTo>
                <a:lnTo>
                  <a:pt x="1309" y="530"/>
                </a:lnTo>
                <a:lnTo>
                  <a:pt x="1315" y="530"/>
                </a:lnTo>
                <a:lnTo>
                  <a:pt x="1320" y="530"/>
                </a:lnTo>
                <a:lnTo>
                  <a:pt x="1320" y="525"/>
                </a:lnTo>
                <a:lnTo>
                  <a:pt x="1320" y="520"/>
                </a:lnTo>
                <a:lnTo>
                  <a:pt x="1315" y="520"/>
                </a:lnTo>
                <a:lnTo>
                  <a:pt x="1304" y="525"/>
                </a:lnTo>
                <a:lnTo>
                  <a:pt x="1309" y="525"/>
                </a:lnTo>
                <a:lnTo>
                  <a:pt x="1304" y="525"/>
                </a:lnTo>
                <a:lnTo>
                  <a:pt x="1304" y="530"/>
                </a:lnTo>
                <a:lnTo>
                  <a:pt x="2276" y="2364"/>
                </a:lnTo>
                <a:lnTo>
                  <a:pt x="1273" y="187"/>
                </a:lnTo>
                <a:lnTo>
                  <a:pt x="1278" y="187"/>
                </a:lnTo>
                <a:lnTo>
                  <a:pt x="1278" y="192"/>
                </a:lnTo>
                <a:lnTo>
                  <a:pt x="1273" y="198"/>
                </a:lnTo>
                <a:lnTo>
                  <a:pt x="1278" y="192"/>
                </a:lnTo>
                <a:lnTo>
                  <a:pt x="1278" y="198"/>
                </a:lnTo>
                <a:lnTo>
                  <a:pt x="1283" y="192"/>
                </a:lnTo>
                <a:lnTo>
                  <a:pt x="1283" y="198"/>
                </a:lnTo>
                <a:lnTo>
                  <a:pt x="1289" y="198"/>
                </a:lnTo>
                <a:lnTo>
                  <a:pt x="1289" y="192"/>
                </a:lnTo>
                <a:lnTo>
                  <a:pt x="1299" y="187"/>
                </a:lnTo>
                <a:lnTo>
                  <a:pt x="1299" y="182"/>
                </a:lnTo>
                <a:lnTo>
                  <a:pt x="1304" y="182"/>
                </a:lnTo>
                <a:lnTo>
                  <a:pt x="1304" y="177"/>
                </a:lnTo>
                <a:lnTo>
                  <a:pt x="1299" y="172"/>
                </a:lnTo>
                <a:lnTo>
                  <a:pt x="1289" y="172"/>
                </a:lnTo>
                <a:lnTo>
                  <a:pt x="1278" y="182"/>
                </a:lnTo>
                <a:lnTo>
                  <a:pt x="1273" y="187"/>
                </a:lnTo>
                <a:lnTo>
                  <a:pt x="1278" y="187"/>
                </a:lnTo>
                <a:lnTo>
                  <a:pt x="1273" y="187"/>
                </a:lnTo>
                <a:lnTo>
                  <a:pt x="2276" y="2364"/>
                </a:lnTo>
                <a:lnTo>
                  <a:pt x="1315" y="478"/>
                </a:lnTo>
                <a:lnTo>
                  <a:pt x="1309" y="478"/>
                </a:lnTo>
                <a:lnTo>
                  <a:pt x="1304" y="483"/>
                </a:lnTo>
                <a:lnTo>
                  <a:pt x="1299" y="483"/>
                </a:lnTo>
                <a:lnTo>
                  <a:pt x="1299" y="489"/>
                </a:lnTo>
                <a:lnTo>
                  <a:pt x="1294" y="494"/>
                </a:lnTo>
                <a:lnTo>
                  <a:pt x="1299" y="494"/>
                </a:lnTo>
                <a:lnTo>
                  <a:pt x="1299" y="499"/>
                </a:lnTo>
                <a:lnTo>
                  <a:pt x="1304" y="494"/>
                </a:lnTo>
                <a:lnTo>
                  <a:pt x="1304" y="499"/>
                </a:lnTo>
                <a:lnTo>
                  <a:pt x="1304" y="494"/>
                </a:lnTo>
                <a:lnTo>
                  <a:pt x="1304" y="499"/>
                </a:lnTo>
                <a:lnTo>
                  <a:pt x="1309" y="499"/>
                </a:lnTo>
                <a:lnTo>
                  <a:pt x="1309" y="494"/>
                </a:lnTo>
                <a:lnTo>
                  <a:pt x="1315" y="494"/>
                </a:lnTo>
                <a:lnTo>
                  <a:pt x="1320" y="489"/>
                </a:lnTo>
                <a:lnTo>
                  <a:pt x="1325" y="483"/>
                </a:lnTo>
                <a:lnTo>
                  <a:pt x="1320" y="483"/>
                </a:lnTo>
                <a:lnTo>
                  <a:pt x="1325" y="483"/>
                </a:lnTo>
                <a:lnTo>
                  <a:pt x="1320" y="483"/>
                </a:lnTo>
                <a:lnTo>
                  <a:pt x="1320" y="478"/>
                </a:lnTo>
                <a:lnTo>
                  <a:pt x="1315" y="478"/>
                </a:lnTo>
                <a:lnTo>
                  <a:pt x="2276" y="2364"/>
                </a:lnTo>
                <a:lnTo>
                  <a:pt x="1294" y="322"/>
                </a:lnTo>
                <a:lnTo>
                  <a:pt x="1299" y="327"/>
                </a:lnTo>
                <a:lnTo>
                  <a:pt x="1304" y="322"/>
                </a:lnTo>
                <a:lnTo>
                  <a:pt x="1315" y="312"/>
                </a:lnTo>
                <a:lnTo>
                  <a:pt x="1315" y="302"/>
                </a:lnTo>
                <a:lnTo>
                  <a:pt x="1309" y="302"/>
                </a:lnTo>
                <a:lnTo>
                  <a:pt x="1299" y="312"/>
                </a:lnTo>
                <a:lnTo>
                  <a:pt x="1294" y="317"/>
                </a:lnTo>
                <a:lnTo>
                  <a:pt x="1294" y="322"/>
                </a:lnTo>
                <a:lnTo>
                  <a:pt x="2276" y="2364"/>
                </a:lnTo>
                <a:lnTo>
                  <a:pt x="1206" y="317"/>
                </a:lnTo>
                <a:lnTo>
                  <a:pt x="1206" y="322"/>
                </a:lnTo>
                <a:lnTo>
                  <a:pt x="1216" y="317"/>
                </a:lnTo>
                <a:lnTo>
                  <a:pt x="1221" y="317"/>
                </a:lnTo>
                <a:lnTo>
                  <a:pt x="1226" y="312"/>
                </a:lnTo>
                <a:lnTo>
                  <a:pt x="1231" y="302"/>
                </a:lnTo>
                <a:lnTo>
                  <a:pt x="1231" y="296"/>
                </a:lnTo>
                <a:lnTo>
                  <a:pt x="1216" y="302"/>
                </a:lnTo>
                <a:lnTo>
                  <a:pt x="1211" y="312"/>
                </a:lnTo>
                <a:lnTo>
                  <a:pt x="1206" y="317"/>
                </a:lnTo>
                <a:lnTo>
                  <a:pt x="2276" y="2364"/>
                </a:lnTo>
                <a:lnTo>
                  <a:pt x="1221" y="878"/>
                </a:lnTo>
                <a:lnTo>
                  <a:pt x="1226" y="873"/>
                </a:lnTo>
                <a:lnTo>
                  <a:pt x="1221" y="873"/>
                </a:lnTo>
                <a:lnTo>
                  <a:pt x="1221" y="878"/>
                </a:lnTo>
                <a:lnTo>
                  <a:pt x="2276" y="2364"/>
                </a:lnTo>
                <a:lnTo>
                  <a:pt x="1320" y="556"/>
                </a:lnTo>
                <a:lnTo>
                  <a:pt x="1315" y="561"/>
                </a:lnTo>
                <a:lnTo>
                  <a:pt x="1315" y="566"/>
                </a:lnTo>
                <a:lnTo>
                  <a:pt x="1320" y="561"/>
                </a:lnTo>
                <a:lnTo>
                  <a:pt x="1325" y="556"/>
                </a:lnTo>
                <a:lnTo>
                  <a:pt x="1320" y="556"/>
                </a:lnTo>
                <a:lnTo>
                  <a:pt x="2276" y="2364"/>
                </a:lnTo>
                <a:lnTo>
                  <a:pt x="1289" y="291"/>
                </a:lnTo>
                <a:lnTo>
                  <a:pt x="1294" y="291"/>
                </a:lnTo>
                <a:lnTo>
                  <a:pt x="1299" y="286"/>
                </a:lnTo>
                <a:lnTo>
                  <a:pt x="1289" y="286"/>
                </a:lnTo>
                <a:lnTo>
                  <a:pt x="1289" y="291"/>
                </a:lnTo>
                <a:lnTo>
                  <a:pt x="2276" y="2364"/>
                </a:lnTo>
                <a:lnTo>
                  <a:pt x="1283" y="447"/>
                </a:lnTo>
                <a:lnTo>
                  <a:pt x="1283" y="452"/>
                </a:lnTo>
                <a:lnTo>
                  <a:pt x="1289" y="452"/>
                </a:lnTo>
                <a:lnTo>
                  <a:pt x="1283" y="452"/>
                </a:lnTo>
                <a:lnTo>
                  <a:pt x="1289" y="452"/>
                </a:lnTo>
                <a:lnTo>
                  <a:pt x="1294" y="452"/>
                </a:lnTo>
                <a:lnTo>
                  <a:pt x="1299" y="447"/>
                </a:lnTo>
                <a:lnTo>
                  <a:pt x="1299" y="442"/>
                </a:lnTo>
                <a:lnTo>
                  <a:pt x="1294" y="442"/>
                </a:lnTo>
                <a:lnTo>
                  <a:pt x="1294" y="437"/>
                </a:lnTo>
                <a:lnTo>
                  <a:pt x="1289" y="437"/>
                </a:lnTo>
                <a:lnTo>
                  <a:pt x="1283" y="437"/>
                </a:lnTo>
                <a:lnTo>
                  <a:pt x="1278" y="442"/>
                </a:lnTo>
                <a:lnTo>
                  <a:pt x="1278" y="447"/>
                </a:lnTo>
                <a:lnTo>
                  <a:pt x="1273" y="447"/>
                </a:lnTo>
                <a:lnTo>
                  <a:pt x="1278" y="447"/>
                </a:lnTo>
                <a:lnTo>
                  <a:pt x="1273" y="452"/>
                </a:lnTo>
                <a:lnTo>
                  <a:pt x="1278" y="447"/>
                </a:lnTo>
                <a:lnTo>
                  <a:pt x="1278" y="452"/>
                </a:lnTo>
                <a:lnTo>
                  <a:pt x="1278" y="447"/>
                </a:lnTo>
                <a:lnTo>
                  <a:pt x="1278" y="452"/>
                </a:lnTo>
                <a:lnTo>
                  <a:pt x="1283" y="447"/>
                </a:lnTo>
                <a:lnTo>
                  <a:pt x="2276" y="2364"/>
                </a:lnTo>
                <a:lnTo>
                  <a:pt x="1398" y="281"/>
                </a:lnTo>
                <a:lnTo>
                  <a:pt x="1403" y="286"/>
                </a:lnTo>
                <a:lnTo>
                  <a:pt x="1408" y="281"/>
                </a:lnTo>
                <a:lnTo>
                  <a:pt x="1413" y="281"/>
                </a:lnTo>
                <a:lnTo>
                  <a:pt x="1419" y="276"/>
                </a:lnTo>
                <a:lnTo>
                  <a:pt x="1424" y="270"/>
                </a:lnTo>
                <a:lnTo>
                  <a:pt x="1424" y="265"/>
                </a:lnTo>
                <a:lnTo>
                  <a:pt x="1413" y="265"/>
                </a:lnTo>
                <a:lnTo>
                  <a:pt x="1403" y="270"/>
                </a:lnTo>
                <a:lnTo>
                  <a:pt x="1398" y="276"/>
                </a:lnTo>
                <a:lnTo>
                  <a:pt x="1398" y="281"/>
                </a:lnTo>
                <a:lnTo>
                  <a:pt x="1398" y="276"/>
                </a:lnTo>
                <a:lnTo>
                  <a:pt x="1398" y="281"/>
                </a:lnTo>
                <a:lnTo>
                  <a:pt x="2276" y="2364"/>
                </a:lnTo>
                <a:lnTo>
                  <a:pt x="1112" y="795"/>
                </a:lnTo>
                <a:lnTo>
                  <a:pt x="1117" y="795"/>
                </a:lnTo>
                <a:lnTo>
                  <a:pt x="1112" y="800"/>
                </a:lnTo>
                <a:lnTo>
                  <a:pt x="1117" y="795"/>
                </a:lnTo>
                <a:lnTo>
                  <a:pt x="1117" y="800"/>
                </a:lnTo>
                <a:lnTo>
                  <a:pt x="1122" y="800"/>
                </a:lnTo>
                <a:lnTo>
                  <a:pt x="1128" y="795"/>
                </a:lnTo>
                <a:lnTo>
                  <a:pt x="1133" y="795"/>
                </a:lnTo>
                <a:lnTo>
                  <a:pt x="1138" y="790"/>
                </a:lnTo>
                <a:lnTo>
                  <a:pt x="1138" y="785"/>
                </a:lnTo>
                <a:lnTo>
                  <a:pt x="1138" y="779"/>
                </a:lnTo>
                <a:lnTo>
                  <a:pt x="1133" y="779"/>
                </a:lnTo>
                <a:lnTo>
                  <a:pt x="1128" y="779"/>
                </a:lnTo>
                <a:lnTo>
                  <a:pt x="1117" y="785"/>
                </a:lnTo>
                <a:lnTo>
                  <a:pt x="1117" y="790"/>
                </a:lnTo>
                <a:lnTo>
                  <a:pt x="1112" y="790"/>
                </a:lnTo>
                <a:lnTo>
                  <a:pt x="1112" y="795"/>
                </a:lnTo>
                <a:lnTo>
                  <a:pt x="2276" y="2364"/>
                </a:lnTo>
                <a:lnTo>
                  <a:pt x="805" y="956"/>
                </a:lnTo>
                <a:lnTo>
                  <a:pt x="805" y="951"/>
                </a:lnTo>
                <a:lnTo>
                  <a:pt x="795" y="961"/>
                </a:lnTo>
                <a:lnTo>
                  <a:pt x="800" y="961"/>
                </a:lnTo>
                <a:lnTo>
                  <a:pt x="800" y="956"/>
                </a:lnTo>
                <a:lnTo>
                  <a:pt x="805" y="956"/>
                </a:lnTo>
                <a:lnTo>
                  <a:pt x="2276" y="2364"/>
                </a:lnTo>
                <a:lnTo>
                  <a:pt x="1330" y="546"/>
                </a:lnTo>
                <a:lnTo>
                  <a:pt x="1335" y="546"/>
                </a:lnTo>
                <a:lnTo>
                  <a:pt x="1335" y="540"/>
                </a:lnTo>
                <a:lnTo>
                  <a:pt x="1330" y="546"/>
                </a:lnTo>
                <a:lnTo>
                  <a:pt x="2276" y="2364"/>
                </a:lnTo>
                <a:lnTo>
                  <a:pt x="1335" y="535"/>
                </a:lnTo>
                <a:lnTo>
                  <a:pt x="1341" y="540"/>
                </a:lnTo>
                <a:lnTo>
                  <a:pt x="1341" y="546"/>
                </a:lnTo>
                <a:lnTo>
                  <a:pt x="1346" y="540"/>
                </a:lnTo>
                <a:lnTo>
                  <a:pt x="1351" y="540"/>
                </a:lnTo>
                <a:lnTo>
                  <a:pt x="1351" y="546"/>
                </a:lnTo>
                <a:lnTo>
                  <a:pt x="1356" y="540"/>
                </a:lnTo>
                <a:lnTo>
                  <a:pt x="1356" y="535"/>
                </a:lnTo>
                <a:lnTo>
                  <a:pt x="1361" y="530"/>
                </a:lnTo>
                <a:lnTo>
                  <a:pt x="1367" y="530"/>
                </a:lnTo>
                <a:lnTo>
                  <a:pt x="1367" y="525"/>
                </a:lnTo>
                <a:lnTo>
                  <a:pt x="1367" y="520"/>
                </a:lnTo>
                <a:lnTo>
                  <a:pt x="1367" y="515"/>
                </a:lnTo>
                <a:lnTo>
                  <a:pt x="1356" y="515"/>
                </a:lnTo>
                <a:lnTo>
                  <a:pt x="1346" y="520"/>
                </a:lnTo>
                <a:lnTo>
                  <a:pt x="1335" y="530"/>
                </a:lnTo>
                <a:lnTo>
                  <a:pt x="1335" y="535"/>
                </a:lnTo>
                <a:lnTo>
                  <a:pt x="2276" y="2364"/>
                </a:lnTo>
                <a:lnTo>
                  <a:pt x="821" y="894"/>
                </a:lnTo>
                <a:lnTo>
                  <a:pt x="816" y="894"/>
                </a:lnTo>
                <a:lnTo>
                  <a:pt x="805" y="904"/>
                </a:lnTo>
                <a:lnTo>
                  <a:pt x="811" y="899"/>
                </a:lnTo>
                <a:lnTo>
                  <a:pt x="805" y="904"/>
                </a:lnTo>
                <a:lnTo>
                  <a:pt x="816" y="899"/>
                </a:lnTo>
                <a:lnTo>
                  <a:pt x="821" y="899"/>
                </a:lnTo>
                <a:lnTo>
                  <a:pt x="821" y="894"/>
                </a:lnTo>
                <a:lnTo>
                  <a:pt x="2276" y="2364"/>
                </a:lnTo>
                <a:lnTo>
                  <a:pt x="816" y="764"/>
                </a:lnTo>
                <a:lnTo>
                  <a:pt x="811" y="769"/>
                </a:lnTo>
                <a:lnTo>
                  <a:pt x="816" y="769"/>
                </a:lnTo>
                <a:lnTo>
                  <a:pt x="821" y="769"/>
                </a:lnTo>
                <a:lnTo>
                  <a:pt x="826" y="769"/>
                </a:lnTo>
                <a:lnTo>
                  <a:pt x="831" y="764"/>
                </a:lnTo>
                <a:lnTo>
                  <a:pt x="831" y="759"/>
                </a:lnTo>
                <a:lnTo>
                  <a:pt x="837" y="759"/>
                </a:lnTo>
                <a:lnTo>
                  <a:pt x="831" y="759"/>
                </a:lnTo>
                <a:lnTo>
                  <a:pt x="831" y="753"/>
                </a:lnTo>
                <a:lnTo>
                  <a:pt x="826" y="753"/>
                </a:lnTo>
                <a:lnTo>
                  <a:pt x="826" y="759"/>
                </a:lnTo>
                <a:lnTo>
                  <a:pt x="821" y="759"/>
                </a:lnTo>
                <a:lnTo>
                  <a:pt x="816" y="759"/>
                </a:lnTo>
                <a:lnTo>
                  <a:pt x="816" y="764"/>
                </a:lnTo>
                <a:lnTo>
                  <a:pt x="2276" y="2364"/>
                </a:lnTo>
                <a:lnTo>
                  <a:pt x="826" y="1065"/>
                </a:lnTo>
                <a:lnTo>
                  <a:pt x="831" y="1065"/>
                </a:lnTo>
                <a:lnTo>
                  <a:pt x="837" y="1060"/>
                </a:lnTo>
                <a:lnTo>
                  <a:pt x="831" y="1060"/>
                </a:lnTo>
                <a:lnTo>
                  <a:pt x="826" y="1065"/>
                </a:lnTo>
                <a:lnTo>
                  <a:pt x="2276" y="2364"/>
                </a:lnTo>
                <a:lnTo>
                  <a:pt x="1351" y="218"/>
                </a:lnTo>
                <a:lnTo>
                  <a:pt x="1356" y="213"/>
                </a:lnTo>
                <a:lnTo>
                  <a:pt x="1351" y="208"/>
                </a:lnTo>
                <a:lnTo>
                  <a:pt x="1346" y="213"/>
                </a:lnTo>
                <a:lnTo>
                  <a:pt x="1346" y="218"/>
                </a:lnTo>
                <a:lnTo>
                  <a:pt x="1351" y="218"/>
                </a:lnTo>
                <a:lnTo>
                  <a:pt x="2276" y="2364"/>
                </a:lnTo>
                <a:lnTo>
                  <a:pt x="1387" y="213"/>
                </a:lnTo>
                <a:lnTo>
                  <a:pt x="1393" y="213"/>
                </a:lnTo>
                <a:lnTo>
                  <a:pt x="1387" y="218"/>
                </a:lnTo>
                <a:lnTo>
                  <a:pt x="1387" y="224"/>
                </a:lnTo>
                <a:lnTo>
                  <a:pt x="1387" y="229"/>
                </a:lnTo>
                <a:lnTo>
                  <a:pt x="1393" y="224"/>
                </a:lnTo>
                <a:lnTo>
                  <a:pt x="1387" y="229"/>
                </a:lnTo>
                <a:lnTo>
                  <a:pt x="1393" y="229"/>
                </a:lnTo>
                <a:lnTo>
                  <a:pt x="1393" y="234"/>
                </a:lnTo>
                <a:lnTo>
                  <a:pt x="1393" y="229"/>
                </a:lnTo>
                <a:lnTo>
                  <a:pt x="1398" y="229"/>
                </a:lnTo>
                <a:lnTo>
                  <a:pt x="1398" y="234"/>
                </a:lnTo>
                <a:lnTo>
                  <a:pt x="1398" y="229"/>
                </a:lnTo>
                <a:lnTo>
                  <a:pt x="1403" y="229"/>
                </a:lnTo>
                <a:lnTo>
                  <a:pt x="1398" y="234"/>
                </a:lnTo>
                <a:lnTo>
                  <a:pt x="1403" y="229"/>
                </a:lnTo>
                <a:lnTo>
                  <a:pt x="1408" y="229"/>
                </a:lnTo>
                <a:lnTo>
                  <a:pt x="1413" y="224"/>
                </a:lnTo>
                <a:lnTo>
                  <a:pt x="1413" y="234"/>
                </a:lnTo>
                <a:lnTo>
                  <a:pt x="1413" y="239"/>
                </a:lnTo>
                <a:lnTo>
                  <a:pt x="1408" y="244"/>
                </a:lnTo>
                <a:lnTo>
                  <a:pt x="1413" y="239"/>
                </a:lnTo>
                <a:lnTo>
                  <a:pt x="1408" y="244"/>
                </a:lnTo>
                <a:lnTo>
                  <a:pt x="1419" y="239"/>
                </a:lnTo>
                <a:lnTo>
                  <a:pt x="1413" y="244"/>
                </a:lnTo>
                <a:lnTo>
                  <a:pt x="1419" y="239"/>
                </a:lnTo>
                <a:lnTo>
                  <a:pt x="1424" y="239"/>
                </a:lnTo>
                <a:lnTo>
                  <a:pt x="1424" y="244"/>
                </a:lnTo>
                <a:lnTo>
                  <a:pt x="1429" y="239"/>
                </a:lnTo>
                <a:lnTo>
                  <a:pt x="1434" y="234"/>
                </a:lnTo>
                <a:lnTo>
                  <a:pt x="1434" y="239"/>
                </a:lnTo>
                <a:lnTo>
                  <a:pt x="1434" y="234"/>
                </a:lnTo>
                <a:lnTo>
                  <a:pt x="1439" y="234"/>
                </a:lnTo>
                <a:lnTo>
                  <a:pt x="1444" y="224"/>
                </a:lnTo>
                <a:lnTo>
                  <a:pt x="1450" y="218"/>
                </a:lnTo>
                <a:lnTo>
                  <a:pt x="1444" y="218"/>
                </a:lnTo>
                <a:lnTo>
                  <a:pt x="1450" y="213"/>
                </a:lnTo>
                <a:lnTo>
                  <a:pt x="1444" y="208"/>
                </a:lnTo>
                <a:lnTo>
                  <a:pt x="1450" y="208"/>
                </a:lnTo>
                <a:lnTo>
                  <a:pt x="1444" y="208"/>
                </a:lnTo>
                <a:lnTo>
                  <a:pt x="1429" y="208"/>
                </a:lnTo>
                <a:lnTo>
                  <a:pt x="1424" y="213"/>
                </a:lnTo>
                <a:lnTo>
                  <a:pt x="1424" y="208"/>
                </a:lnTo>
                <a:lnTo>
                  <a:pt x="1429" y="208"/>
                </a:lnTo>
                <a:lnTo>
                  <a:pt x="1424" y="208"/>
                </a:lnTo>
                <a:lnTo>
                  <a:pt x="1424" y="203"/>
                </a:lnTo>
                <a:lnTo>
                  <a:pt x="1419" y="203"/>
                </a:lnTo>
                <a:lnTo>
                  <a:pt x="1413" y="203"/>
                </a:lnTo>
                <a:lnTo>
                  <a:pt x="1408" y="203"/>
                </a:lnTo>
                <a:lnTo>
                  <a:pt x="1403" y="208"/>
                </a:lnTo>
                <a:lnTo>
                  <a:pt x="1398" y="208"/>
                </a:lnTo>
                <a:lnTo>
                  <a:pt x="1387" y="213"/>
                </a:lnTo>
                <a:lnTo>
                  <a:pt x="2276" y="2364"/>
                </a:lnTo>
                <a:lnTo>
                  <a:pt x="1211" y="390"/>
                </a:lnTo>
                <a:lnTo>
                  <a:pt x="1216" y="390"/>
                </a:lnTo>
                <a:lnTo>
                  <a:pt x="1221" y="385"/>
                </a:lnTo>
                <a:lnTo>
                  <a:pt x="1231" y="374"/>
                </a:lnTo>
                <a:lnTo>
                  <a:pt x="1231" y="369"/>
                </a:lnTo>
                <a:lnTo>
                  <a:pt x="1237" y="364"/>
                </a:lnTo>
                <a:lnTo>
                  <a:pt x="1247" y="353"/>
                </a:lnTo>
                <a:lnTo>
                  <a:pt x="1242" y="353"/>
                </a:lnTo>
                <a:lnTo>
                  <a:pt x="1231" y="364"/>
                </a:lnTo>
                <a:lnTo>
                  <a:pt x="1237" y="364"/>
                </a:lnTo>
                <a:lnTo>
                  <a:pt x="1226" y="369"/>
                </a:lnTo>
                <a:lnTo>
                  <a:pt x="1216" y="379"/>
                </a:lnTo>
                <a:lnTo>
                  <a:pt x="1211" y="385"/>
                </a:lnTo>
                <a:lnTo>
                  <a:pt x="1216" y="385"/>
                </a:lnTo>
                <a:lnTo>
                  <a:pt x="1211" y="390"/>
                </a:lnTo>
                <a:lnTo>
                  <a:pt x="2276" y="2364"/>
                </a:lnTo>
                <a:lnTo>
                  <a:pt x="1330" y="291"/>
                </a:lnTo>
                <a:lnTo>
                  <a:pt x="1335" y="286"/>
                </a:lnTo>
                <a:lnTo>
                  <a:pt x="1330" y="286"/>
                </a:lnTo>
                <a:lnTo>
                  <a:pt x="1330" y="291"/>
                </a:lnTo>
                <a:lnTo>
                  <a:pt x="2276" y="2364"/>
                </a:lnTo>
                <a:lnTo>
                  <a:pt x="1341" y="369"/>
                </a:lnTo>
                <a:lnTo>
                  <a:pt x="1346" y="364"/>
                </a:lnTo>
                <a:lnTo>
                  <a:pt x="1341" y="364"/>
                </a:lnTo>
                <a:lnTo>
                  <a:pt x="1335" y="369"/>
                </a:lnTo>
                <a:lnTo>
                  <a:pt x="1341" y="369"/>
                </a:lnTo>
                <a:lnTo>
                  <a:pt x="2276" y="2364"/>
                </a:lnTo>
                <a:lnTo>
                  <a:pt x="826" y="790"/>
                </a:lnTo>
                <a:lnTo>
                  <a:pt x="831" y="790"/>
                </a:lnTo>
                <a:lnTo>
                  <a:pt x="831" y="785"/>
                </a:lnTo>
                <a:lnTo>
                  <a:pt x="821" y="785"/>
                </a:lnTo>
                <a:lnTo>
                  <a:pt x="821" y="790"/>
                </a:lnTo>
                <a:lnTo>
                  <a:pt x="816" y="790"/>
                </a:lnTo>
                <a:lnTo>
                  <a:pt x="821" y="790"/>
                </a:lnTo>
                <a:lnTo>
                  <a:pt x="821" y="795"/>
                </a:lnTo>
                <a:lnTo>
                  <a:pt x="821" y="790"/>
                </a:lnTo>
                <a:lnTo>
                  <a:pt x="821" y="795"/>
                </a:lnTo>
                <a:lnTo>
                  <a:pt x="826" y="790"/>
                </a:lnTo>
                <a:lnTo>
                  <a:pt x="826" y="795"/>
                </a:lnTo>
                <a:lnTo>
                  <a:pt x="826" y="790"/>
                </a:lnTo>
                <a:lnTo>
                  <a:pt x="2276" y="2364"/>
                </a:lnTo>
                <a:lnTo>
                  <a:pt x="1122" y="920"/>
                </a:lnTo>
                <a:lnTo>
                  <a:pt x="1122" y="915"/>
                </a:lnTo>
                <a:lnTo>
                  <a:pt x="1117" y="915"/>
                </a:lnTo>
                <a:lnTo>
                  <a:pt x="1107" y="915"/>
                </a:lnTo>
                <a:lnTo>
                  <a:pt x="1102" y="915"/>
                </a:lnTo>
                <a:lnTo>
                  <a:pt x="1096" y="920"/>
                </a:lnTo>
                <a:lnTo>
                  <a:pt x="1091" y="925"/>
                </a:lnTo>
                <a:lnTo>
                  <a:pt x="1086" y="925"/>
                </a:lnTo>
                <a:lnTo>
                  <a:pt x="1091" y="925"/>
                </a:lnTo>
                <a:lnTo>
                  <a:pt x="1086" y="935"/>
                </a:lnTo>
                <a:lnTo>
                  <a:pt x="1086" y="940"/>
                </a:lnTo>
                <a:lnTo>
                  <a:pt x="1081" y="946"/>
                </a:lnTo>
                <a:lnTo>
                  <a:pt x="1086" y="946"/>
                </a:lnTo>
                <a:lnTo>
                  <a:pt x="1091" y="946"/>
                </a:lnTo>
                <a:lnTo>
                  <a:pt x="1086" y="951"/>
                </a:lnTo>
                <a:lnTo>
                  <a:pt x="1091" y="946"/>
                </a:lnTo>
                <a:lnTo>
                  <a:pt x="1096" y="946"/>
                </a:lnTo>
                <a:lnTo>
                  <a:pt x="1091" y="951"/>
                </a:lnTo>
                <a:lnTo>
                  <a:pt x="1096" y="946"/>
                </a:lnTo>
                <a:lnTo>
                  <a:pt x="1096" y="951"/>
                </a:lnTo>
                <a:lnTo>
                  <a:pt x="1102" y="946"/>
                </a:lnTo>
                <a:lnTo>
                  <a:pt x="1107" y="946"/>
                </a:lnTo>
                <a:lnTo>
                  <a:pt x="1112" y="940"/>
                </a:lnTo>
                <a:lnTo>
                  <a:pt x="1117" y="935"/>
                </a:lnTo>
                <a:lnTo>
                  <a:pt x="1122" y="935"/>
                </a:lnTo>
                <a:lnTo>
                  <a:pt x="1122" y="925"/>
                </a:lnTo>
                <a:lnTo>
                  <a:pt x="1122" y="920"/>
                </a:lnTo>
                <a:lnTo>
                  <a:pt x="2276" y="2364"/>
                </a:lnTo>
                <a:lnTo>
                  <a:pt x="1029" y="551"/>
                </a:lnTo>
                <a:lnTo>
                  <a:pt x="1024" y="556"/>
                </a:lnTo>
                <a:lnTo>
                  <a:pt x="1029" y="556"/>
                </a:lnTo>
                <a:lnTo>
                  <a:pt x="1034" y="556"/>
                </a:lnTo>
                <a:lnTo>
                  <a:pt x="1034" y="551"/>
                </a:lnTo>
                <a:lnTo>
                  <a:pt x="1039" y="546"/>
                </a:lnTo>
                <a:lnTo>
                  <a:pt x="1029" y="551"/>
                </a:lnTo>
                <a:lnTo>
                  <a:pt x="2276" y="2364"/>
                </a:lnTo>
                <a:lnTo>
                  <a:pt x="1055" y="842"/>
                </a:lnTo>
                <a:lnTo>
                  <a:pt x="1055" y="837"/>
                </a:lnTo>
                <a:lnTo>
                  <a:pt x="1050" y="837"/>
                </a:lnTo>
                <a:lnTo>
                  <a:pt x="1050" y="842"/>
                </a:lnTo>
                <a:lnTo>
                  <a:pt x="1055" y="842"/>
                </a:lnTo>
                <a:lnTo>
                  <a:pt x="2276" y="2364"/>
                </a:lnTo>
                <a:lnTo>
                  <a:pt x="1003" y="592"/>
                </a:lnTo>
                <a:lnTo>
                  <a:pt x="998" y="598"/>
                </a:lnTo>
                <a:lnTo>
                  <a:pt x="998" y="603"/>
                </a:lnTo>
                <a:lnTo>
                  <a:pt x="1003" y="598"/>
                </a:lnTo>
                <a:lnTo>
                  <a:pt x="1013" y="592"/>
                </a:lnTo>
                <a:lnTo>
                  <a:pt x="1008" y="592"/>
                </a:lnTo>
                <a:lnTo>
                  <a:pt x="1003" y="592"/>
                </a:lnTo>
                <a:lnTo>
                  <a:pt x="2276" y="2364"/>
                </a:lnTo>
                <a:lnTo>
                  <a:pt x="1034" y="629"/>
                </a:lnTo>
                <a:lnTo>
                  <a:pt x="1034" y="634"/>
                </a:lnTo>
                <a:lnTo>
                  <a:pt x="1029" y="634"/>
                </a:lnTo>
                <a:lnTo>
                  <a:pt x="1034" y="634"/>
                </a:lnTo>
                <a:lnTo>
                  <a:pt x="1029" y="639"/>
                </a:lnTo>
                <a:lnTo>
                  <a:pt x="1029" y="634"/>
                </a:lnTo>
                <a:lnTo>
                  <a:pt x="1029" y="639"/>
                </a:lnTo>
                <a:lnTo>
                  <a:pt x="1034" y="639"/>
                </a:lnTo>
                <a:lnTo>
                  <a:pt x="1044" y="629"/>
                </a:lnTo>
                <a:lnTo>
                  <a:pt x="1050" y="624"/>
                </a:lnTo>
                <a:lnTo>
                  <a:pt x="1060" y="618"/>
                </a:lnTo>
                <a:lnTo>
                  <a:pt x="1055" y="618"/>
                </a:lnTo>
                <a:lnTo>
                  <a:pt x="1050" y="624"/>
                </a:lnTo>
                <a:lnTo>
                  <a:pt x="1034" y="629"/>
                </a:lnTo>
                <a:lnTo>
                  <a:pt x="2276" y="2364"/>
                </a:lnTo>
                <a:lnTo>
                  <a:pt x="1008" y="499"/>
                </a:lnTo>
                <a:lnTo>
                  <a:pt x="1013" y="499"/>
                </a:lnTo>
                <a:lnTo>
                  <a:pt x="1024" y="489"/>
                </a:lnTo>
                <a:lnTo>
                  <a:pt x="1034" y="478"/>
                </a:lnTo>
                <a:lnTo>
                  <a:pt x="1029" y="478"/>
                </a:lnTo>
                <a:lnTo>
                  <a:pt x="1018" y="489"/>
                </a:lnTo>
                <a:lnTo>
                  <a:pt x="1008" y="499"/>
                </a:lnTo>
                <a:lnTo>
                  <a:pt x="2276" y="2364"/>
                </a:lnTo>
                <a:lnTo>
                  <a:pt x="982" y="644"/>
                </a:lnTo>
                <a:lnTo>
                  <a:pt x="992" y="639"/>
                </a:lnTo>
                <a:lnTo>
                  <a:pt x="992" y="634"/>
                </a:lnTo>
                <a:lnTo>
                  <a:pt x="987" y="634"/>
                </a:lnTo>
                <a:lnTo>
                  <a:pt x="982" y="644"/>
                </a:lnTo>
                <a:lnTo>
                  <a:pt x="2276" y="2364"/>
                </a:lnTo>
                <a:lnTo>
                  <a:pt x="998" y="587"/>
                </a:lnTo>
                <a:lnTo>
                  <a:pt x="987" y="592"/>
                </a:lnTo>
                <a:lnTo>
                  <a:pt x="992" y="592"/>
                </a:lnTo>
                <a:lnTo>
                  <a:pt x="998" y="592"/>
                </a:lnTo>
                <a:lnTo>
                  <a:pt x="998" y="587"/>
                </a:lnTo>
                <a:lnTo>
                  <a:pt x="2276" y="2364"/>
                </a:lnTo>
                <a:lnTo>
                  <a:pt x="992" y="816"/>
                </a:lnTo>
                <a:lnTo>
                  <a:pt x="992" y="821"/>
                </a:lnTo>
                <a:lnTo>
                  <a:pt x="987" y="821"/>
                </a:lnTo>
                <a:lnTo>
                  <a:pt x="992" y="821"/>
                </a:lnTo>
                <a:lnTo>
                  <a:pt x="992" y="816"/>
                </a:lnTo>
                <a:lnTo>
                  <a:pt x="2276" y="2364"/>
                </a:lnTo>
                <a:lnTo>
                  <a:pt x="992" y="837"/>
                </a:lnTo>
                <a:lnTo>
                  <a:pt x="992" y="831"/>
                </a:lnTo>
                <a:lnTo>
                  <a:pt x="987" y="837"/>
                </a:lnTo>
                <a:lnTo>
                  <a:pt x="987" y="842"/>
                </a:lnTo>
                <a:lnTo>
                  <a:pt x="992" y="842"/>
                </a:lnTo>
                <a:lnTo>
                  <a:pt x="987" y="842"/>
                </a:lnTo>
                <a:lnTo>
                  <a:pt x="992" y="837"/>
                </a:lnTo>
                <a:lnTo>
                  <a:pt x="2276" y="2364"/>
                </a:lnTo>
                <a:lnTo>
                  <a:pt x="987" y="837"/>
                </a:lnTo>
                <a:lnTo>
                  <a:pt x="987" y="831"/>
                </a:lnTo>
                <a:lnTo>
                  <a:pt x="992" y="837"/>
                </a:lnTo>
                <a:lnTo>
                  <a:pt x="987" y="837"/>
                </a:lnTo>
                <a:lnTo>
                  <a:pt x="2276" y="2364"/>
                </a:lnTo>
                <a:lnTo>
                  <a:pt x="1096" y="785"/>
                </a:lnTo>
                <a:lnTo>
                  <a:pt x="1096" y="779"/>
                </a:lnTo>
                <a:lnTo>
                  <a:pt x="1091" y="779"/>
                </a:lnTo>
                <a:lnTo>
                  <a:pt x="1096" y="785"/>
                </a:lnTo>
                <a:lnTo>
                  <a:pt x="2276" y="2364"/>
                </a:lnTo>
                <a:lnTo>
                  <a:pt x="1086" y="790"/>
                </a:lnTo>
                <a:lnTo>
                  <a:pt x="1091" y="790"/>
                </a:lnTo>
                <a:lnTo>
                  <a:pt x="1091" y="785"/>
                </a:lnTo>
                <a:lnTo>
                  <a:pt x="1086" y="790"/>
                </a:lnTo>
                <a:lnTo>
                  <a:pt x="2276" y="2364"/>
                </a:lnTo>
                <a:lnTo>
                  <a:pt x="1091" y="572"/>
                </a:lnTo>
                <a:lnTo>
                  <a:pt x="1081" y="582"/>
                </a:lnTo>
                <a:lnTo>
                  <a:pt x="1091" y="577"/>
                </a:lnTo>
                <a:lnTo>
                  <a:pt x="1091" y="572"/>
                </a:lnTo>
                <a:lnTo>
                  <a:pt x="2276" y="2364"/>
                </a:lnTo>
                <a:lnTo>
                  <a:pt x="1086" y="842"/>
                </a:lnTo>
                <a:lnTo>
                  <a:pt x="1081" y="852"/>
                </a:lnTo>
                <a:lnTo>
                  <a:pt x="1086" y="847"/>
                </a:lnTo>
                <a:lnTo>
                  <a:pt x="1086" y="852"/>
                </a:lnTo>
                <a:lnTo>
                  <a:pt x="1086" y="847"/>
                </a:lnTo>
                <a:lnTo>
                  <a:pt x="1091" y="847"/>
                </a:lnTo>
                <a:lnTo>
                  <a:pt x="1091" y="842"/>
                </a:lnTo>
                <a:lnTo>
                  <a:pt x="1086" y="842"/>
                </a:lnTo>
                <a:lnTo>
                  <a:pt x="2276" y="2364"/>
                </a:lnTo>
                <a:lnTo>
                  <a:pt x="1091" y="608"/>
                </a:lnTo>
                <a:lnTo>
                  <a:pt x="1096" y="608"/>
                </a:lnTo>
                <a:lnTo>
                  <a:pt x="1107" y="603"/>
                </a:lnTo>
                <a:lnTo>
                  <a:pt x="1107" y="598"/>
                </a:lnTo>
                <a:lnTo>
                  <a:pt x="1096" y="598"/>
                </a:lnTo>
                <a:lnTo>
                  <a:pt x="1091" y="608"/>
                </a:lnTo>
                <a:lnTo>
                  <a:pt x="2276" y="2364"/>
                </a:lnTo>
                <a:lnTo>
                  <a:pt x="1065" y="530"/>
                </a:lnTo>
                <a:lnTo>
                  <a:pt x="1065" y="535"/>
                </a:lnTo>
                <a:lnTo>
                  <a:pt x="1070" y="535"/>
                </a:lnTo>
                <a:lnTo>
                  <a:pt x="1076" y="530"/>
                </a:lnTo>
                <a:lnTo>
                  <a:pt x="1081" y="525"/>
                </a:lnTo>
                <a:lnTo>
                  <a:pt x="1076" y="520"/>
                </a:lnTo>
                <a:lnTo>
                  <a:pt x="1070" y="525"/>
                </a:lnTo>
                <a:lnTo>
                  <a:pt x="1065" y="530"/>
                </a:lnTo>
                <a:lnTo>
                  <a:pt x="2276" y="2364"/>
                </a:lnTo>
                <a:lnTo>
                  <a:pt x="1070" y="774"/>
                </a:lnTo>
                <a:lnTo>
                  <a:pt x="1060" y="774"/>
                </a:lnTo>
                <a:lnTo>
                  <a:pt x="1055" y="790"/>
                </a:lnTo>
                <a:lnTo>
                  <a:pt x="1065" y="785"/>
                </a:lnTo>
                <a:lnTo>
                  <a:pt x="1076" y="774"/>
                </a:lnTo>
                <a:lnTo>
                  <a:pt x="1070" y="774"/>
                </a:lnTo>
                <a:lnTo>
                  <a:pt x="2276" y="2364"/>
                </a:lnTo>
                <a:lnTo>
                  <a:pt x="1081" y="405"/>
                </a:lnTo>
                <a:lnTo>
                  <a:pt x="1086" y="400"/>
                </a:lnTo>
                <a:lnTo>
                  <a:pt x="1096" y="395"/>
                </a:lnTo>
                <a:lnTo>
                  <a:pt x="1102" y="390"/>
                </a:lnTo>
                <a:lnTo>
                  <a:pt x="1096" y="385"/>
                </a:lnTo>
                <a:lnTo>
                  <a:pt x="1086" y="390"/>
                </a:lnTo>
                <a:lnTo>
                  <a:pt x="1076" y="400"/>
                </a:lnTo>
                <a:lnTo>
                  <a:pt x="1081" y="400"/>
                </a:lnTo>
                <a:lnTo>
                  <a:pt x="1081" y="405"/>
                </a:lnTo>
                <a:lnTo>
                  <a:pt x="2276" y="2364"/>
                </a:lnTo>
                <a:lnTo>
                  <a:pt x="1050" y="587"/>
                </a:lnTo>
                <a:lnTo>
                  <a:pt x="1055" y="587"/>
                </a:lnTo>
                <a:lnTo>
                  <a:pt x="1060" y="587"/>
                </a:lnTo>
                <a:lnTo>
                  <a:pt x="1060" y="582"/>
                </a:lnTo>
                <a:lnTo>
                  <a:pt x="1065" y="582"/>
                </a:lnTo>
                <a:lnTo>
                  <a:pt x="1065" y="577"/>
                </a:lnTo>
                <a:lnTo>
                  <a:pt x="1060" y="577"/>
                </a:lnTo>
                <a:lnTo>
                  <a:pt x="1055" y="582"/>
                </a:lnTo>
                <a:lnTo>
                  <a:pt x="1050" y="582"/>
                </a:lnTo>
                <a:lnTo>
                  <a:pt x="1050" y="587"/>
                </a:lnTo>
                <a:lnTo>
                  <a:pt x="2276" y="2364"/>
                </a:lnTo>
                <a:lnTo>
                  <a:pt x="1231" y="753"/>
                </a:lnTo>
                <a:lnTo>
                  <a:pt x="1242" y="743"/>
                </a:lnTo>
                <a:lnTo>
                  <a:pt x="1242" y="738"/>
                </a:lnTo>
                <a:lnTo>
                  <a:pt x="1237" y="738"/>
                </a:lnTo>
                <a:lnTo>
                  <a:pt x="1226" y="743"/>
                </a:lnTo>
                <a:lnTo>
                  <a:pt x="1221" y="748"/>
                </a:lnTo>
                <a:lnTo>
                  <a:pt x="1221" y="753"/>
                </a:lnTo>
                <a:lnTo>
                  <a:pt x="1226" y="759"/>
                </a:lnTo>
                <a:lnTo>
                  <a:pt x="1231" y="753"/>
                </a:lnTo>
                <a:lnTo>
                  <a:pt x="2276" y="2364"/>
                </a:lnTo>
                <a:lnTo>
                  <a:pt x="1226" y="322"/>
                </a:lnTo>
                <a:lnTo>
                  <a:pt x="1226" y="327"/>
                </a:lnTo>
                <a:lnTo>
                  <a:pt x="1216" y="333"/>
                </a:lnTo>
                <a:lnTo>
                  <a:pt x="1206" y="343"/>
                </a:lnTo>
                <a:lnTo>
                  <a:pt x="1211" y="343"/>
                </a:lnTo>
                <a:lnTo>
                  <a:pt x="1200" y="353"/>
                </a:lnTo>
                <a:lnTo>
                  <a:pt x="1206" y="348"/>
                </a:lnTo>
                <a:lnTo>
                  <a:pt x="1206" y="353"/>
                </a:lnTo>
                <a:lnTo>
                  <a:pt x="1206" y="359"/>
                </a:lnTo>
                <a:lnTo>
                  <a:pt x="1211" y="353"/>
                </a:lnTo>
                <a:lnTo>
                  <a:pt x="1211" y="359"/>
                </a:lnTo>
                <a:lnTo>
                  <a:pt x="1221" y="353"/>
                </a:lnTo>
                <a:lnTo>
                  <a:pt x="1216" y="353"/>
                </a:lnTo>
                <a:lnTo>
                  <a:pt x="1221" y="353"/>
                </a:lnTo>
                <a:lnTo>
                  <a:pt x="1221" y="359"/>
                </a:lnTo>
                <a:lnTo>
                  <a:pt x="1226" y="353"/>
                </a:lnTo>
                <a:lnTo>
                  <a:pt x="1237" y="343"/>
                </a:lnTo>
                <a:lnTo>
                  <a:pt x="1242" y="343"/>
                </a:lnTo>
                <a:lnTo>
                  <a:pt x="1242" y="338"/>
                </a:lnTo>
                <a:lnTo>
                  <a:pt x="1242" y="333"/>
                </a:lnTo>
                <a:lnTo>
                  <a:pt x="1247" y="333"/>
                </a:lnTo>
                <a:lnTo>
                  <a:pt x="1247" y="327"/>
                </a:lnTo>
                <a:lnTo>
                  <a:pt x="1247" y="322"/>
                </a:lnTo>
                <a:lnTo>
                  <a:pt x="1242" y="322"/>
                </a:lnTo>
                <a:lnTo>
                  <a:pt x="1237" y="322"/>
                </a:lnTo>
                <a:lnTo>
                  <a:pt x="1226" y="322"/>
                </a:lnTo>
                <a:lnTo>
                  <a:pt x="2276" y="2364"/>
                </a:lnTo>
                <a:lnTo>
                  <a:pt x="1242" y="457"/>
                </a:lnTo>
                <a:lnTo>
                  <a:pt x="1237" y="457"/>
                </a:lnTo>
                <a:lnTo>
                  <a:pt x="1231" y="457"/>
                </a:lnTo>
                <a:lnTo>
                  <a:pt x="1226" y="463"/>
                </a:lnTo>
                <a:lnTo>
                  <a:pt x="1221" y="468"/>
                </a:lnTo>
                <a:lnTo>
                  <a:pt x="1226" y="468"/>
                </a:lnTo>
                <a:lnTo>
                  <a:pt x="1221" y="468"/>
                </a:lnTo>
                <a:lnTo>
                  <a:pt x="1226" y="473"/>
                </a:lnTo>
                <a:lnTo>
                  <a:pt x="1221" y="478"/>
                </a:lnTo>
                <a:lnTo>
                  <a:pt x="1226" y="473"/>
                </a:lnTo>
                <a:lnTo>
                  <a:pt x="1226" y="478"/>
                </a:lnTo>
                <a:lnTo>
                  <a:pt x="1231" y="473"/>
                </a:lnTo>
                <a:lnTo>
                  <a:pt x="1237" y="468"/>
                </a:lnTo>
                <a:lnTo>
                  <a:pt x="1242" y="468"/>
                </a:lnTo>
                <a:lnTo>
                  <a:pt x="1242" y="463"/>
                </a:lnTo>
                <a:lnTo>
                  <a:pt x="1242" y="457"/>
                </a:lnTo>
                <a:lnTo>
                  <a:pt x="2276" y="2364"/>
                </a:lnTo>
                <a:lnTo>
                  <a:pt x="1081" y="889"/>
                </a:lnTo>
                <a:lnTo>
                  <a:pt x="1086" y="883"/>
                </a:lnTo>
                <a:lnTo>
                  <a:pt x="1081" y="883"/>
                </a:lnTo>
                <a:lnTo>
                  <a:pt x="1081" y="889"/>
                </a:lnTo>
                <a:lnTo>
                  <a:pt x="2276" y="2364"/>
                </a:lnTo>
                <a:lnTo>
                  <a:pt x="1190" y="244"/>
                </a:lnTo>
                <a:lnTo>
                  <a:pt x="1190" y="250"/>
                </a:lnTo>
                <a:lnTo>
                  <a:pt x="1195" y="250"/>
                </a:lnTo>
                <a:lnTo>
                  <a:pt x="1200" y="250"/>
                </a:lnTo>
                <a:lnTo>
                  <a:pt x="1211" y="239"/>
                </a:lnTo>
                <a:lnTo>
                  <a:pt x="1211" y="234"/>
                </a:lnTo>
                <a:lnTo>
                  <a:pt x="1200" y="234"/>
                </a:lnTo>
                <a:lnTo>
                  <a:pt x="1190" y="239"/>
                </a:lnTo>
                <a:lnTo>
                  <a:pt x="1190" y="244"/>
                </a:lnTo>
                <a:lnTo>
                  <a:pt x="2276" y="2364"/>
                </a:lnTo>
                <a:lnTo>
                  <a:pt x="1247" y="213"/>
                </a:lnTo>
                <a:lnTo>
                  <a:pt x="1252" y="213"/>
                </a:lnTo>
                <a:lnTo>
                  <a:pt x="1252" y="208"/>
                </a:lnTo>
                <a:lnTo>
                  <a:pt x="1257" y="208"/>
                </a:lnTo>
                <a:lnTo>
                  <a:pt x="1252" y="203"/>
                </a:lnTo>
                <a:lnTo>
                  <a:pt x="1247" y="203"/>
                </a:lnTo>
                <a:lnTo>
                  <a:pt x="1247" y="208"/>
                </a:lnTo>
                <a:lnTo>
                  <a:pt x="1247" y="213"/>
                </a:lnTo>
                <a:lnTo>
                  <a:pt x="2276" y="2364"/>
                </a:lnTo>
                <a:lnTo>
                  <a:pt x="1221" y="722"/>
                </a:lnTo>
                <a:lnTo>
                  <a:pt x="1221" y="717"/>
                </a:lnTo>
                <a:lnTo>
                  <a:pt x="1216" y="717"/>
                </a:lnTo>
                <a:lnTo>
                  <a:pt x="1211" y="717"/>
                </a:lnTo>
                <a:lnTo>
                  <a:pt x="1211" y="722"/>
                </a:lnTo>
                <a:lnTo>
                  <a:pt x="1206" y="722"/>
                </a:lnTo>
                <a:lnTo>
                  <a:pt x="1206" y="727"/>
                </a:lnTo>
                <a:lnTo>
                  <a:pt x="1206" y="733"/>
                </a:lnTo>
                <a:lnTo>
                  <a:pt x="1211" y="733"/>
                </a:lnTo>
                <a:lnTo>
                  <a:pt x="1211" y="727"/>
                </a:lnTo>
                <a:lnTo>
                  <a:pt x="1211" y="733"/>
                </a:lnTo>
                <a:lnTo>
                  <a:pt x="1211" y="727"/>
                </a:lnTo>
                <a:lnTo>
                  <a:pt x="1216" y="727"/>
                </a:lnTo>
                <a:lnTo>
                  <a:pt x="1221" y="727"/>
                </a:lnTo>
                <a:lnTo>
                  <a:pt x="1221" y="722"/>
                </a:lnTo>
                <a:lnTo>
                  <a:pt x="2276" y="2364"/>
                </a:lnTo>
                <a:lnTo>
                  <a:pt x="1231" y="540"/>
                </a:lnTo>
                <a:lnTo>
                  <a:pt x="1237" y="540"/>
                </a:lnTo>
                <a:lnTo>
                  <a:pt x="1237" y="535"/>
                </a:lnTo>
                <a:lnTo>
                  <a:pt x="1242" y="535"/>
                </a:lnTo>
                <a:lnTo>
                  <a:pt x="1242" y="530"/>
                </a:lnTo>
                <a:lnTo>
                  <a:pt x="1231" y="535"/>
                </a:lnTo>
                <a:lnTo>
                  <a:pt x="1231" y="540"/>
                </a:lnTo>
                <a:lnTo>
                  <a:pt x="2276" y="2364"/>
                </a:lnTo>
                <a:lnTo>
                  <a:pt x="1237" y="535"/>
                </a:lnTo>
                <a:lnTo>
                  <a:pt x="1231" y="540"/>
                </a:lnTo>
                <a:lnTo>
                  <a:pt x="1231" y="535"/>
                </a:lnTo>
                <a:lnTo>
                  <a:pt x="1237" y="535"/>
                </a:lnTo>
                <a:lnTo>
                  <a:pt x="2276" y="2364"/>
                </a:lnTo>
                <a:lnTo>
                  <a:pt x="1206" y="483"/>
                </a:lnTo>
                <a:lnTo>
                  <a:pt x="1211" y="483"/>
                </a:lnTo>
                <a:lnTo>
                  <a:pt x="1211" y="478"/>
                </a:lnTo>
                <a:lnTo>
                  <a:pt x="1206" y="478"/>
                </a:lnTo>
                <a:lnTo>
                  <a:pt x="1200" y="483"/>
                </a:lnTo>
                <a:lnTo>
                  <a:pt x="1206" y="483"/>
                </a:lnTo>
                <a:lnTo>
                  <a:pt x="2276" y="2364"/>
                </a:lnTo>
                <a:lnTo>
                  <a:pt x="1055" y="411"/>
                </a:lnTo>
                <a:lnTo>
                  <a:pt x="1055" y="416"/>
                </a:lnTo>
                <a:lnTo>
                  <a:pt x="1060" y="416"/>
                </a:lnTo>
                <a:lnTo>
                  <a:pt x="1065" y="411"/>
                </a:lnTo>
                <a:lnTo>
                  <a:pt x="1065" y="405"/>
                </a:lnTo>
                <a:lnTo>
                  <a:pt x="1055" y="411"/>
                </a:lnTo>
                <a:lnTo>
                  <a:pt x="2276" y="2364"/>
                </a:lnTo>
                <a:lnTo>
                  <a:pt x="1065" y="411"/>
                </a:lnTo>
                <a:lnTo>
                  <a:pt x="1060" y="416"/>
                </a:lnTo>
                <a:lnTo>
                  <a:pt x="1060" y="411"/>
                </a:lnTo>
                <a:lnTo>
                  <a:pt x="1065" y="411"/>
                </a:lnTo>
                <a:lnTo>
                  <a:pt x="2276" y="2364"/>
                </a:lnTo>
                <a:lnTo>
                  <a:pt x="1055" y="556"/>
                </a:lnTo>
                <a:lnTo>
                  <a:pt x="1060" y="556"/>
                </a:lnTo>
                <a:lnTo>
                  <a:pt x="1065" y="551"/>
                </a:lnTo>
                <a:lnTo>
                  <a:pt x="1065" y="546"/>
                </a:lnTo>
                <a:lnTo>
                  <a:pt x="1060" y="551"/>
                </a:lnTo>
                <a:lnTo>
                  <a:pt x="1050" y="551"/>
                </a:lnTo>
                <a:lnTo>
                  <a:pt x="1055" y="556"/>
                </a:lnTo>
                <a:lnTo>
                  <a:pt x="2276" y="2364"/>
                </a:lnTo>
                <a:lnTo>
                  <a:pt x="1060" y="390"/>
                </a:lnTo>
                <a:lnTo>
                  <a:pt x="1065" y="395"/>
                </a:lnTo>
                <a:lnTo>
                  <a:pt x="1060" y="395"/>
                </a:lnTo>
                <a:lnTo>
                  <a:pt x="1065" y="395"/>
                </a:lnTo>
                <a:lnTo>
                  <a:pt x="1060" y="395"/>
                </a:lnTo>
                <a:lnTo>
                  <a:pt x="1065" y="395"/>
                </a:lnTo>
                <a:lnTo>
                  <a:pt x="1065" y="390"/>
                </a:lnTo>
                <a:lnTo>
                  <a:pt x="1060" y="395"/>
                </a:lnTo>
                <a:lnTo>
                  <a:pt x="1060" y="390"/>
                </a:lnTo>
                <a:lnTo>
                  <a:pt x="2276" y="2364"/>
                </a:lnTo>
                <a:lnTo>
                  <a:pt x="1024" y="785"/>
                </a:lnTo>
                <a:lnTo>
                  <a:pt x="1024" y="779"/>
                </a:lnTo>
                <a:lnTo>
                  <a:pt x="1018" y="785"/>
                </a:lnTo>
                <a:lnTo>
                  <a:pt x="1024" y="785"/>
                </a:lnTo>
                <a:lnTo>
                  <a:pt x="2276" y="2364"/>
                </a:lnTo>
                <a:lnTo>
                  <a:pt x="1034" y="1081"/>
                </a:lnTo>
                <a:lnTo>
                  <a:pt x="1039" y="1076"/>
                </a:lnTo>
                <a:lnTo>
                  <a:pt x="1034" y="1076"/>
                </a:lnTo>
                <a:lnTo>
                  <a:pt x="1034" y="1081"/>
                </a:lnTo>
                <a:lnTo>
                  <a:pt x="2276" y="2364"/>
                </a:lnTo>
                <a:lnTo>
                  <a:pt x="1044" y="774"/>
                </a:lnTo>
                <a:lnTo>
                  <a:pt x="1044" y="779"/>
                </a:lnTo>
                <a:lnTo>
                  <a:pt x="1050" y="774"/>
                </a:lnTo>
                <a:lnTo>
                  <a:pt x="1055" y="774"/>
                </a:lnTo>
                <a:lnTo>
                  <a:pt x="1060" y="769"/>
                </a:lnTo>
                <a:lnTo>
                  <a:pt x="1055" y="764"/>
                </a:lnTo>
                <a:lnTo>
                  <a:pt x="1050" y="764"/>
                </a:lnTo>
                <a:lnTo>
                  <a:pt x="1039" y="769"/>
                </a:lnTo>
                <a:lnTo>
                  <a:pt x="1039" y="774"/>
                </a:lnTo>
                <a:lnTo>
                  <a:pt x="1039" y="774"/>
                </a:lnTo>
                <a:lnTo>
                  <a:pt x="1039" y="779"/>
                </a:lnTo>
                <a:lnTo>
                  <a:pt x="1039" y="774"/>
                </a:lnTo>
                <a:lnTo>
                  <a:pt x="1044" y="774"/>
                </a:lnTo>
                <a:lnTo>
                  <a:pt x="2276" y="2364"/>
                </a:lnTo>
                <a:lnTo>
                  <a:pt x="1034" y="795"/>
                </a:lnTo>
                <a:lnTo>
                  <a:pt x="1029" y="800"/>
                </a:lnTo>
                <a:lnTo>
                  <a:pt x="1024" y="800"/>
                </a:lnTo>
                <a:lnTo>
                  <a:pt x="1024" y="805"/>
                </a:lnTo>
                <a:lnTo>
                  <a:pt x="1029" y="800"/>
                </a:lnTo>
                <a:lnTo>
                  <a:pt x="1034" y="795"/>
                </a:lnTo>
                <a:lnTo>
                  <a:pt x="2276" y="2364"/>
                </a:lnTo>
                <a:lnTo>
                  <a:pt x="1050" y="935"/>
                </a:lnTo>
                <a:lnTo>
                  <a:pt x="1050" y="925"/>
                </a:lnTo>
                <a:lnTo>
                  <a:pt x="1044" y="925"/>
                </a:lnTo>
                <a:lnTo>
                  <a:pt x="1044" y="935"/>
                </a:lnTo>
                <a:lnTo>
                  <a:pt x="1050" y="935"/>
                </a:lnTo>
                <a:lnTo>
                  <a:pt x="2276" y="2364"/>
                </a:lnTo>
                <a:close/>
              </a:path>
            </a:pathLst>
          </a:custGeom>
          <a:solidFill>
            <a:schemeClr val="bg2">
              <a:tint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54000" algn="tl" rotWithShape="0">
              <a:schemeClr val="accent3">
                <a:alpha val="30000"/>
              </a:schemeClr>
            </a:outerShdw>
          </a:effectLst>
        </p:spPr>
        <p:txBody>
          <a:bodyPr vert="horz" wrap="square" lIns="417232" tIns="208616" rIns="417232" bIns="208616" anchor="t" compatLnSpc="1"/>
          <a:lstStyle/>
          <a:p>
            <a:endParaRPr kumimoji="0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0" y="0"/>
            <a:ext cx="30243463" cy="427736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0000">
                <a:schemeClr val="bg1">
                  <a:alpha val="0"/>
                </a:schemeClr>
              </a:gs>
            </a:gsLst>
            <a:lin ang="16200000" scaled="1"/>
            <a:tileRect/>
          </a:gradFill>
          <a:ln w="1270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7232" tIns="208616" rIns="417232" bIns="208616" rtlCol="0" anchor="ctr"/>
          <a:lstStyle/>
          <a:p>
            <a:pPr algn="ctr" eaLnBrk="1" latinLnBrk="0" hangingPunct="1"/>
            <a:endParaRPr kumimoji="0" lang="ja-JP" altLang="en-US" dirty="0"/>
          </a:p>
        </p:txBody>
      </p:sp>
      <p:grpSp>
        <p:nvGrpSpPr>
          <p:cNvPr id="2" name="グループ化 1"/>
          <p:cNvGrpSpPr>
            <a:grpSpLocks/>
          </p:cNvGrpSpPr>
          <p:nvPr/>
        </p:nvGrpSpPr>
        <p:grpSpPr bwMode="auto">
          <a:xfrm>
            <a:off x="1181288" y="25842415"/>
            <a:ext cx="21028911" cy="445561"/>
            <a:chOff x="119" y="877"/>
            <a:chExt cx="5239" cy="71"/>
          </a:xfrm>
          <a:gradFill>
            <a:gsLst>
              <a:gs pos="0">
                <a:schemeClr val="accent1">
                  <a:alpha val="40000"/>
                </a:schemeClr>
              </a:gs>
              <a:gs pos="50000">
                <a:schemeClr val="accent1">
                  <a:alpha val="7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</p:grpSpPr>
        <p:sp>
          <p:nvSpPr>
            <p:cNvPr id="11" name="フリーフォーム 10"/>
            <p:cNvSpPr>
              <a:spLocks/>
            </p:cNvSpPr>
            <p:nvPr/>
          </p:nvSpPr>
          <p:spPr bwMode="auto">
            <a:xfrm>
              <a:off x="5347" y="895"/>
              <a:ext cx="11" cy="12"/>
            </a:xfrm>
            <a:custGeom>
              <a:avLst/>
              <a:gdLst/>
              <a:ahLst/>
              <a:cxnLst>
                <a:cxn ang="0">
                  <a:pos x="11" y="12"/>
                </a:cxn>
                <a:cxn ang="0">
                  <a:pos x="1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11" y="12"/>
                </a:cxn>
              </a:cxnLst>
              <a:rect l="0" t="0" r="0" b="0"/>
              <a:pathLst>
                <a:path w="11" h="12">
                  <a:moveTo>
                    <a:pt x="11" y="12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1" y="12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12" name="フリーフォーム 11"/>
            <p:cNvSpPr>
              <a:spLocks/>
            </p:cNvSpPr>
            <p:nvPr/>
          </p:nvSpPr>
          <p:spPr bwMode="auto">
            <a:xfrm>
              <a:off x="119" y="877"/>
              <a:ext cx="5187" cy="71"/>
            </a:xfrm>
            <a:custGeom>
              <a:avLst/>
              <a:gdLst/>
              <a:ahLst/>
              <a:cxnLst>
                <a:cxn ang="0">
                  <a:pos x="5187" y="18"/>
                </a:cxn>
                <a:cxn ang="0">
                  <a:pos x="5181" y="18"/>
                </a:cxn>
                <a:cxn ang="0">
                  <a:pos x="4946" y="12"/>
                </a:cxn>
                <a:cxn ang="0">
                  <a:pos x="4500" y="0"/>
                </a:cxn>
                <a:cxn ang="0">
                  <a:pos x="3544" y="12"/>
                </a:cxn>
                <a:cxn ang="0">
                  <a:pos x="3339" y="18"/>
                </a:cxn>
                <a:cxn ang="0">
                  <a:pos x="2916" y="18"/>
                </a:cxn>
                <a:cxn ang="0">
                  <a:pos x="2488" y="18"/>
                </a:cxn>
                <a:cxn ang="0">
                  <a:pos x="2236" y="12"/>
                </a:cxn>
                <a:cxn ang="0">
                  <a:pos x="1954" y="18"/>
                </a:cxn>
                <a:cxn ang="0">
                  <a:pos x="1256" y="18"/>
                </a:cxn>
                <a:cxn ang="0">
                  <a:pos x="628" y="18"/>
                </a:cxn>
                <a:cxn ang="0">
                  <a:pos x="259" y="18"/>
                </a:cxn>
                <a:cxn ang="0">
                  <a:pos x="42" y="18"/>
                </a:cxn>
                <a:cxn ang="0">
                  <a:pos x="0" y="18"/>
                </a:cxn>
                <a:cxn ang="0">
                  <a:pos x="30" y="41"/>
                </a:cxn>
                <a:cxn ang="0">
                  <a:pos x="59" y="53"/>
                </a:cxn>
                <a:cxn ang="0">
                  <a:pos x="218" y="65"/>
                </a:cxn>
                <a:cxn ang="0">
                  <a:pos x="564" y="65"/>
                </a:cxn>
                <a:cxn ang="0">
                  <a:pos x="1244" y="71"/>
                </a:cxn>
                <a:cxn ang="0">
                  <a:pos x="1884" y="65"/>
                </a:cxn>
                <a:cxn ang="0">
                  <a:pos x="2552" y="71"/>
                </a:cxn>
                <a:cxn ang="0">
                  <a:pos x="3632" y="71"/>
                </a:cxn>
                <a:cxn ang="0">
                  <a:pos x="4037" y="71"/>
                </a:cxn>
                <a:cxn ang="0">
                  <a:pos x="4395" y="65"/>
                </a:cxn>
                <a:cxn ang="0">
                  <a:pos x="4559" y="53"/>
                </a:cxn>
                <a:cxn ang="0">
                  <a:pos x="4864" y="53"/>
                </a:cxn>
                <a:cxn ang="0">
                  <a:pos x="4999" y="41"/>
                </a:cxn>
                <a:cxn ang="0">
                  <a:pos x="5093" y="65"/>
                </a:cxn>
                <a:cxn ang="0">
                  <a:pos x="5134" y="71"/>
                </a:cxn>
                <a:cxn ang="0">
                  <a:pos x="5157" y="30"/>
                </a:cxn>
                <a:cxn ang="0">
                  <a:pos x="5128" y="12"/>
                </a:cxn>
                <a:cxn ang="0">
                  <a:pos x="5040" y="0"/>
                </a:cxn>
                <a:cxn ang="0">
                  <a:pos x="5169" y="18"/>
                </a:cxn>
                <a:cxn ang="0">
                  <a:pos x="2271" y="65"/>
                </a:cxn>
                <a:cxn ang="0">
                  <a:pos x="922" y="65"/>
                </a:cxn>
                <a:cxn ang="0">
                  <a:pos x="470" y="53"/>
                </a:cxn>
                <a:cxn ang="0">
                  <a:pos x="781" y="53"/>
                </a:cxn>
                <a:cxn ang="0">
                  <a:pos x="1432" y="53"/>
                </a:cxn>
                <a:cxn ang="0">
                  <a:pos x="1796" y="53"/>
                </a:cxn>
                <a:cxn ang="0">
                  <a:pos x="2089" y="53"/>
                </a:cxn>
                <a:cxn ang="0">
                  <a:pos x="2312" y="53"/>
                </a:cxn>
                <a:cxn ang="0">
                  <a:pos x="2687" y="65"/>
                </a:cxn>
                <a:cxn ang="0">
                  <a:pos x="3210" y="65"/>
                </a:cxn>
                <a:cxn ang="0">
                  <a:pos x="3784" y="53"/>
                </a:cxn>
                <a:cxn ang="0">
                  <a:pos x="4160" y="53"/>
                </a:cxn>
                <a:cxn ang="0">
                  <a:pos x="3796" y="71"/>
                </a:cxn>
              </a:cxnLst>
              <a:rect l="0" t="0" r="0" b="0"/>
              <a:pathLst>
                <a:path w="5187" h="71">
                  <a:moveTo>
                    <a:pt x="5169" y="18"/>
                  </a:moveTo>
                  <a:lnTo>
                    <a:pt x="5187" y="18"/>
                  </a:lnTo>
                  <a:lnTo>
                    <a:pt x="5181" y="18"/>
                  </a:lnTo>
                  <a:lnTo>
                    <a:pt x="5181" y="18"/>
                  </a:lnTo>
                  <a:lnTo>
                    <a:pt x="5169" y="18"/>
                  </a:lnTo>
                  <a:lnTo>
                    <a:pt x="4946" y="12"/>
                  </a:lnTo>
                  <a:lnTo>
                    <a:pt x="4729" y="12"/>
                  </a:lnTo>
                  <a:lnTo>
                    <a:pt x="4500" y="0"/>
                  </a:lnTo>
                  <a:lnTo>
                    <a:pt x="3931" y="18"/>
                  </a:lnTo>
                  <a:lnTo>
                    <a:pt x="3544" y="12"/>
                  </a:lnTo>
                  <a:lnTo>
                    <a:pt x="3438" y="18"/>
                  </a:lnTo>
                  <a:lnTo>
                    <a:pt x="3339" y="18"/>
                  </a:lnTo>
                  <a:lnTo>
                    <a:pt x="3198" y="18"/>
                  </a:lnTo>
                  <a:lnTo>
                    <a:pt x="2916" y="18"/>
                  </a:lnTo>
                  <a:lnTo>
                    <a:pt x="2699" y="18"/>
                  </a:lnTo>
                  <a:lnTo>
                    <a:pt x="2488" y="18"/>
                  </a:lnTo>
                  <a:lnTo>
                    <a:pt x="2330" y="18"/>
                  </a:lnTo>
                  <a:lnTo>
                    <a:pt x="2236" y="12"/>
                  </a:lnTo>
                  <a:lnTo>
                    <a:pt x="2019" y="12"/>
                  </a:lnTo>
                  <a:lnTo>
                    <a:pt x="1954" y="18"/>
                  </a:lnTo>
                  <a:lnTo>
                    <a:pt x="1596" y="18"/>
                  </a:lnTo>
                  <a:lnTo>
                    <a:pt x="1256" y="18"/>
                  </a:lnTo>
                  <a:lnTo>
                    <a:pt x="910" y="18"/>
                  </a:lnTo>
                  <a:lnTo>
                    <a:pt x="628" y="18"/>
                  </a:lnTo>
                  <a:lnTo>
                    <a:pt x="394" y="18"/>
                  </a:lnTo>
                  <a:lnTo>
                    <a:pt x="259" y="18"/>
                  </a:lnTo>
                  <a:lnTo>
                    <a:pt x="188" y="18"/>
                  </a:lnTo>
                  <a:lnTo>
                    <a:pt x="42" y="18"/>
                  </a:lnTo>
                  <a:lnTo>
                    <a:pt x="6" y="18"/>
                  </a:lnTo>
                  <a:lnTo>
                    <a:pt x="0" y="18"/>
                  </a:lnTo>
                  <a:lnTo>
                    <a:pt x="0" y="30"/>
                  </a:lnTo>
                  <a:lnTo>
                    <a:pt x="30" y="41"/>
                  </a:lnTo>
                  <a:lnTo>
                    <a:pt x="47" y="53"/>
                  </a:lnTo>
                  <a:lnTo>
                    <a:pt x="59" y="53"/>
                  </a:lnTo>
                  <a:lnTo>
                    <a:pt x="94" y="65"/>
                  </a:lnTo>
                  <a:lnTo>
                    <a:pt x="218" y="65"/>
                  </a:lnTo>
                  <a:lnTo>
                    <a:pt x="282" y="65"/>
                  </a:lnTo>
                  <a:lnTo>
                    <a:pt x="564" y="65"/>
                  </a:lnTo>
                  <a:lnTo>
                    <a:pt x="816" y="71"/>
                  </a:lnTo>
                  <a:lnTo>
                    <a:pt x="1244" y="71"/>
                  </a:lnTo>
                  <a:lnTo>
                    <a:pt x="1526" y="71"/>
                  </a:lnTo>
                  <a:lnTo>
                    <a:pt x="1884" y="65"/>
                  </a:lnTo>
                  <a:lnTo>
                    <a:pt x="2230" y="71"/>
                  </a:lnTo>
                  <a:lnTo>
                    <a:pt x="2552" y="71"/>
                  </a:lnTo>
                  <a:lnTo>
                    <a:pt x="3022" y="71"/>
                  </a:lnTo>
                  <a:lnTo>
                    <a:pt x="3632" y="71"/>
                  </a:lnTo>
                  <a:lnTo>
                    <a:pt x="3849" y="71"/>
                  </a:lnTo>
                  <a:lnTo>
                    <a:pt x="4037" y="71"/>
                  </a:lnTo>
                  <a:lnTo>
                    <a:pt x="4307" y="65"/>
                  </a:lnTo>
                  <a:lnTo>
                    <a:pt x="4395" y="65"/>
                  </a:lnTo>
                  <a:lnTo>
                    <a:pt x="4447" y="53"/>
                  </a:lnTo>
                  <a:lnTo>
                    <a:pt x="4559" y="53"/>
                  </a:lnTo>
                  <a:lnTo>
                    <a:pt x="4770" y="53"/>
                  </a:lnTo>
                  <a:lnTo>
                    <a:pt x="4864" y="53"/>
                  </a:lnTo>
                  <a:lnTo>
                    <a:pt x="4928" y="41"/>
                  </a:lnTo>
                  <a:lnTo>
                    <a:pt x="4999" y="41"/>
                  </a:lnTo>
                  <a:lnTo>
                    <a:pt x="5052" y="53"/>
                  </a:lnTo>
                  <a:lnTo>
                    <a:pt x="5093" y="65"/>
                  </a:lnTo>
                  <a:lnTo>
                    <a:pt x="5116" y="71"/>
                  </a:lnTo>
                  <a:lnTo>
                    <a:pt x="5134" y="71"/>
                  </a:lnTo>
                  <a:lnTo>
                    <a:pt x="5146" y="65"/>
                  </a:lnTo>
                  <a:lnTo>
                    <a:pt x="5157" y="30"/>
                  </a:lnTo>
                  <a:lnTo>
                    <a:pt x="5157" y="18"/>
                  </a:lnTo>
                  <a:lnTo>
                    <a:pt x="5128" y="12"/>
                  </a:lnTo>
                  <a:lnTo>
                    <a:pt x="5081" y="0"/>
                  </a:lnTo>
                  <a:lnTo>
                    <a:pt x="5040" y="0"/>
                  </a:lnTo>
                  <a:lnTo>
                    <a:pt x="4946" y="12"/>
                  </a:lnTo>
                  <a:lnTo>
                    <a:pt x="5169" y="18"/>
                  </a:lnTo>
                  <a:lnTo>
                    <a:pt x="3796" y="71"/>
                  </a:lnTo>
                  <a:lnTo>
                    <a:pt x="2271" y="65"/>
                  </a:lnTo>
                  <a:lnTo>
                    <a:pt x="1367" y="65"/>
                  </a:lnTo>
                  <a:lnTo>
                    <a:pt x="922" y="65"/>
                  </a:lnTo>
                  <a:lnTo>
                    <a:pt x="446" y="53"/>
                  </a:lnTo>
                  <a:lnTo>
                    <a:pt x="470" y="53"/>
                  </a:lnTo>
                  <a:lnTo>
                    <a:pt x="593" y="53"/>
                  </a:lnTo>
                  <a:lnTo>
                    <a:pt x="781" y="53"/>
                  </a:lnTo>
                  <a:lnTo>
                    <a:pt x="1209" y="53"/>
                  </a:lnTo>
                  <a:lnTo>
                    <a:pt x="1432" y="53"/>
                  </a:lnTo>
                  <a:lnTo>
                    <a:pt x="1579" y="53"/>
                  </a:lnTo>
                  <a:lnTo>
                    <a:pt x="1796" y="53"/>
                  </a:lnTo>
                  <a:lnTo>
                    <a:pt x="1978" y="53"/>
                  </a:lnTo>
                  <a:lnTo>
                    <a:pt x="2089" y="53"/>
                  </a:lnTo>
                  <a:lnTo>
                    <a:pt x="2165" y="53"/>
                  </a:lnTo>
                  <a:lnTo>
                    <a:pt x="2312" y="53"/>
                  </a:lnTo>
                  <a:lnTo>
                    <a:pt x="2605" y="65"/>
                  </a:lnTo>
                  <a:lnTo>
                    <a:pt x="2687" y="65"/>
                  </a:lnTo>
                  <a:lnTo>
                    <a:pt x="2863" y="53"/>
                  </a:lnTo>
                  <a:lnTo>
                    <a:pt x="3210" y="65"/>
                  </a:lnTo>
                  <a:lnTo>
                    <a:pt x="3597" y="53"/>
                  </a:lnTo>
                  <a:lnTo>
                    <a:pt x="3784" y="53"/>
                  </a:lnTo>
                  <a:lnTo>
                    <a:pt x="4048" y="53"/>
                  </a:lnTo>
                  <a:lnTo>
                    <a:pt x="4160" y="53"/>
                  </a:lnTo>
                  <a:lnTo>
                    <a:pt x="4236" y="53"/>
                  </a:lnTo>
                  <a:lnTo>
                    <a:pt x="3796" y="71"/>
                  </a:lnTo>
                  <a:lnTo>
                    <a:pt x="5169" y="18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</p:grpSp>
      <p:sp>
        <p:nvSpPr>
          <p:cNvPr id="23" name="タイトル 22"/>
          <p:cNvSpPr>
            <a:spLocks noGrp="1"/>
          </p:cNvSpPr>
          <p:nvPr>
            <p:ph type="ctrTitle"/>
          </p:nvPr>
        </p:nvSpPr>
        <p:spPr>
          <a:xfrm>
            <a:off x="945009" y="15594501"/>
            <a:ext cx="21265084" cy="9435938"/>
          </a:xfrm>
        </p:spPr>
        <p:txBody>
          <a:bodyPr anchor="b"/>
          <a:lstStyle>
            <a:lvl1pPr fontAlgn="auto">
              <a:defRPr/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21" name="サブタイトル 20"/>
          <p:cNvSpPr>
            <a:spLocks noGrp="1"/>
          </p:cNvSpPr>
          <p:nvPr>
            <p:ph type="subTitle" idx="1"/>
          </p:nvPr>
        </p:nvSpPr>
        <p:spPr>
          <a:xfrm>
            <a:off x="992339" y="26911742"/>
            <a:ext cx="21170424" cy="739634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2">
                    <a:tint val="75000"/>
                  </a:schemeClr>
                </a:solidFill>
              </a:defRPr>
            </a:lvl1pPr>
            <a:lvl2pPr marL="2086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2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584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446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30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16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03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89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ja-JP" altLang="en-US" smtClean="0"/>
              <a:t>マスタ サブタイトルの書式設定</a:t>
            </a:r>
            <a:endParaRPr kumimoji="0" lang="en-US"/>
          </a:p>
        </p:txBody>
      </p:sp>
      <p:sp>
        <p:nvSpPr>
          <p:cNvPr id="29" name="日付プレースホルダ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078D5-77D7-41BF-8010-9639757236A3}" type="datetimeFigureOut">
              <a:rPr kumimoji="1" lang="ja-JP" altLang="en-US" smtClean="0"/>
              <a:pPr/>
              <a:t>2010/9/1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4" name="スライド番号プレースホルダ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B39A3-A5B3-4B9E-B4CF-8D74B5EBCA3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078D5-77D7-41BF-8010-9639757236A3}" type="datetimeFigureOut">
              <a:rPr kumimoji="1" lang="ja-JP" altLang="en-US" smtClean="0"/>
              <a:pPr/>
              <a:t>2010/9/1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B39A3-A5B3-4B9E-B4CF-8D74B5EBCA3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22918929" y="1712937"/>
            <a:ext cx="5812361" cy="36496178"/>
          </a:xfrm>
        </p:spPr>
        <p:txBody>
          <a:bodyPr vert="eaVert"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1512173" y="1712937"/>
            <a:ext cx="21170477" cy="36496178"/>
          </a:xfrm>
        </p:spPr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078D5-77D7-41BF-8010-9639757236A3}" type="datetimeFigureOut">
              <a:rPr kumimoji="1" lang="ja-JP" altLang="en-US" smtClean="0"/>
              <a:pPr/>
              <a:t>2010/9/1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B39A3-A5B3-4B9E-B4CF-8D74B5EBCA3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078D5-77D7-41BF-8010-9639757236A3}" type="datetimeFigureOut">
              <a:rPr kumimoji="1" lang="ja-JP" altLang="en-US" smtClean="0"/>
              <a:pPr/>
              <a:t>2010/9/1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B39A3-A5B3-4B9E-B4CF-8D74B5EBCA3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フリーフォーム 12"/>
          <p:cNvSpPr>
            <a:spLocks/>
          </p:cNvSpPr>
          <p:nvPr/>
        </p:nvSpPr>
        <p:spPr bwMode="auto">
          <a:xfrm>
            <a:off x="0" y="0"/>
            <a:ext cx="30243463" cy="42773600"/>
          </a:xfrm>
          <a:custGeom>
            <a:avLst/>
            <a:gdLst/>
            <a:ahLst/>
            <a:cxnLst>
              <a:cxn ang="0">
                <a:pos x="1507" y="31"/>
              </a:cxn>
              <a:cxn ang="0">
                <a:pos x="2276" y="2364"/>
              </a:cxn>
              <a:cxn ang="0">
                <a:pos x="1595" y="73"/>
              </a:cxn>
              <a:cxn ang="0">
                <a:pos x="1611" y="431"/>
              </a:cxn>
              <a:cxn ang="0">
                <a:pos x="1247" y="702"/>
              </a:cxn>
              <a:cxn ang="0">
                <a:pos x="1148" y="816"/>
              </a:cxn>
              <a:cxn ang="0">
                <a:pos x="3304" y="1476"/>
              </a:cxn>
              <a:cxn ang="0">
                <a:pos x="1460" y="400"/>
              </a:cxn>
              <a:cxn ang="0">
                <a:pos x="11" y="982"/>
              </a:cxn>
              <a:cxn ang="0">
                <a:pos x="3881" y="192"/>
              </a:cxn>
              <a:cxn ang="0">
                <a:pos x="2790" y="395"/>
              </a:cxn>
              <a:cxn ang="0">
                <a:pos x="3372" y="1003"/>
              </a:cxn>
              <a:cxn ang="0">
                <a:pos x="3408" y="1013"/>
              </a:cxn>
              <a:cxn ang="0">
                <a:pos x="3491" y="1179"/>
              </a:cxn>
              <a:cxn ang="0">
                <a:pos x="3341" y="1642"/>
              </a:cxn>
              <a:cxn ang="0">
                <a:pos x="3169" y="2057"/>
              </a:cxn>
              <a:cxn ang="0">
                <a:pos x="3013" y="2359"/>
              </a:cxn>
              <a:cxn ang="0">
                <a:pos x="317" y="2343"/>
              </a:cxn>
              <a:cxn ang="0">
                <a:pos x="327" y="2696"/>
              </a:cxn>
              <a:cxn ang="0">
                <a:pos x="2665" y="2852"/>
              </a:cxn>
              <a:cxn ang="0">
                <a:pos x="4385" y="3065"/>
              </a:cxn>
              <a:cxn ang="0">
                <a:pos x="4219" y="2411"/>
              </a:cxn>
              <a:cxn ang="0">
                <a:pos x="4328" y="1455"/>
              </a:cxn>
              <a:cxn ang="0">
                <a:pos x="4193" y="1366"/>
              </a:cxn>
              <a:cxn ang="0">
                <a:pos x="4182" y="769"/>
              </a:cxn>
              <a:cxn ang="0">
                <a:pos x="4369" y="515"/>
              </a:cxn>
              <a:cxn ang="0">
                <a:pos x="307" y="2925"/>
              </a:cxn>
              <a:cxn ang="0">
                <a:pos x="4317" y="2811"/>
              </a:cxn>
              <a:cxn ang="0">
                <a:pos x="3855" y="270"/>
              </a:cxn>
              <a:cxn ang="0">
                <a:pos x="4292" y="2889"/>
              </a:cxn>
              <a:cxn ang="0">
                <a:pos x="4203" y="2717"/>
              </a:cxn>
              <a:cxn ang="0">
                <a:pos x="4027" y="2551"/>
              </a:cxn>
              <a:cxn ang="0">
                <a:pos x="348" y="1190"/>
              </a:cxn>
              <a:cxn ang="0">
                <a:pos x="790" y="634"/>
              </a:cxn>
              <a:cxn ang="0">
                <a:pos x="172" y="650"/>
              </a:cxn>
              <a:cxn ang="0">
                <a:pos x="78" y="1341"/>
              </a:cxn>
              <a:cxn ang="0">
                <a:pos x="509" y="857"/>
              </a:cxn>
              <a:cxn ang="0">
                <a:pos x="218" y="946"/>
              </a:cxn>
              <a:cxn ang="0">
                <a:pos x="333" y="1938"/>
              </a:cxn>
              <a:cxn ang="0">
                <a:pos x="244" y="1377"/>
              </a:cxn>
              <a:cxn ang="0">
                <a:pos x="629" y="1122"/>
              </a:cxn>
              <a:cxn ang="0">
                <a:pos x="795" y="587"/>
              </a:cxn>
              <a:cxn ang="0">
                <a:pos x="198" y="1341"/>
              </a:cxn>
              <a:cxn ang="0">
                <a:pos x="3865" y="99"/>
              </a:cxn>
              <a:cxn ang="0">
                <a:pos x="3315" y="899"/>
              </a:cxn>
              <a:cxn ang="0">
                <a:pos x="2276" y="2364"/>
              </a:cxn>
              <a:cxn ang="0">
                <a:pos x="3777" y="37"/>
              </a:cxn>
              <a:cxn ang="0">
                <a:pos x="125" y="1481"/>
              </a:cxn>
              <a:cxn ang="0">
                <a:pos x="114" y="1382"/>
              </a:cxn>
              <a:cxn ang="0">
                <a:pos x="2276" y="2364"/>
              </a:cxn>
              <a:cxn ang="0">
                <a:pos x="847" y="774"/>
              </a:cxn>
              <a:cxn ang="0">
                <a:pos x="1091" y="759"/>
              </a:cxn>
              <a:cxn ang="0">
                <a:pos x="1148" y="743"/>
              </a:cxn>
              <a:cxn ang="0">
                <a:pos x="889" y="831"/>
              </a:cxn>
              <a:cxn ang="0">
                <a:pos x="1018" y="857"/>
              </a:cxn>
              <a:cxn ang="0">
                <a:pos x="915" y="702"/>
              </a:cxn>
              <a:cxn ang="0">
                <a:pos x="1387" y="151"/>
              </a:cxn>
              <a:cxn ang="0">
                <a:pos x="1294" y="322"/>
              </a:cxn>
              <a:cxn ang="0">
                <a:pos x="1356" y="535"/>
              </a:cxn>
              <a:cxn ang="0">
                <a:pos x="1231" y="374"/>
              </a:cxn>
              <a:cxn ang="0">
                <a:pos x="1024" y="489"/>
              </a:cxn>
              <a:cxn ang="0">
                <a:pos x="1231" y="753"/>
              </a:cxn>
              <a:cxn ang="0">
                <a:pos x="1237" y="535"/>
              </a:cxn>
            </a:cxnLst>
            <a:rect l="0" t="0" r="0" b="0"/>
            <a:pathLst>
              <a:path w="4395" h="3107">
                <a:moveTo>
                  <a:pt x="2276" y="2364"/>
                </a:moveTo>
                <a:lnTo>
                  <a:pt x="2291" y="2380"/>
                </a:lnTo>
                <a:lnTo>
                  <a:pt x="2322" y="2385"/>
                </a:lnTo>
                <a:lnTo>
                  <a:pt x="2354" y="2390"/>
                </a:lnTo>
                <a:lnTo>
                  <a:pt x="2385" y="2380"/>
                </a:lnTo>
                <a:lnTo>
                  <a:pt x="2364" y="2369"/>
                </a:lnTo>
                <a:lnTo>
                  <a:pt x="2333" y="2369"/>
                </a:lnTo>
                <a:lnTo>
                  <a:pt x="2302" y="2364"/>
                </a:lnTo>
                <a:lnTo>
                  <a:pt x="2281" y="2364"/>
                </a:lnTo>
                <a:lnTo>
                  <a:pt x="2271" y="2364"/>
                </a:lnTo>
                <a:lnTo>
                  <a:pt x="2271" y="2364"/>
                </a:lnTo>
                <a:lnTo>
                  <a:pt x="2276" y="2364"/>
                </a:lnTo>
                <a:lnTo>
                  <a:pt x="2286" y="135"/>
                </a:lnTo>
                <a:lnTo>
                  <a:pt x="2302" y="130"/>
                </a:lnTo>
                <a:lnTo>
                  <a:pt x="2312" y="125"/>
                </a:lnTo>
                <a:lnTo>
                  <a:pt x="2317" y="135"/>
                </a:lnTo>
                <a:lnTo>
                  <a:pt x="2328" y="130"/>
                </a:lnTo>
                <a:lnTo>
                  <a:pt x="2343" y="151"/>
                </a:lnTo>
                <a:lnTo>
                  <a:pt x="2343" y="156"/>
                </a:lnTo>
                <a:lnTo>
                  <a:pt x="2348" y="151"/>
                </a:lnTo>
                <a:lnTo>
                  <a:pt x="2348" y="146"/>
                </a:lnTo>
                <a:lnTo>
                  <a:pt x="2348" y="140"/>
                </a:lnTo>
                <a:lnTo>
                  <a:pt x="2343" y="125"/>
                </a:lnTo>
                <a:lnTo>
                  <a:pt x="2354" y="125"/>
                </a:lnTo>
                <a:lnTo>
                  <a:pt x="2364" y="135"/>
                </a:lnTo>
                <a:lnTo>
                  <a:pt x="2369" y="135"/>
                </a:lnTo>
                <a:lnTo>
                  <a:pt x="2374" y="130"/>
                </a:lnTo>
                <a:lnTo>
                  <a:pt x="2374" y="125"/>
                </a:lnTo>
                <a:lnTo>
                  <a:pt x="2374" y="120"/>
                </a:lnTo>
                <a:lnTo>
                  <a:pt x="2364" y="114"/>
                </a:lnTo>
                <a:lnTo>
                  <a:pt x="2380" y="104"/>
                </a:lnTo>
                <a:lnTo>
                  <a:pt x="2364" y="99"/>
                </a:lnTo>
                <a:lnTo>
                  <a:pt x="2359" y="99"/>
                </a:lnTo>
                <a:lnTo>
                  <a:pt x="2348" y="104"/>
                </a:lnTo>
                <a:lnTo>
                  <a:pt x="2354" y="89"/>
                </a:lnTo>
                <a:lnTo>
                  <a:pt x="2328" y="94"/>
                </a:lnTo>
                <a:lnTo>
                  <a:pt x="2322" y="89"/>
                </a:lnTo>
                <a:lnTo>
                  <a:pt x="2322" y="78"/>
                </a:lnTo>
                <a:lnTo>
                  <a:pt x="2312" y="78"/>
                </a:lnTo>
                <a:lnTo>
                  <a:pt x="2297" y="78"/>
                </a:lnTo>
                <a:lnTo>
                  <a:pt x="2297" y="83"/>
                </a:lnTo>
                <a:lnTo>
                  <a:pt x="2297" y="89"/>
                </a:lnTo>
                <a:lnTo>
                  <a:pt x="2302" y="94"/>
                </a:lnTo>
                <a:lnTo>
                  <a:pt x="2286" y="109"/>
                </a:lnTo>
                <a:lnTo>
                  <a:pt x="2302" y="104"/>
                </a:lnTo>
                <a:lnTo>
                  <a:pt x="2297" y="109"/>
                </a:lnTo>
                <a:lnTo>
                  <a:pt x="2286" y="135"/>
                </a:lnTo>
                <a:lnTo>
                  <a:pt x="2276" y="2364"/>
                </a:lnTo>
                <a:lnTo>
                  <a:pt x="2338" y="302"/>
                </a:lnTo>
                <a:lnTo>
                  <a:pt x="2328" y="312"/>
                </a:lnTo>
                <a:lnTo>
                  <a:pt x="2322" y="312"/>
                </a:lnTo>
                <a:lnTo>
                  <a:pt x="2328" y="302"/>
                </a:lnTo>
                <a:lnTo>
                  <a:pt x="2322" y="302"/>
                </a:lnTo>
                <a:lnTo>
                  <a:pt x="2317" y="302"/>
                </a:lnTo>
                <a:lnTo>
                  <a:pt x="2322" y="296"/>
                </a:lnTo>
                <a:lnTo>
                  <a:pt x="2328" y="291"/>
                </a:lnTo>
                <a:lnTo>
                  <a:pt x="2317" y="296"/>
                </a:lnTo>
                <a:lnTo>
                  <a:pt x="2317" y="291"/>
                </a:lnTo>
                <a:lnTo>
                  <a:pt x="2307" y="302"/>
                </a:lnTo>
                <a:lnTo>
                  <a:pt x="2302" y="312"/>
                </a:lnTo>
                <a:lnTo>
                  <a:pt x="2297" y="312"/>
                </a:lnTo>
                <a:lnTo>
                  <a:pt x="2297" y="317"/>
                </a:lnTo>
                <a:lnTo>
                  <a:pt x="2302" y="317"/>
                </a:lnTo>
                <a:lnTo>
                  <a:pt x="2302" y="322"/>
                </a:lnTo>
                <a:lnTo>
                  <a:pt x="2307" y="322"/>
                </a:lnTo>
                <a:lnTo>
                  <a:pt x="2307" y="327"/>
                </a:lnTo>
                <a:lnTo>
                  <a:pt x="2307" y="333"/>
                </a:lnTo>
                <a:lnTo>
                  <a:pt x="2317" y="327"/>
                </a:lnTo>
                <a:lnTo>
                  <a:pt x="2317" y="322"/>
                </a:lnTo>
                <a:lnTo>
                  <a:pt x="2328" y="327"/>
                </a:lnTo>
                <a:lnTo>
                  <a:pt x="2328" y="333"/>
                </a:lnTo>
                <a:lnTo>
                  <a:pt x="2328" y="327"/>
                </a:lnTo>
                <a:lnTo>
                  <a:pt x="2328" y="322"/>
                </a:lnTo>
                <a:lnTo>
                  <a:pt x="2328" y="317"/>
                </a:lnTo>
                <a:lnTo>
                  <a:pt x="2322" y="317"/>
                </a:lnTo>
                <a:lnTo>
                  <a:pt x="2338" y="312"/>
                </a:lnTo>
                <a:lnTo>
                  <a:pt x="2338" y="302"/>
                </a:lnTo>
                <a:lnTo>
                  <a:pt x="2276" y="2364"/>
                </a:lnTo>
                <a:lnTo>
                  <a:pt x="2390" y="78"/>
                </a:lnTo>
                <a:lnTo>
                  <a:pt x="2369" y="83"/>
                </a:lnTo>
                <a:lnTo>
                  <a:pt x="2390" y="89"/>
                </a:lnTo>
                <a:lnTo>
                  <a:pt x="2390" y="78"/>
                </a:lnTo>
                <a:lnTo>
                  <a:pt x="2276" y="2364"/>
                </a:lnTo>
                <a:lnTo>
                  <a:pt x="2359" y="83"/>
                </a:lnTo>
                <a:lnTo>
                  <a:pt x="2354" y="89"/>
                </a:lnTo>
                <a:lnTo>
                  <a:pt x="2369" y="83"/>
                </a:lnTo>
                <a:lnTo>
                  <a:pt x="2359" y="83"/>
                </a:lnTo>
                <a:lnTo>
                  <a:pt x="2276" y="2364"/>
                </a:lnTo>
                <a:lnTo>
                  <a:pt x="1481" y="47"/>
                </a:lnTo>
                <a:lnTo>
                  <a:pt x="1481" y="52"/>
                </a:lnTo>
                <a:lnTo>
                  <a:pt x="1486" y="52"/>
                </a:lnTo>
                <a:lnTo>
                  <a:pt x="1486" y="57"/>
                </a:lnTo>
                <a:lnTo>
                  <a:pt x="1486" y="52"/>
                </a:lnTo>
                <a:lnTo>
                  <a:pt x="1491" y="52"/>
                </a:lnTo>
                <a:lnTo>
                  <a:pt x="1496" y="47"/>
                </a:lnTo>
                <a:lnTo>
                  <a:pt x="1502" y="47"/>
                </a:lnTo>
                <a:lnTo>
                  <a:pt x="1496" y="52"/>
                </a:lnTo>
                <a:lnTo>
                  <a:pt x="1502" y="52"/>
                </a:lnTo>
                <a:lnTo>
                  <a:pt x="1507" y="52"/>
                </a:lnTo>
                <a:lnTo>
                  <a:pt x="1507" y="47"/>
                </a:lnTo>
                <a:lnTo>
                  <a:pt x="1512" y="47"/>
                </a:lnTo>
                <a:lnTo>
                  <a:pt x="1517" y="42"/>
                </a:lnTo>
                <a:lnTo>
                  <a:pt x="1517" y="37"/>
                </a:lnTo>
                <a:lnTo>
                  <a:pt x="1507" y="37"/>
                </a:lnTo>
                <a:lnTo>
                  <a:pt x="1507" y="31"/>
                </a:lnTo>
                <a:lnTo>
                  <a:pt x="1502" y="26"/>
                </a:lnTo>
                <a:lnTo>
                  <a:pt x="1496" y="31"/>
                </a:lnTo>
                <a:lnTo>
                  <a:pt x="1491" y="31"/>
                </a:lnTo>
                <a:lnTo>
                  <a:pt x="1486" y="37"/>
                </a:lnTo>
                <a:lnTo>
                  <a:pt x="1481" y="47"/>
                </a:lnTo>
                <a:lnTo>
                  <a:pt x="2276" y="2364"/>
                </a:lnTo>
                <a:lnTo>
                  <a:pt x="1476" y="172"/>
                </a:lnTo>
                <a:lnTo>
                  <a:pt x="1486" y="172"/>
                </a:lnTo>
                <a:lnTo>
                  <a:pt x="1491" y="166"/>
                </a:lnTo>
                <a:lnTo>
                  <a:pt x="1486" y="161"/>
                </a:lnTo>
                <a:lnTo>
                  <a:pt x="1476" y="166"/>
                </a:lnTo>
                <a:lnTo>
                  <a:pt x="1476" y="172"/>
                </a:lnTo>
                <a:lnTo>
                  <a:pt x="2276" y="2364"/>
                </a:lnTo>
                <a:lnTo>
                  <a:pt x="2686" y="2250"/>
                </a:lnTo>
                <a:lnTo>
                  <a:pt x="2702" y="2234"/>
                </a:lnTo>
                <a:lnTo>
                  <a:pt x="2702" y="2229"/>
                </a:lnTo>
                <a:lnTo>
                  <a:pt x="2691" y="2224"/>
                </a:lnTo>
                <a:lnTo>
                  <a:pt x="2681" y="2218"/>
                </a:lnTo>
                <a:lnTo>
                  <a:pt x="2681" y="2213"/>
                </a:lnTo>
                <a:lnTo>
                  <a:pt x="2686" y="2208"/>
                </a:lnTo>
                <a:lnTo>
                  <a:pt x="2671" y="2218"/>
                </a:lnTo>
                <a:lnTo>
                  <a:pt x="2660" y="2229"/>
                </a:lnTo>
                <a:lnTo>
                  <a:pt x="2655" y="2239"/>
                </a:lnTo>
                <a:lnTo>
                  <a:pt x="2660" y="2250"/>
                </a:lnTo>
                <a:lnTo>
                  <a:pt x="2671" y="2250"/>
                </a:lnTo>
                <a:lnTo>
                  <a:pt x="2686" y="2250"/>
                </a:lnTo>
                <a:lnTo>
                  <a:pt x="2276" y="2364"/>
                </a:lnTo>
                <a:lnTo>
                  <a:pt x="1683" y="21"/>
                </a:lnTo>
                <a:lnTo>
                  <a:pt x="1683" y="26"/>
                </a:lnTo>
                <a:lnTo>
                  <a:pt x="1683" y="31"/>
                </a:lnTo>
                <a:lnTo>
                  <a:pt x="1689" y="31"/>
                </a:lnTo>
                <a:lnTo>
                  <a:pt x="1689" y="37"/>
                </a:lnTo>
                <a:lnTo>
                  <a:pt x="1689" y="31"/>
                </a:lnTo>
                <a:lnTo>
                  <a:pt x="1694" y="37"/>
                </a:lnTo>
                <a:lnTo>
                  <a:pt x="1694" y="31"/>
                </a:lnTo>
                <a:lnTo>
                  <a:pt x="1699" y="37"/>
                </a:lnTo>
                <a:lnTo>
                  <a:pt x="1699" y="31"/>
                </a:lnTo>
                <a:lnTo>
                  <a:pt x="1704" y="31"/>
                </a:lnTo>
                <a:lnTo>
                  <a:pt x="1709" y="26"/>
                </a:lnTo>
                <a:lnTo>
                  <a:pt x="1709" y="21"/>
                </a:lnTo>
                <a:lnTo>
                  <a:pt x="1709" y="26"/>
                </a:lnTo>
                <a:lnTo>
                  <a:pt x="1715" y="21"/>
                </a:lnTo>
                <a:lnTo>
                  <a:pt x="1715" y="16"/>
                </a:lnTo>
                <a:lnTo>
                  <a:pt x="1715" y="11"/>
                </a:lnTo>
                <a:lnTo>
                  <a:pt x="1715" y="5"/>
                </a:lnTo>
                <a:lnTo>
                  <a:pt x="1709" y="5"/>
                </a:lnTo>
                <a:lnTo>
                  <a:pt x="1704" y="5"/>
                </a:lnTo>
                <a:lnTo>
                  <a:pt x="1699" y="11"/>
                </a:lnTo>
                <a:lnTo>
                  <a:pt x="1689" y="16"/>
                </a:lnTo>
                <a:lnTo>
                  <a:pt x="1683" y="21"/>
                </a:lnTo>
                <a:lnTo>
                  <a:pt x="2276" y="2364"/>
                </a:lnTo>
                <a:lnTo>
                  <a:pt x="1496" y="639"/>
                </a:lnTo>
                <a:lnTo>
                  <a:pt x="1496" y="644"/>
                </a:lnTo>
                <a:lnTo>
                  <a:pt x="1502" y="644"/>
                </a:lnTo>
                <a:lnTo>
                  <a:pt x="1507" y="639"/>
                </a:lnTo>
                <a:lnTo>
                  <a:pt x="1502" y="639"/>
                </a:lnTo>
                <a:lnTo>
                  <a:pt x="1496" y="639"/>
                </a:lnTo>
                <a:lnTo>
                  <a:pt x="2276" y="2364"/>
                </a:lnTo>
                <a:lnTo>
                  <a:pt x="1637" y="348"/>
                </a:lnTo>
                <a:lnTo>
                  <a:pt x="1642" y="353"/>
                </a:lnTo>
                <a:lnTo>
                  <a:pt x="1637" y="359"/>
                </a:lnTo>
                <a:lnTo>
                  <a:pt x="1642" y="359"/>
                </a:lnTo>
                <a:lnTo>
                  <a:pt x="1637" y="359"/>
                </a:lnTo>
                <a:lnTo>
                  <a:pt x="1642" y="359"/>
                </a:lnTo>
                <a:lnTo>
                  <a:pt x="1637" y="364"/>
                </a:lnTo>
                <a:lnTo>
                  <a:pt x="1642" y="364"/>
                </a:lnTo>
                <a:lnTo>
                  <a:pt x="1642" y="369"/>
                </a:lnTo>
                <a:lnTo>
                  <a:pt x="1647" y="369"/>
                </a:lnTo>
                <a:lnTo>
                  <a:pt x="1647" y="374"/>
                </a:lnTo>
                <a:lnTo>
                  <a:pt x="1647" y="369"/>
                </a:lnTo>
                <a:lnTo>
                  <a:pt x="1647" y="374"/>
                </a:lnTo>
                <a:lnTo>
                  <a:pt x="1652" y="369"/>
                </a:lnTo>
                <a:lnTo>
                  <a:pt x="1652" y="374"/>
                </a:lnTo>
                <a:lnTo>
                  <a:pt x="1652" y="369"/>
                </a:lnTo>
                <a:lnTo>
                  <a:pt x="1657" y="369"/>
                </a:lnTo>
                <a:lnTo>
                  <a:pt x="1663" y="369"/>
                </a:lnTo>
                <a:lnTo>
                  <a:pt x="1668" y="369"/>
                </a:lnTo>
                <a:lnTo>
                  <a:pt x="1673" y="364"/>
                </a:lnTo>
                <a:lnTo>
                  <a:pt x="1673" y="369"/>
                </a:lnTo>
                <a:lnTo>
                  <a:pt x="1673" y="364"/>
                </a:lnTo>
                <a:lnTo>
                  <a:pt x="1678" y="364"/>
                </a:lnTo>
                <a:lnTo>
                  <a:pt x="1683" y="359"/>
                </a:lnTo>
                <a:lnTo>
                  <a:pt x="1689" y="353"/>
                </a:lnTo>
                <a:lnTo>
                  <a:pt x="1694" y="348"/>
                </a:lnTo>
                <a:lnTo>
                  <a:pt x="1689" y="343"/>
                </a:lnTo>
                <a:lnTo>
                  <a:pt x="1694" y="343"/>
                </a:lnTo>
                <a:lnTo>
                  <a:pt x="1694" y="338"/>
                </a:lnTo>
                <a:lnTo>
                  <a:pt x="1689" y="338"/>
                </a:lnTo>
                <a:lnTo>
                  <a:pt x="1689" y="333"/>
                </a:lnTo>
                <a:lnTo>
                  <a:pt x="1683" y="333"/>
                </a:lnTo>
                <a:lnTo>
                  <a:pt x="1678" y="327"/>
                </a:lnTo>
                <a:lnTo>
                  <a:pt x="1673" y="333"/>
                </a:lnTo>
                <a:lnTo>
                  <a:pt x="1673" y="327"/>
                </a:lnTo>
                <a:lnTo>
                  <a:pt x="1673" y="333"/>
                </a:lnTo>
                <a:lnTo>
                  <a:pt x="1668" y="333"/>
                </a:lnTo>
                <a:lnTo>
                  <a:pt x="1663" y="333"/>
                </a:lnTo>
                <a:lnTo>
                  <a:pt x="1657" y="338"/>
                </a:lnTo>
                <a:lnTo>
                  <a:pt x="1652" y="338"/>
                </a:lnTo>
                <a:lnTo>
                  <a:pt x="1647" y="338"/>
                </a:lnTo>
                <a:lnTo>
                  <a:pt x="1652" y="338"/>
                </a:lnTo>
                <a:lnTo>
                  <a:pt x="1652" y="343"/>
                </a:lnTo>
                <a:lnTo>
                  <a:pt x="1647" y="343"/>
                </a:lnTo>
                <a:lnTo>
                  <a:pt x="1637" y="343"/>
                </a:lnTo>
                <a:lnTo>
                  <a:pt x="1637" y="348"/>
                </a:lnTo>
                <a:lnTo>
                  <a:pt x="2276" y="2364"/>
                </a:lnTo>
                <a:lnTo>
                  <a:pt x="1580" y="203"/>
                </a:lnTo>
                <a:lnTo>
                  <a:pt x="1574" y="203"/>
                </a:lnTo>
                <a:lnTo>
                  <a:pt x="1574" y="208"/>
                </a:lnTo>
                <a:lnTo>
                  <a:pt x="1580" y="208"/>
                </a:lnTo>
                <a:lnTo>
                  <a:pt x="1580" y="203"/>
                </a:lnTo>
                <a:lnTo>
                  <a:pt x="2276" y="2364"/>
                </a:lnTo>
                <a:lnTo>
                  <a:pt x="3523" y="1185"/>
                </a:lnTo>
                <a:lnTo>
                  <a:pt x="3512" y="1195"/>
                </a:lnTo>
                <a:lnTo>
                  <a:pt x="3507" y="1195"/>
                </a:lnTo>
                <a:lnTo>
                  <a:pt x="3512" y="1195"/>
                </a:lnTo>
                <a:lnTo>
                  <a:pt x="3523" y="1185"/>
                </a:lnTo>
                <a:lnTo>
                  <a:pt x="2276" y="2364"/>
                </a:lnTo>
                <a:lnTo>
                  <a:pt x="1580" y="390"/>
                </a:lnTo>
                <a:lnTo>
                  <a:pt x="1564" y="390"/>
                </a:lnTo>
                <a:lnTo>
                  <a:pt x="1554" y="400"/>
                </a:lnTo>
                <a:lnTo>
                  <a:pt x="1559" y="400"/>
                </a:lnTo>
                <a:lnTo>
                  <a:pt x="1559" y="405"/>
                </a:lnTo>
                <a:lnTo>
                  <a:pt x="1559" y="400"/>
                </a:lnTo>
                <a:lnTo>
                  <a:pt x="1559" y="405"/>
                </a:lnTo>
                <a:lnTo>
                  <a:pt x="1564" y="400"/>
                </a:lnTo>
                <a:lnTo>
                  <a:pt x="1564" y="405"/>
                </a:lnTo>
                <a:lnTo>
                  <a:pt x="1564" y="400"/>
                </a:lnTo>
                <a:lnTo>
                  <a:pt x="1574" y="400"/>
                </a:lnTo>
                <a:lnTo>
                  <a:pt x="1574" y="395"/>
                </a:lnTo>
                <a:lnTo>
                  <a:pt x="1580" y="395"/>
                </a:lnTo>
                <a:lnTo>
                  <a:pt x="1580" y="390"/>
                </a:lnTo>
                <a:lnTo>
                  <a:pt x="2276" y="2364"/>
                </a:lnTo>
                <a:lnTo>
                  <a:pt x="1554" y="89"/>
                </a:lnTo>
                <a:lnTo>
                  <a:pt x="1554" y="94"/>
                </a:lnTo>
                <a:lnTo>
                  <a:pt x="1559" y="89"/>
                </a:lnTo>
                <a:lnTo>
                  <a:pt x="1559" y="94"/>
                </a:lnTo>
                <a:lnTo>
                  <a:pt x="1564" y="94"/>
                </a:lnTo>
                <a:lnTo>
                  <a:pt x="1574" y="89"/>
                </a:lnTo>
                <a:lnTo>
                  <a:pt x="1574" y="94"/>
                </a:lnTo>
                <a:lnTo>
                  <a:pt x="1574" y="89"/>
                </a:lnTo>
                <a:lnTo>
                  <a:pt x="1580" y="89"/>
                </a:lnTo>
                <a:lnTo>
                  <a:pt x="1580" y="94"/>
                </a:lnTo>
                <a:lnTo>
                  <a:pt x="1580" y="89"/>
                </a:lnTo>
                <a:lnTo>
                  <a:pt x="1585" y="89"/>
                </a:lnTo>
                <a:lnTo>
                  <a:pt x="1590" y="83"/>
                </a:lnTo>
                <a:lnTo>
                  <a:pt x="1590" y="78"/>
                </a:lnTo>
                <a:lnTo>
                  <a:pt x="1595" y="83"/>
                </a:lnTo>
                <a:lnTo>
                  <a:pt x="1590" y="83"/>
                </a:lnTo>
                <a:lnTo>
                  <a:pt x="1590" y="89"/>
                </a:lnTo>
                <a:lnTo>
                  <a:pt x="1590" y="94"/>
                </a:lnTo>
                <a:lnTo>
                  <a:pt x="1585" y="99"/>
                </a:lnTo>
                <a:lnTo>
                  <a:pt x="1590" y="94"/>
                </a:lnTo>
                <a:lnTo>
                  <a:pt x="1590" y="99"/>
                </a:lnTo>
                <a:lnTo>
                  <a:pt x="1590" y="104"/>
                </a:lnTo>
                <a:lnTo>
                  <a:pt x="1595" y="104"/>
                </a:lnTo>
                <a:lnTo>
                  <a:pt x="1600" y="104"/>
                </a:lnTo>
                <a:lnTo>
                  <a:pt x="1600" y="109"/>
                </a:lnTo>
                <a:lnTo>
                  <a:pt x="1606" y="104"/>
                </a:lnTo>
                <a:lnTo>
                  <a:pt x="1606" y="109"/>
                </a:lnTo>
                <a:lnTo>
                  <a:pt x="1606" y="104"/>
                </a:lnTo>
                <a:lnTo>
                  <a:pt x="1611" y="109"/>
                </a:lnTo>
                <a:lnTo>
                  <a:pt x="1611" y="104"/>
                </a:lnTo>
                <a:lnTo>
                  <a:pt x="1611" y="109"/>
                </a:lnTo>
                <a:lnTo>
                  <a:pt x="1600" y="120"/>
                </a:lnTo>
                <a:lnTo>
                  <a:pt x="1600" y="125"/>
                </a:lnTo>
                <a:lnTo>
                  <a:pt x="1595" y="125"/>
                </a:lnTo>
                <a:lnTo>
                  <a:pt x="1600" y="125"/>
                </a:lnTo>
                <a:lnTo>
                  <a:pt x="1600" y="130"/>
                </a:lnTo>
                <a:lnTo>
                  <a:pt x="1600" y="125"/>
                </a:lnTo>
                <a:lnTo>
                  <a:pt x="1600" y="130"/>
                </a:lnTo>
                <a:lnTo>
                  <a:pt x="1606" y="130"/>
                </a:lnTo>
                <a:lnTo>
                  <a:pt x="1611" y="130"/>
                </a:lnTo>
                <a:lnTo>
                  <a:pt x="1616" y="125"/>
                </a:lnTo>
                <a:lnTo>
                  <a:pt x="1616" y="120"/>
                </a:lnTo>
                <a:lnTo>
                  <a:pt x="1621" y="120"/>
                </a:lnTo>
                <a:lnTo>
                  <a:pt x="1621" y="109"/>
                </a:lnTo>
                <a:lnTo>
                  <a:pt x="1616" y="109"/>
                </a:lnTo>
                <a:lnTo>
                  <a:pt x="1611" y="109"/>
                </a:lnTo>
                <a:lnTo>
                  <a:pt x="1616" y="104"/>
                </a:lnTo>
                <a:lnTo>
                  <a:pt x="1621" y="104"/>
                </a:lnTo>
                <a:lnTo>
                  <a:pt x="1626" y="99"/>
                </a:lnTo>
                <a:lnTo>
                  <a:pt x="1632" y="99"/>
                </a:lnTo>
                <a:lnTo>
                  <a:pt x="1637" y="94"/>
                </a:lnTo>
                <a:lnTo>
                  <a:pt x="1637" y="83"/>
                </a:lnTo>
                <a:lnTo>
                  <a:pt x="1642" y="89"/>
                </a:lnTo>
                <a:lnTo>
                  <a:pt x="1637" y="83"/>
                </a:lnTo>
                <a:lnTo>
                  <a:pt x="1642" y="83"/>
                </a:lnTo>
                <a:lnTo>
                  <a:pt x="1642" y="78"/>
                </a:lnTo>
                <a:lnTo>
                  <a:pt x="1642" y="73"/>
                </a:lnTo>
                <a:lnTo>
                  <a:pt x="1637" y="73"/>
                </a:lnTo>
                <a:lnTo>
                  <a:pt x="1642" y="73"/>
                </a:lnTo>
                <a:lnTo>
                  <a:pt x="1637" y="73"/>
                </a:lnTo>
                <a:lnTo>
                  <a:pt x="1642" y="68"/>
                </a:lnTo>
                <a:lnTo>
                  <a:pt x="1637" y="68"/>
                </a:lnTo>
                <a:lnTo>
                  <a:pt x="1632" y="68"/>
                </a:lnTo>
                <a:lnTo>
                  <a:pt x="1632" y="63"/>
                </a:lnTo>
                <a:lnTo>
                  <a:pt x="1626" y="68"/>
                </a:lnTo>
                <a:lnTo>
                  <a:pt x="1626" y="63"/>
                </a:lnTo>
                <a:lnTo>
                  <a:pt x="1626" y="68"/>
                </a:lnTo>
                <a:lnTo>
                  <a:pt x="1621" y="63"/>
                </a:lnTo>
                <a:lnTo>
                  <a:pt x="1621" y="68"/>
                </a:lnTo>
                <a:lnTo>
                  <a:pt x="1621" y="63"/>
                </a:lnTo>
                <a:lnTo>
                  <a:pt x="1616" y="63"/>
                </a:lnTo>
                <a:lnTo>
                  <a:pt x="1616" y="68"/>
                </a:lnTo>
                <a:lnTo>
                  <a:pt x="1611" y="68"/>
                </a:lnTo>
                <a:lnTo>
                  <a:pt x="1611" y="63"/>
                </a:lnTo>
                <a:lnTo>
                  <a:pt x="1611" y="68"/>
                </a:lnTo>
                <a:lnTo>
                  <a:pt x="1606" y="68"/>
                </a:lnTo>
                <a:lnTo>
                  <a:pt x="1600" y="68"/>
                </a:lnTo>
                <a:lnTo>
                  <a:pt x="1595" y="73"/>
                </a:lnTo>
                <a:lnTo>
                  <a:pt x="1595" y="68"/>
                </a:lnTo>
                <a:lnTo>
                  <a:pt x="1590" y="68"/>
                </a:lnTo>
                <a:lnTo>
                  <a:pt x="1595" y="63"/>
                </a:lnTo>
                <a:lnTo>
                  <a:pt x="1590" y="63"/>
                </a:lnTo>
                <a:lnTo>
                  <a:pt x="1585" y="63"/>
                </a:lnTo>
                <a:lnTo>
                  <a:pt x="1574" y="68"/>
                </a:lnTo>
                <a:lnTo>
                  <a:pt x="1564" y="68"/>
                </a:lnTo>
                <a:lnTo>
                  <a:pt x="1559" y="73"/>
                </a:lnTo>
                <a:lnTo>
                  <a:pt x="1559" y="78"/>
                </a:lnTo>
                <a:lnTo>
                  <a:pt x="1554" y="83"/>
                </a:lnTo>
                <a:lnTo>
                  <a:pt x="1554" y="89"/>
                </a:lnTo>
                <a:lnTo>
                  <a:pt x="2276" y="2364"/>
                </a:lnTo>
                <a:lnTo>
                  <a:pt x="1642" y="442"/>
                </a:lnTo>
                <a:lnTo>
                  <a:pt x="1637" y="442"/>
                </a:lnTo>
                <a:lnTo>
                  <a:pt x="1632" y="442"/>
                </a:lnTo>
                <a:lnTo>
                  <a:pt x="1626" y="442"/>
                </a:lnTo>
                <a:lnTo>
                  <a:pt x="1616" y="452"/>
                </a:lnTo>
                <a:lnTo>
                  <a:pt x="1616" y="457"/>
                </a:lnTo>
                <a:lnTo>
                  <a:pt x="1611" y="463"/>
                </a:lnTo>
                <a:lnTo>
                  <a:pt x="1611" y="468"/>
                </a:lnTo>
                <a:lnTo>
                  <a:pt x="1616" y="468"/>
                </a:lnTo>
                <a:lnTo>
                  <a:pt x="1616" y="473"/>
                </a:lnTo>
                <a:lnTo>
                  <a:pt x="1621" y="468"/>
                </a:lnTo>
                <a:lnTo>
                  <a:pt x="1621" y="473"/>
                </a:lnTo>
                <a:lnTo>
                  <a:pt x="1626" y="468"/>
                </a:lnTo>
                <a:lnTo>
                  <a:pt x="1626" y="473"/>
                </a:lnTo>
                <a:lnTo>
                  <a:pt x="1632" y="468"/>
                </a:lnTo>
                <a:lnTo>
                  <a:pt x="1637" y="463"/>
                </a:lnTo>
                <a:lnTo>
                  <a:pt x="1637" y="457"/>
                </a:lnTo>
                <a:lnTo>
                  <a:pt x="1642" y="457"/>
                </a:lnTo>
                <a:lnTo>
                  <a:pt x="1642" y="452"/>
                </a:lnTo>
                <a:lnTo>
                  <a:pt x="1642" y="447"/>
                </a:lnTo>
                <a:lnTo>
                  <a:pt x="1642" y="442"/>
                </a:lnTo>
                <a:lnTo>
                  <a:pt x="2276" y="2364"/>
                </a:lnTo>
                <a:lnTo>
                  <a:pt x="1517" y="509"/>
                </a:lnTo>
                <a:lnTo>
                  <a:pt x="1517" y="504"/>
                </a:lnTo>
                <a:lnTo>
                  <a:pt x="1517" y="499"/>
                </a:lnTo>
                <a:lnTo>
                  <a:pt x="1512" y="499"/>
                </a:lnTo>
                <a:lnTo>
                  <a:pt x="1507" y="499"/>
                </a:lnTo>
                <a:lnTo>
                  <a:pt x="1496" y="504"/>
                </a:lnTo>
                <a:lnTo>
                  <a:pt x="1491" y="504"/>
                </a:lnTo>
                <a:lnTo>
                  <a:pt x="1486" y="509"/>
                </a:lnTo>
                <a:lnTo>
                  <a:pt x="1486" y="515"/>
                </a:lnTo>
                <a:lnTo>
                  <a:pt x="1481" y="515"/>
                </a:lnTo>
                <a:lnTo>
                  <a:pt x="1481" y="520"/>
                </a:lnTo>
                <a:lnTo>
                  <a:pt x="1481" y="525"/>
                </a:lnTo>
                <a:lnTo>
                  <a:pt x="1481" y="520"/>
                </a:lnTo>
                <a:lnTo>
                  <a:pt x="1481" y="525"/>
                </a:lnTo>
                <a:lnTo>
                  <a:pt x="1481" y="530"/>
                </a:lnTo>
                <a:lnTo>
                  <a:pt x="1486" y="525"/>
                </a:lnTo>
                <a:lnTo>
                  <a:pt x="1486" y="530"/>
                </a:lnTo>
                <a:lnTo>
                  <a:pt x="1491" y="525"/>
                </a:lnTo>
                <a:lnTo>
                  <a:pt x="1491" y="530"/>
                </a:lnTo>
                <a:lnTo>
                  <a:pt x="1491" y="525"/>
                </a:lnTo>
                <a:lnTo>
                  <a:pt x="1496" y="525"/>
                </a:lnTo>
                <a:lnTo>
                  <a:pt x="1496" y="530"/>
                </a:lnTo>
                <a:lnTo>
                  <a:pt x="1496" y="525"/>
                </a:lnTo>
                <a:lnTo>
                  <a:pt x="1502" y="525"/>
                </a:lnTo>
                <a:lnTo>
                  <a:pt x="1502" y="530"/>
                </a:lnTo>
                <a:lnTo>
                  <a:pt x="1502" y="525"/>
                </a:lnTo>
                <a:lnTo>
                  <a:pt x="1507" y="525"/>
                </a:lnTo>
                <a:lnTo>
                  <a:pt x="1507" y="520"/>
                </a:lnTo>
                <a:lnTo>
                  <a:pt x="1512" y="520"/>
                </a:lnTo>
                <a:lnTo>
                  <a:pt x="1517" y="515"/>
                </a:lnTo>
                <a:lnTo>
                  <a:pt x="1517" y="509"/>
                </a:lnTo>
                <a:lnTo>
                  <a:pt x="2276" y="2364"/>
                </a:lnTo>
                <a:lnTo>
                  <a:pt x="1595" y="400"/>
                </a:lnTo>
                <a:lnTo>
                  <a:pt x="1600" y="400"/>
                </a:lnTo>
                <a:lnTo>
                  <a:pt x="1606" y="400"/>
                </a:lnTo>
                <a:lnTo>
                  <a:pt x="1606" y="395"/>
                </a:lnTo>
                <a:lnTo>
                  <a:pt x="1606" y="390"/>
                </a:lnTo>
                <a:lnTo>
                  <a:pt x="1611" y="390"/>
                </a:lnTo>
                <a:lnTo>
                  <a:pt x="1611" y="385"/>
                </a:lnTo>
                <a:lnTo>
                  <a:pt x="1606" y="385"/>
                </a:lnTo>
                <a:lnTo>
                  <a:pt x="1606" y="379"/>
                </a:lnTo>
                <a:lnTo>
                  <a:pt x="1600" y="379"/>
                </a:lnTo>
                <a:lnTo>
                  <a:pt x="1590" y="385"/>
                </a:lnTo>
                <a:lnTo>
                  <a:pt x="1590" y="390"/>
                </a:lnTo>
                <a:lnTo>
                  <a:pt x="1585" y="390"/>
                </a:lnTo>
                <a:lnTo>
                  <a:pt x="1585" y="395"/>
                </a:lnTo>
                <a:lnTo>
                  <a:pt x="1580" y="400"/>
                </a:lnTo>
                <a:lnTo>
                  <a:pt x="1585" y="400"/>
                </a:lnTo>
                <a:lnTo>
                  <a:pt x="1590" y="400"/>
                </a:lnTo>
                <a:lnTo>
                  <a:pt x="1590" y="405"/>
                </a:lnTo>
                <a:lnTo>
                  <a:pt x="1595" y="400"/>
                </a:lnTo>
                <a:lnTo>
                  <a:pt x="2276" y="2364"/>
                </a:lnTo>
                <a:lnTo>
                  <a:pt x="1522" y="109"/>
                </a:lnTo>
                <a:lnTo>
                  <a:pt x="1522" y="114"/>
                </a:lnTo>
                <a:lnTo>
                  <a:pt x="1528" y="114"/>
                </a:lnTo>
                <a:lnTo>
                  <a:pt x="1528" y="120"/>
                </a:lnTo>
                <a:lnTo>
                  <a:pt x="1533" y="120"/>
                </a:lnTo>
                <a:lnTo>
                  <a:pt x="1538" y="120"/>
                </a:lnTo>
                <a:lnTo>
                  <a:pt x="1548" y="109"/>
                </a:lnTo>
                <a:lnTo>
                  <a:pt x="1548" y="104"/>
                </a:lnTo>
                <a:lnTo>
                  <a:pt x="1548" y="99"/>
                </a:lnTo>
                <a:lnTo>
                  <a:pt x="1543" y="99"/>
                </a:lnTo>
                <a:lnTo>
                  <a:pt x="1538" y="99"/>
                </a:lnTo>
                <a:lnTo>
                  <a:pt x="1533" y="99"/>
                </a:lnTo>
                <a:lnTo>
                  <a:pt x="1533" y="104"/>
                </a:lnTo>
                <a:lnTo>
                  <a:pt x="1528" y="104"/>
                </a:lnTo>
                <a:lnTo>
                  <a:pt x="1528" y="109"/>
                </a:lnTo>
                <a:lnTo>
                  <a:pt x="1522" y="109"/>
                </a:lnTo>
                <a:lnTo>
                  <a:pt x="2276" y="2364"/>
                </a:lnTo>
                <a:lnTo>
                  <a:pt x="1611" y="437"/>
                </a:lnTo>
                <a:lnTo>
                  <a:pt x="1611" y="431"/>
                </a:lnTo>
                <a:lnTo>
                  <a:pt x="1606" y="437"/>
                </a:lnTo>
                <a:lnTo>
                  <a:pt x="1611" y="437"/>
                </a:lnTo>
                <a:lnTo>
                  <a:pt x="2276" y="2364"/>
                </a:lnTo>
                <a:lnTo>
                  <a:pt x="1543" y="546"/>
                </a:lnTo>
                <a:lnTo>
                  <a:pt x="1528" y="546"/>
                </a:lnTo>
                <a:lnTo>
                  <a:pt x="1522" y="556"/>
                </a:lnTo>
                <a:lnTo>
                  <a:pt x="1522" y="561"/>
                </a:lnTo>
                <a:lnTo>
                  <a:pt x="1522" y="566"/>
                </a:lnTo>
                <a:lnTo>
                  <a:pt x="1528" y="561"/>
                </a:lnTo>
                <a:lnTo>
                  <a:pt x="1522" y="566"/>
                </a:lnTo>
                <a:lnTo>
                  <a:pt x="1528" y="566"/>
                </a:lnTo>
                <a:lnTo>
                  <a:pt x="1533" y="566"/>
                </a:lnTo>
                <a:lnTo>
                  <a:pt x="1538" y="561"/>
                </a:lnTo>
                <a:lnTo>
                  <a:pt x="1538" y="556"/>
                </a:lnTo>
                <a:lnTo>
                  <a:pt x="1543" y="556"/>
                </a:lnTo>
                <a:lnTo>
                  <a:pt x="1543" y="546"/>
                </a:lnTo>
                <a:lnTo>
                  <a:pt x="2276" y="2364"/>
                </a:lnTo>
                <a:lnTo>
                  <a:pt x="1377" y="416"/>
                </a:lnTo>
                <a:lnTo>
                  <a:pt x="1382" y="416"/>
                </a:lnTo>
                <a:lnTo>
                  <a:pt x="1387" y="416"/>
                </a:lnTo>
                <a:lnTo>
                  <a:pt x="1387" y="411"/>
                </a:lnTo>
                <a:lnTo>
                  <a:pt x="1382" y="411"/>
                </a:lnTo>
                <a:lnTo>
                  <a:pt x="1377" y="416"/>
                </a:lnTo>
                <a:lnTo>
                  <a:pt x="2276" y="2364"/>
                </a:lnTo>
                <a:lnTo>
                  <a:pt x="1320" y="779"/>
                </a:lnTo>
                <a:lnTo>
                  <a:pt x="1320" y="774"/>
                </a:lnTo>
                <a:lnTo>
                  <a:pt x="1315" y="779"/>
                </a:lnTo>
                <a:lnTo>
                  <a:pt x="1309" y="779"/>
                </a:lnTo>
                <a:lnTo>
                  <a:pt x="1304" y="779"/>
                </a:lnTo>
                <a:lnTo>
                  <a:pt x="1299" y="779"/>
                </a:lnTo>
                <a:lnTo>
                  <a:pt x="1299" y="785"/>
                </a:lnTo>
                <a:lnTo>
                  <a:pt x="1294" y="779"/>
                </a:lnTo>
                <a:lnTo>
                  <a:pt x="1289" y="785"/>
                </a:lnTo>
                <a:lnTo>
                  <a:pt x="1283" y="785"/>
                </a:lnTo>
                <a:lnTo>
                  <a:pt x="1283" y="790"/>
                </a:lnTo>
                <a:lnTo>
                  <a:pt x="1283" y="795"/>
                </a:lnTo>
                <a:lnTo>
                  <a:pt x="1283" y="800"/>
                </a:lnTo>
                <a:lnTo>
                  <a:pt x="1278" y="805"/>
                </a:lnTo>
                <a:lnTo>
                  <a:pt x="1283" y="805"/>
                </a:lnTo>
                <a:lnTo>
                  <a:pt x="1278" y="805"/>
                </a:lnTo>
                <a:lnTo>
                  <a:pt x="1283" y="805"/>
                </a:lnTo>
                <a:lnTo>
                  <a:pt x="1278" y="811"/>
                </a:lnTo>
                <a:lnTo>
                  <a:pt x="1283" y="811"/>
                </a:lnTo>
                <a:lnTo>
                  <a:pt x="1278" y="816"/>
                </a:lnTo>
                <a:lnTo>
                  <a:pt x="1283" y="816"/>
                </a:lnTo>
                <a:lnTo>
                  <a:pt x="1289" y="816"/>
                </a:lnTo>
                <a:lnTo>
                  <a:pt x="1283" y="821"/>
                </a:lnTo>
                <a:lnTo>
                  <a:pt x="1289" y="816"/>
                </a:lnTo>
                <a:lnTo>
                  <a:pt x="1289" y="821"/>
                </a:lnTo>
                <a:lnTo>
                  <a:pt x="1294" y="816"/>
                </a:lnTo>
                <a:lnTo>
                  <a:pt x="1294" y="821"/>
                </a:lnTo>
                <a:lnTo>
                  <a:pt x="1294" y="816"/>
                </a:lnTo>
                <a:lnTo>
                  <a:pt x="1299" y="821"/>
                </a:lnTo>
                <a:lnTo>
                  <a:pt x="1299" y="816"/>
                </a:lnTo>
                <a:lnTo>
                  <a:pt x="1299" y="821"/>
                </a:lnTo>
                <a:lnTo>
                  <a:pt x="1304" y="816"/>
                </a:lnTo>
                <a:lnTo>
                  <a:pt x="1304" y="821"/>
                </a:lnTo>
                <a:lnTo>
                  <a:pt x="1304" y="816"/>
                </a:lnTo>
                <a:lnTo>
                  <a:pt x="1309" y="816"/>
                </a:lnTo>
                <a:lnTo>
                  <a:pt x="1315" y="816"/>
                </a:lnTo>
                <a:lnTo>
                  <a:pt x="1320" y="811"/>
                </a:lnTo>
                <a:lnTo>
                  <a:pt x="1325" y="811"/>
                </a:lnTo>
                <a:lnTo>
                  <a:pt x="1325" y="805"/>
                </a:lnTo>
                <a:lnTo>
                  <a:pt x="1330" y="800"/>
                </a:lnTo>
                <a:lnTo>
                  <a:pt x="1330" y="795"/>
                </a:lnTo>
                <a:lnTo>
                  <a:pt x="1335" y="795"/>
                </a:lnTo>
                <a:lnTo>
                  <a:pt x="1330" y="795"/>
                </a:lnTo>
                <a:lnTo>
                  <a:pt x="1335" y="790"/>
                </a:lnTo>
                <a:lnTo>
                  <a:pt x="1330" y="790"/>
                </a:lnTo>
                <a:lnTo>
                  <a:pt x="1335" y="790"/>
                </a:lnTo>
                <a:lnTo>
                  <a:pt x="1330" y="790"/>
                </a:lnTo>
                <a:lnTo>
                  <a:pt x="1330" y="785"/>
                </a:lnTo>
                <a:lnTo>
                  <a:pt x="1335" y="785"/>
                </a:lnTo>
                <a:lnTo>
                  <a:pt x="1330" y="785"/>
                </a:lnTo>
                <a:lnTo>
                  <a:pt x="1330" y="779"/>
                </a:lnTo>
                <a:lnTo>
                  <a:pt x="1330" y="785"/>
                </a:lnTo>
                <a:lnTo>
                  <a:pt x="1330" y="779"/>
                </a:lnTo>
                <a:lnTo>
                  <a:pt x="1325" y="779"/>
                </a:lnTo>
                <a:lnTo>
                  <a:pt x="1320" y="779"/>
                </a:lnTo>
                <a:lnTo>
                  <a:pt x="2276" y="2364"/>
                </a:lnTo>
                <a:lnTo>
                  <a:pt x="1247" y="821"/>
                </a:lnTo>
                <a:lnTo>
                  <a:pt x="1247" y="816"/>
                </a:lnTo>
                <a:lnTo>
                  <a:pt x="1247" y="811"/>
                </a:lnTo>
                <a:lnTo>
                  <a:pt x="1242" y="811"/>
                </a:lnTo>
                <a:lnTo>
                  <a:pt x="1231" y="816"/>
                </a:lnTo>
                <a:lnTo>
                  <a:pt x="1231" y="811"/>
                </a:lnTo>
                <a:lnTo>
                  <a:pt x="1231" y="816"/>
                </a:lnTo>
                <a:lnTo>
                  <a:pt x="1226" y="816"/>
                </a:lnTo>
                <a:lnTo>
                  <a:pt x="1226" y="821"/>
                </a:lnTo>
                <a:lnTo>
                  <a:pt x="1221" y="821"/>
                </a:lnTo>
                <a:lnTo>
                  <a:pt x="1221" y="826"/>
                </a:lnTo>
                <a:lnTo>
                  <a:pt x="1226" y="831"/>
                </a:lnTo>
                <a:lnTo>
                  <a:pt x="1221" y="831"/>
                </a:lnTo>
                <a:lnTo>
                  <a:pt x="1226" y="831"/>
                </a:lnTo>
                <a:lnTo>
                  <a:pt x="1226" y="837"/>
                </a:lnTo>
                <a:lnTo>
                  <a:pt x="1231" y="831"/>
                </a:lnTo>
                <a:lnTo>
                  <a:pt x="1237" y="831"/>
                </a:lnTo>
                <a:lnTo>
                  <a:pt x="1242" y="826"/>
                </a:lnTo>
                <a:lnTo>
                  <a:pt x="1247" y="826"/>
                </a:lnTo>
                <a:lnTo>
                  <a:pt x="1247" y="821"/>
                </a:lnTo>
                <a:lnTo>
                  <a:pt x="2276" y="2364"/>
                </a:lnTo>
                <a:lnTo>
                  <a:pt x="1257" y="696"/>
                </a:lnTo>
                <a:lnTo>
                  <a:pt x="1252" y="696"/>
                </a:lnTo>
                <a:lnTo>
                  <a:pt x="1247" y="696"/>
                </a:lnTo>
                <a:lnTo>
                  <a:pt x="1247" y="702"/>
                </a:lnTo>
                <a:lnTo>
                  <a:pt x="1247" y="707"/>
                </a:lnTo>
                <a:lnTo>
                  <a:pt x="1242" y="712"/>
                </a:lnTo>
                <a:lnTo>
                  <a:pt x="1247" y="712"/>
                </a:lnTo>
                <a:lnTo>
                  <a:pt x="1242" y="712"/>
                </a:lnTo>
                <a:lnTo>
                  <a:pt x="1247" y="712"/>
                </a:lnTo>
                <a:lnTo>
                  <a:pt x="1242" y="717"/>
                </a:lnTo>
                <a:lnTo>
                  <a:pt x="1242" y="712"/>
                </a:lnTo>
                <a:lnTo>
                  <a:pt x="1242" y="717"/>
                </a:lnTo>
                <a:lnTo>
                  <a:pt x="1247" y="717"/>
                </a:lnTo>
                <a:lnTo>
                  <a:pt x="1242" y="717"/>
                </a:lnTo>
                <a:lnTo>
                  <a:pt x="1247" y="717"/>
                </a:lnTo>
                <a:lnTo>
                  <a:pt x="1247" y="722"/>
                </a:lnTo>
                <a:lnTo>
                  <a:pt x="1247" y="717"/>
                </a:lnTo>
                <a:lnTo>
                  <a:pt x="1247" y="722"/>
                </a:lnTo>
                <a:lnTo>
                  <a:pt x="1252" y="722"/>
                </a:lnTo>
                <a:lnTo>
                  <a:pt x="1257" y="722"/>
                </a:lnTo>
                <a:lnTo>
                  <a:pt x="1263" y="722"/>
                </a:lnTo>
                <a:lnTo>
                  <a:pt x="1268" y="717"/>
                </a:lnTo>
                <a:lnTo>
                  <a:pt x="1273" y="717"/>
                </a:lnTo>
                <a:lnTo>
                  <a:pt x="1273" y="712"/>
                </a:lnTo>
                <a:lnTo>
                  <a:pt x="1278" y="707"/>
                </a:lnTo>
                <a:lnTo>
                  <a:pt x="1278" y="702"/>
                </a:lnTo>
                <a:lnTo>
                  <a:pt x="1278" y="696"/>
                </a:lnTo>
                <a:lnTo>
                  <a:pt x="1273" y="696"/>
                </a:lnTo>
                <a:lnTo>
                  <a:pt x="1273" y="691"/>
                </a:lnTo>
                <a:lnTo>
                  <a:pt x="1273" y="696"/>
                </a:lnTo>
                <a:lnTo>
                  <a:pt x="1268" y="691"/>
                </a:lnTo>
                <a:lnTo>
                  <a:pt x="1268" y="696"/>
                </a:lnTo>
                <a:lnTo>
                  <a:pt x="1268" y="691"/>
                </a:lnTo>
                <a:lnTo>
                  <a:pt x="1268" y="696"/>
                </a:lnTo>
                <a:lnTo>
                  <a:pt x="1263" y="691"/>
                </a:lnTo>
                <a:lnTo>
                  <a:pt x="1263" y="696"/>
                </a:lnTo>
                <a:lnTo>
                  <a:pt x="1257" y="696"/>
                </a:lnTo>
                <a:lnTo>
                  <a:pt x="2276" y="2364"/>
                </a:lnTo>
                <a:lnTo>
                  <a:pt x="1377" y="644"/>
                </a:lnTo>
                <a:lnTo>
                  <a:pt x="1372" y="644"/>
                </a:lnTo>
                <a:lnTo>
                  <a:pt x="1356" y="644"/>
                </a:lnTo>
                <a:lnTo>
                  <a:pt x="1351" y="650"/>
                </a:lnTo>
                <a:lnTo>
                  <a:pt x="1351" y="655"/>
                </a:lnTo>
                <a:lnTo>
                  <a:pt x="1341" y="660"/>
                </a:lnTo>
                <a:lnTo>
                  <a:pt x="1346" y="660"/>
                </a:lnTo>
                <a:lnTo>
                  <a:pt x="1341" y="670"/>
                </a:lnTo>
                <a:lnTo>
                  <a:pt x="1341" y="676"/>
                </a:lnTo>
                <a:lnTo>
                  <a:pt x="1335" y="681"/>
                </a:lnTo>
                <a:lnTo>
                  <a:pt x="1335" y="676"/>
                </a:lnTo>
                <a:lnTo>
                  <a:pt x="1341" y="676"/>
                </a:lnTo>
                <a:lnTo>
                  <a:pt x="1346" y="676"/>
                </a:lnTo>
                <a:lnTo>
                  <a:pt x="1341" y="681"/>
                </a:lnTo>
                <a:lnTo>
                  <a:pt x="1346" y="676"/>
                </a:lnTo>
                <a:lnTo>
                  <a:pt x="1351" y="676"/>
                </a:lnTo>
                <a:lnTo>
                  <a:pt x="1351" y="681"/>
                </a:lnTo>
                <a:lnTo>
                  <a:pt x="1356" y="676"/>
                </a:lnTo>
                <a:lnTo>
                  <a:pt x="1361" y="670"/>
                </a:lnTo>
                <a:lnTo>
                  <a:pt x="1361" y="676"/>
                </a:lnTo>
                <a:lnTo>
                  <a:pt x="1367" y="670"/>
                </a:lnTo>
                <a:lnTo>
                  <a:pt x="1372" y="660"/>
                </a:lnTo>
                <a:lnTo>
                  <a:pt x="1377" y="655"/>
                </a:lnTo>
                <a:lnTo>
                  <a:pt x="1377" y="650"/>
                </a:lnTo>
                <a:lnTo>
                  <a:pt x="1377" y="644"/>
                </a:lnTo>
                <a:lnTo>
                  <a:pt x="2276" y="2364"/>
                </a:lnTo>
                <a:lnTo>
                  <a:pt x="3460" y="1018"/>
                </a:lnTo>
                <a:lnTo>
                  <a:pt x="3403" y="1044"/>
                </a:lnTo>
                <a:lnTo>
                  <a:pt x="3460" y="1024"/>
                </a:lnTo>
                <a:lnTo>
                  <a:pt x="3460" y="1018"/>
                </a:lnTo>
                <a:lnTo>
                  <a:pt x="2276" y="2364"/>
                </a:lnTo>
                <a:lnTo>
                  <a:pt x="1195" y="727"/>
                </a:lnTo>
                <a:lnTo>
                  <a:pt x="1200" y="722"/>
                </a:lnTo>
                <a:lnTo>
                  <a:pt x="1206" y="722"/>
                </a:lnTo>
                <a:lnTo>
                  <a:pt x="1206" y="717"/>
                </a:lnTo>
                <a:lnTo>
                  <a:pt x="1200" y="717"/>
                </a:lnTo>
                <a:lnTo>
                  <a:pt x="1195" y="722"/>
                </a:lnTo>
                <a:lnTo>
                  <a:pt x="1195" y="727"/>
                </a:lnTo>
                <a:lnTo>
                  <a:pt x="2276" y="2364"/>
                </a:lnTo>
                <a:lnTo>
                  <a:pt x="1180" y="561"/>
                </a:lnTo>
                <a:lnTo>
                  <a:pt x="1185" y="561"/>
                </a:lnTo>
                <a:lnTo>
                  <a:pt x="1180" y="566"/>
                </a:lnTo>
                <a:lnTo>
                  <a:pt x="1174" y="577"/>
                </a:lnTo>
                <a:lnTo>
                  <a:pt x="1180" y="572"/>
                </a:lnTo>
                <a:lnTo>
                  <a:pt x="1174" y="577"/>
                </a:lnTo>
                <a:lnTo>
                  <a:pt x="1180" y="577"/>
                </a:lnTo>
                <a:lnTo>
                  <a:pt x="1174" y="577"/>
                </a:lnTo>
                <a:lnTo>
                  <a:pt x="1180" y="577"/>
                </a:lnTo>
                <a:lnTo>
                  <a:pt x="1185" y="577"/>
                </a:lnTo>
                <a:lnTo>
                  <a:pt x="1190" y="577"/>
                </a:lnTo>
                <a:lnTo>
                  <a:pt x="1200" y="566"/>
                </a:lnTo>
                <a:lnTo>
                  <a:pt x="1200" y="561"/>
                </a:lnTo>
                <a:lnTo>
                  <a:pt x="1206" y="561"/>
                </a:lnTo>
                <a:lnTo>
                  <a:pt x="1206" y="556"/>
                </a:lnTo>
                <a:lnTo>
                  <a:pt x="1195" y="556"/>
                </a:lnTo>
                <a:lnTo>
                  <a:pt x="1190" y="556"/>
                </a:lnTo>
                <a:lnTo>
                  <a:pt x="1190" y="561"/>
                </a:lnTo>
                <a:lnTo>
                  <a:pt x="1180" y="561"/>
                </a:lnTo>
                <a:lnTo>
                  <a:pt x="2276" y="2364"/>
                </a:lnTo>
                <a:lnTo>
                  <a:pt x="1174" y="779"/>
                </a:lnTo>
                <a:lnTo>
                  <a:pt x="1159" y="790"/>
                </a:lnTo>
                <a:lnTo>
                  <a:pt x="1164" y="790"/>
                </a:lnTo>
                <a:lnTo>
                  <a:pt x="1154" y="795"/>
                </a:lnTo>
                <a:lnTo>
                  <a:pt x="1143" y="805"/>
                </a:lnTo>
                <a:lnTo>
                  <a:pt x="1138" y="811"/>
                </a:lnTo>
                <a:lnTo>
                  <a:pt x="1143" y="811"/>
                </a:lnTo>
                <a:lnTo>
                  <a:pt x="1138" y="816"/>
                </a:lnTo>
                <a:lnTo>
                  <a:pt x="1143" y="811"/>
                </a:lnTo>
                <a:lnTo>
                  <a:pt x="1143" y="816"/>
                </a:lnTo>
                <a:lnTo>
                  <a:pt x="1143" y="811"/>
                </a:lnTo>
                <a:lnTo>
                  <a:pt x="1148" y="816"/>
                </a:lnTo>
                <a:lnTo>
                  <a:pt x="1148" y="811"/>
                </a:lnTo>
                <a:lnTo>
                  <a:pt x="1164" y="800"/>
                </a:lnTo>
                <a:lnTo>
                  <a:pt x="1164" y="795"/>
                </a:lnTo>
                <a:lnTo>
                  <a:pt x="1169" y="790"/>
                </a:lnTo>
                <a:lnTo>
                  <a:pt x="1174" y="779"/>
                </a:lnTo>
                <a:lnTo>
                  <a:pt x="2276" y="2364"/>
                </a:lnTo>
                <a:lnTo>
                  <a:pt x="1128" y="847"/>
                </a:lnTo>
                <a:lnTo>
                  <a:pt x="1133" y="847"/>
                </a:lnTo>
                <a:lnTo>
                  <a:pt x="1133" y="842"/>
                </a:lnTo>
                <a:lnTo>
                  <a:pt x="1128" y="847"/>
                </a:lnTo>
                <a:lnTo>
                  <a:pt x="2276" y="2364"/>
                </a:lnTo>
                <a:lnTo>
                  <a:pt x="1206" y="826"/>
                </a:lnTo>
                <a:lnTo>
                  <a:pt x="1211" y="826"/>
                </a:lnTo>
                <a:lnTo>
                  <a:pt x="1216" y="821"/>
                </a:lnTo>
                <a:lnTo>
                  <a:pt x="1221" y="821"/>
                </a:lnTo>
                <a:lnTo>
                  <a:pt x="1221" y="816"/>
                </a:lnTo>
                <a:lnTo>
                  <a:pt x="1216" y="811"/>
                </a:lnTo>
                <a:lnTo>
                  <a:pt x="1211" y="811"/>
                </a:lnTo>
                <a:lnTo>
                  <a:pt x="1206" y="816"/>
                </a:lnTo>
                <a:lnTo>
                  <a:pt x="1206" y="821"/>
                </a:lnTo>
                <a:lnTo>
                  <a:pt x="1206" y="826"/>
                </a:lnTo>
                <a:lnTo>
                  <a:pt x="2276" y="2364"/>
                </a:lnTo>
                <a:lnTo>
                  <a:pt x="1138" y="826"/>
                </a:lnTo>
                <a:lnTo>
                  <a:pt x="1138" y="821"/>
                </a:lnTo>
                <a:lnTo>
                  <a:pt x="1128" y="821"/>
                </a:lnTo>
                <a:lnTo>
                  <a:pt x="1122" y="826"/>
                </a:lnTo>
                <a:lnTo>
                  <a:pt x="1117" y="831"/>
                </a:lnTo>
                <a:lnTo>
                  <a:pt x="1122" y="831"/>
                </a:lnTo>
                <a:lnTo>
                  <a:pt x="1117" y="831"/>
                </a:lnTo>
                <a:lnTo>
                  <a:pt x="1122" y="831"/>
                </a:lnTo>
                <a:lnTo>
                  <a:pt x="1128" y="837"/>
                </a:lnTo>
                <a:lnTo>
                  <a:pt x="1128" y="831"/>
                </a:lnTo>
                <a:lnTo>
                  <a:pt x="1133" y="831"/>
                </a:lnTo>
                <a:lnTo>
                  <a:pt x="1138" y="826"/>
                </a:lnTo>
                <a:lnTo>
                  <a:pt x="2276" y="2364"/>
                </a:lnTo>
                <a:lnTo>
                  <a:pt x="1206" y="785"/>
                </a:lnTo>
                <a:lnTo>
                  <a:pt x="1206" y="779"/>
                </a:lnTo>
                <a:lnTo>
                  <a:pt x="1211" y="779"/>
                </a:lnTo>
                <a:lnTo>
                  <a:pt x="1216" y="774"/>
                </a:lnTo>
                <a:lnTo>
                  <a:pt x="1216" y="774"/>
                </a:lnTo>
                <a:lnTo>
                  <a:pt x="1216" y="769"/>
                </a:lnTo>
                <a:lnTo>
                  <a:pt x="1211" y="769"/>
                </a:lnTo>
                <a:lnTo>
                  <a:pt x="1200" y="774"/>
                </a:lnTo>
                <a:lnTo>
                  <a:pt x="1195" y="774"/>
                </a:lnTo>
                <a:lnTo>
                  <a:pt x="1195" y="779"/>
                </a:lnTo>
                <a:lnTo>
                  <a:pt x="1195" y="785"/>
                </a:lnTo>
                <a:lnTo>
                  <a:pt x="1195" y="779"/>
                </a:lnTo>
                <a:lnTo>
                  <a:pt x="1195" y="785"/>
                </a:lnTo>
                <a:lnTo>
                  <a:pt x="1200" y="785"/>
                </a:lnTo>
                <a:lnTo>
                  <a:pt x="1206" y="785"/>
                </a:lnTo>
                <a:lnTo>
                  <a:pt x="2276" y="2364"/>
                </a:lnTo>
                <a:lnTo>
                  <a:pt x="1403" y="463"/>
                </a:lnTo>
                <a:lnTo>
                  <a:pt x="1398" y="463"/>
                </a:lnTo>
                <a:lnTo>
                  <a:pt x="1393" y="463"/>
                </a:lnTo>
                <a:lnTo>
                  <a:pt x="1387" y="468"/>
                </a:lnTo>
                <a:lnTo>
                  <a:pt x="1382" y="468"/>
                </a:lnTo>
                <a:lnTo>
                  <a:pt x="1377" y="473"/>
                </a:lnTo>
                <a:lnTo>
                  <a:pt x="1377" y="478"/>
                </a:lnTo>
                <a:lnTo>
                  <a:pt x="1377" y="483"/>
                </a:lnTo>
                <a:lnTo>
                  <a:pt x="1382" y="478"/>
                </a:lnTo>
                <a:lnTo>
                  <a:pt x="1382" y="483"/>
                </a:lnTo>
                <a:lnTo>
                  <a:pt x="1382" y="478"/>
                </a:lnTo>
                <a:lnTo>
                  <a:pt x="1382" y="483"/>
                </a:lnTo>
                <a:lnTo>
                  <a:pt x="1387" y="478"/>
                </a:lnTo>
                <a:lnTo>
                  <a:pt x="1393" y="478"/>
                </a:lnTo>
                <a:lnTo>
                  <a:pt x="1398" y="473"/>
                </a:lnTo>
                <a:lnTo>
                  <a:pt x="1403" y="468"/>
                </a:lnTo>
                <a:lnTo>
                  <a:pt x="1403" y="463"/>
                </a:lnTo>
                <a:lnTo>
                  <a:pt x="2276" y="2364"/>
                </a:lnTo>
                <a:lnTo>
                  <a:pt x="1242" y="894"/>
                </a:lnTo>
                <a:lnTo>
                  <a:pt x="1237" y="894"/>
                </a:lnTo>
                <a:lnTo>
                  <a:pt x="1237" y="889"/>
                </a:lnTo>
                <a:lnTo>
                  <a:pt x="1231" y="889"/>
                </a:lnTo>
                <a:lnTo>
                  <a:pt x="1216" y="899"/>
                </a:lnTo>
                <a:lnTo>
                  <a:pt x="1211" y="899"/>
                </a:lnTo>
                <a:lnTo>
                  <a:pt x="1211" y="904"/>
                </a:lnTo>
                <a:lnTo>
                  <a:pt x="1206" y="909"/>
                </a:lnTo>
                <a:lnTo>
                  <a:pt x="1206" y="915"/>
                </a:lnTo>
                <a:lnTo>
                  <a:pt x="1206" y="920"/>
                </a:lnTo>
                <a:lnTo>
                  <a:pt x="1211" y="920"/>
                </a:lnTo>
                <a:lnTo>
                  <a:pt x="1216" y="920"/>
                </a:lnTo>
                <a:lnTo>
                  <a:pt x="1221" y="920"/>
                </a:lnTo>
                <a:lnTo>
                  <a:pt x="1226" y="915"/>
                </a:lnTo>
                <a:lnTo>
                  <a:pt x="1231" y="915"/>
                </a:lnTo>
                <a:lnTo>
                  <a:pt x="1231" y="909"/>
                </a:lnTo>
                <a:lnTo>
                  <a:pt x="1237" y="904"/>
                </a:lnTo>
                <a:lnTo>
                  <a:pt x="1242" y="899"/>
                </a:lnTo>
                <a:lnTo>
                  <a:pt x="1242" y="894"/>
                </a:lnTo>
                <a:lnTo>
                  <a:pt x="2276" y="2364"/>
                </a:lnTo>
                <a:lnTo>
                  <a:pt x="1502" y="94"/>
                </a:lnTo>
                <a:lnTo>
                  <a:pt x="1502" y="99"/>
                </a:lnTo>
                <a:lnTo>
                  <a:pt x="1512" y="99"/>
                </a:lnTo>
                <a:lnTo>
                  <a:pt x="1512" y="94"/>
                </a:lnTo>
                <a:lnTo>
                  <a:pt x="1507" y="94"/>
                </a:lnTo>
                <a:lnTo>
                  <a:pt x="1502" y="94"/>
                </a:lnTo>
                <a:lnTo>
                  <a:pt x="2276" y="2364"/>
                </a:lnTo>
                <a:lnTo>
                  <a:pt x="1522" y="156"/>
                </a:lnTo>
                <a:lnTo>
                  <a:pt x="1522" y="161"/>
                </a:lnTo>
                <a:lnTo>
                  <a:pt x="1528" y="156"/>
                </a:lnTo>
                <a:lnTo>
                  <a:pt x="1522" y="156"/>
                </a:lnTo>
                <a:lnTo>
                  <a:pt x="2276" y="2364"/>
                </a:lnTo>
                <a:lnTo>
                  <a:pt x="3346" y="1579"/>
                </a:lnTo>
                <a:lnTo>
                  <a:pt x="3325" y="1507"/>
                </a:lnTo>
                <a:lnTo>
                  <a:pt x="3299" y="1455"/>
                </a:lnTo>
                <a:lnTo>
                  <a:pt x="3304" y="1476"/>
                </a:lnTo>
                <a:lnTo>
                  <a:pt x="3346" y="1579"/>
                </a:lnTo>
                <a:lnTo>
                  <a:pt x="2276" y="2364"/>
                </a:lnTo>
                <a:lnTo>
                  <a:pt x="1491" y="442"/>
                </a:lnTo>
                <a:lnTo>
                  <a:pt x="1486" y="442"/>
                </a:lnTo>
                <a:lnTo>
                  <a:pt x="1486" y="447"/>
                </a:lnTo>
                <a:lnTo>
                  <a:pt x="1491" y="442"/>
                </a:lnTo>
                <a:lnTo>
                  <a:pt x="2276" y="2364"/>
                </a:lnTo>
                <a:lnTo>
                  <a:pt x="1512" y="83"/>
                </a:lnTo>
                <a:lnTo>
                  <a:pt x="1507" y="89"/>
                </a:lnTo>
                <a:lnTo>
                  <a:pt x="1512" y="89"/>
                </a:lnTo>
                <a:lnTo>
                  <a:pt x="1512" y="83"/>
                </a:lnTo>
                <a:lnTo>
                  <a:pt x="2276" y="2364"/>
                </a:lnTo>
                <a:lnTo>
                  <a:pt x="1522" y="166"/>
                </a:lnTo>
                <a:lnTo>
                  <a:pt x="1528" y="166"/>
                </a:lnTo>
                <a:lnTo>
                  <a:pt x="1528" y="161"/>
                </a:lnTo>
                <a:lnTo>
                  <a:pt x="1522" y="161"/>
                </a:lnTo>
                <a:lnTo>
                  <a:pt x="1522" y="166"/>
                </a:lnTo>
                <a:lnTo>
                  <a:pt x="1522" y="161"/>
                </a:lnTo>
                <a:lnTo>
                  <a:pt x="1522" y="166"/>
                </a:lnTo>
                <a:lnTo>
                  <a:pt x="2276" y="2364"/>
                </a:lnTo>
                <a:lnTo>
                  <a:pt x="1522" y="208"/>
                </a:lnTo>
                <a:lnTo>
                  <a:pt x="1522" y="203"/>
                </a:lnTo>
                <a:lnTo>
                  <a:pt x="1528" y="203"/>
                </a:lnTo>
                <a:lnTo>
                  <a:pt x="1533" y="198"/>
                </a:lnTo>
                <a:lnTo>
                  <a:pt x="1538" y="198"/>
                </a:lnTo>
                <a:lnTo>
                  <a:pt x="1538" y="192"/>
                </a:lnTo>
                <a:lnTo>
                  <a:pt x="1543" y="187"/>
                </a:lnTo>
                <a:lnTo>
                  <a:pt x="1543" y="182"/>
                </a:lnTo>
                <a:lnTo>
                  <a:pt x="1543" y="177"/>
                </a:lnTo>
                <a:lnTo>
                  <a:pt x="1538" y="177"/>
                </a:lnTo>
                <a:lnTo>
                  <a:pt x="1533" y="177"/>
                </a:lnTo>
                <a:lnTo>
                  <a:pt x="1517" y="182"/>
                </a:lnTo>
                <a:lnTo>
                  <a:pt x="1517" y="187"/>
                </a:lnTo>
                <a:lnTo>
                  <a:pt x="1512" y="192"/>
                </a:lnTo>
                <a:lnTo>
                  <a:pt x="1512" y="198"/>
                </a:lnTo>
                <a:lnTo>
                  <a:pt x="1507" y="203"/>
                </a:lnTo>
                <a:lnTo>
                  <a:pt x="1512" y="203"/>
                </a:lnTo>
                <a:lnTo>
                  <a:pt x="1507" y="208"/>
                </a:lnTo>
                <a:lnTo>
                  <a:pt x="1512" y="203"/>
                </a:lnTo>
                <a:lnTo>
                  <a:pt x="1512" y="208"/>
                </a:lnTo>
                <a:lnTo>
                  <a:pt x="1517" y="208"/>
                </a:lnTo>
                <a:lnTo>
                  <a:pt x="1522" y="203"/>
                </a:lnTo>
                <a:lnTo>
                  <a:pt x="1522" y="208"/>
                </a:lnTo>
                <a:lnTo>
                  <a:pt x="2276" y="2364"/>
                </a:lnTo>
                <a:lnTo>
                  <a:pt x="1408" y="416"/>
                </a:lnTo>
                <a:lnTo>
                  <a:pt x="1403" y="411"/>
                </a:lnTo>
                <a:lnTo>
                  <a:pt x="1398" y="411"/>
                </a:lnTo>
                <a:lnTo>
                  <a:pt x="1393" y="411"/>
                </a:lnTo>
                <a:lnTo>
                  <a:pt x="1393" y="416"/>
                </a:lnTo>
                <a:lnTo>
                  <a:pt x="1387" y="416"/>
                </a:lnTo>
                <a:lnTo>
                  <a:pt x="1387" y="421"/>
                </a:lnTo>
                <a:lnTo>
                  <a:pt x="1393" y="421"/>
                </a:lnTo>
                <a:lnTo>
                  <a:pt x="1393" y="426"/>
                </a:lnTo>
                <a:lnTo>
                  <a:pt x="1398" y="421"/>
                </a:lnTo>
                <a:lnTo>
                  <a:pt x="1403" y="416"/>
                </a:lnTo>
                <a:lnTo>
                  <a:pt x="1408" y="416"/>
                </a:lnTo>
                <a:lnTo>
                  <a:pt x="2276" y="2364"/>
                </a:lnTo>
                <a:lnTo>
                  <a:pt x="1507" y="104"/>
                </a:lnTo>
                <a:lnTo>
                  <a:pt x="1507" y="109"/>
                </a:lnTo>
                <a:lnTo>
                  <a:pt x="1512" y="109"/>
                </a:lnTo>
                <a:lnTo>
                  <a:pt x="1512" y="114"/>
                </a:lnTo>
                <a:lnTo>
                  <a:pt x="1512" y="109"/>
                </a:lnTo>
                <a:lnTo>
                  <a:pt x="1512" y="114"/>
                </a:lnTo>
                <a:lnTo>
                  <a:pt x="1517" y="109"/>
                </a:lnTo>
                <a:lnTo>
                  <a:pt x="1522" y="104"/>
                </a:lnTo>
                <a:lnTo>
                  <a:pt x="1528" y="104"/>
                </a:lnTo>
                <a:lnTo>
                  <a:pt x="1522" y="99"/>
                </a:lnTo>
                <a:lnTo>
                  <a:pt x="1517" y="99"/>
                </a:lnTo>
                <a:lnTo>
                  <a:pt x="1507" y="104"/>
                </a:lnTo>
                <a:lnTo>
                  <a:pt x="2276" y="2364"/>
                </a:lnTo>
                <a:lnTo>
                  <a:pt x="1439" y="535"/>
                </a:lnTo>
                <a:lnTo>
                  <a:pt x="1439" y="530"/>
                </a:lnTo>
                <a:lnTo>
                  <a:pt x="1434" y="525"/>
                </a:lnTo>
                <a:lnTo>
                  <a:pt x="1429" y="530"/>
                </a:lnTo>
                <a:lnTo>
                  <a:pt x="1434" y="535"/>
                </a:lnTo>
                <a:lnTo>
                  <a:pt x="1439" y="535"/>
                </a:lnTo>
                <a:lnTo>
                  <a:pt x="2276" y="2364"/>
                </a:lnTo>
                <a:lnTo>
                  <a:pt x="1408" y="608"/>
                </a:lnTo>
                <a:lnTo>
                  <a:pt x="1413" y="608"/>
                </a:lnTo>
                <a:lnTo>
                  <a:pt x="1419" y="603"/>
                </a:lnTo>
                <a:lnTo>
                  <a:pt x="1413" y="598"/>
                </a:lnTo>
                <a:lnTo>
                  <a:pt x="1408" y="603"/>
                </a:lnTo>
                <a:lnTo>
                  <a:pt x="1408" y="608"/>
                </a:lnTo>
                <a:lnTo>
                  <a:pt x="2276" y="2364"/>
                </a:lnTo>
                <a:lnTo>
                  <a:pt x="1444" y="385"/>
                </a:lnTo>
                <a:lnTo>
                  <a:pt x="1444" y="390"/>
                </a:lnTo>
                <a:lnTo>
                  <a:pt x="1439" y="385"/>
                </a:lnTo>
                <a:lnTo>
                  <a:pt x="1439" y="390"/>
                </a:lnTo>
                <a:lnTo>
                  <a:pt x="1434" y="390"/>
                </a:lnTo>
                <a:lnTo>
                  <a:pt x="1429" y="390"/>
                </a:lnTo>
                <a:lnTo>
                  <a:pt x="1429" y="395"/>
                </a:lnTo>
                <a:lnTo>
                  <a:pt x="1429" y="400"/>
                </a:lnTo>
                <a:lnTo>
                  <a:pt x="1429" y="405"/>
                </a:lnTo>
                <a:lnTo>
                  <a:pt x="1429" y="411"/>
                </a:lnTo>
                <a:lnTo>
                  <a:pt x="1429" y="405"/>
                </a:lnTo>
                <a:lnTo>
                  <a:pt x="1429" y="411"/>
                </a:lnTo>
                <a:lnTo>
                  <a:pt x="1429" y="416"/>
                </a:lnTo>
                <a:lnTo>
                  <a:pt x="1434" y="411"/>
                </a:lnTo>
                <a:lnTo>
                  <a:pt x="1434" y="416"/>
                </a:lnTo>
                <a:lnTo>
                  <a:pt x="1439" y="416"/>
                </a:lnTo>
                <a:lnTo>
                  <a:pt x="1444" y="416"/>
                </a:lnTo>
                <a:lnTo>
                  <a:pt x="1450" y="411"/>
                </a:lnTo>
                <a:lnTo>
                  <a:pt x="1455" y="411"/>
                </a:lnTo>
                <a:lnTo>
                  <a:pt x="1460" y="405"/>
                </a:lnTo>
                <a:lnTo>
                  <a:pt x="1460" y="400"/>
                </a:lnTo>
                <a:lnTo>
                  <a:pt x="1465" y="400"/>
                </a:lnTo>
                <a:lnTo>
                  <a:pt x="1460" y="395"/>
                </a:lnTo>
                <a:lnTo>
                  <a:pt x="1465" y="395"/>
                </a:lnTo>
                <a:lnTo>
                  <a:pt x="1460" y="395"/>
                </a:lnTo>
                <a:lnTo>
                  <a:pt x="1460" y="390"/>
                </a:lnTo>
                <a:lnTo>
                  <a:pt x="1465" y="390"/>
                </a:lnTo>
                <a:lnTo>
                  <a:pt x="1460" y="390"/>
                </a:lnTo>
                <a:lnTo>
                  <a:pt x="1455" y="390"/>
                </a:lnTo>
                <a:lnTo>
                  <a:pt x="1455" y="385"/>
                </a:lnTo>
                <a:lnTo>
                  <a:pt x="1455" y="390"/>
                </a:lnTo>
                <a:lnTo>
                  <a:pt x="1455" y="385"/>
                </a:lnTo>
                <a:lnTo>
                  <a:pt x="1450" y="385"/>
                </a:lnTo>
                <a:lnTo>
                  <a:pt x="1450" y="390"/>
                </a:lnTo>
                <a:lnTo>
                  <a:pt x="1450" y="385"/>
                </a:lnTo>
                <a:lnTo>
                  <a:pt x="1444" y="385"/>
                </a:lnTo>
                <a:lnTo>
                  <a:pt x="2276" y="2364"/>
                </a:lnTo>
                <a:lnTo>
                  <a:pt x="1444" y="468"/>
                </a:lnTo>
                <a:lnTo>
                  <a:pt x="1434" y="473"/>
                </a:lnTo>
                <a:lnTo>
                  <a:pt x="1434" y="468"/>
                </a:lnTo>
                <a:lnTo>
                  <a:pt x="1429" y="463"/>
                </a:lnTo>
                <a:lnTo>
                  <a:pt x="1424" y="463"/>
                </a:lnTo>
                <a:lnTo>
                  <a:pt x="1419" y="468"/>
                </a:lnTo>
                <a:lnTo>
                  <a:pt x="1413" y="473"/>
                </a:lnTo>
                <a:lnTo>
                  <a:pt x="1408" y="483"/>
                </a:lnTo>
                <a:lnTo>
                  <a:pt x="1413" y="483"/>
                </a:lnTo>
                <a:lnTo>
                  <a:pt x="1408" y="489"/>
                </a:lnTo>
                <a:lnTo>
                  <a:pt x="1413" y="489"/>
                </a:lnTo>
                <a:lnTo>
                  <a:pt x="1419" y="489"/>
                </a:lnTo>
                <a:lnTo>
                  <a:pt x="1424" y="483"/>
                </a:lnTo>
                <a:lnTo>
                  <a:pt x="1429" y="483"/>
                </a:lnTo>
                <a:lnTo>
                  <a:pt x="1429" y="489"/>
                </a:lnTo>
                <a:lnTo>
                  <a:pt x="1434" y="489"/>
                </a:lnTo>
                <a:lnTo>
                  <a:pt x="1429" y="489"/>
                </a:lnTo>
                <a:lnTo>
                  <a:pt x="1434" y="489"/>
                </a:lnTo>
                <a:lnTo>
                  <a:pt x="1439" y="483"/>
                </a:lnTo>
                <a:lnTo>
                  <a:pt x="1444" y="478"/>
                </a:lnTo>
                <a:lnTo>
                  <a:pt x="1444" y="473"/>
                </a:lnTo>
                <a:lnTo>
                  <a:pt x="1444" y="468"/>
                </a:lnTo>
                <a:lnTo>
                  <a:pt x="2276" y="2364"/>
                </a:lnTo>
                <a:lnTo>
                  <a:pt x="1450" y="598"/>
                </a:lnTo>
                <a:lnTo>
                  <a:pt x="1455" y="592"/>
                </a:lnTo>
                <a:lnTo>
                  <a:pt x="1450" y="592"/>
                </a:lnTo>
                <a:lnTo>
                  <a:pt x="1450" y="598"/>
                </a:lnTo>
                <a:lnTo>
                  <a:pt x="2276" y="2364"/>
                </a:lnTo>
                <a:lnTo>
                  <a:pt x="3907" y="286"/>
                </a:lnTo>
                <a:lnTo>
                  <a:pt x="3902" y="286"/>
                </a:lnTo>
                <a:lnTo>
                  <a:pt x="3902" y="291"/>
                </a:lnTo>
                <a:lnTo>
                  <a:pt x="3907" y="291"/>
                </a:lnTo>
                <a:lnTo>
                  <a:pt x="3907" y="286"/>
                </a:lnTo>
                <a:lnTo>
                  <a:pt x="2276" y="2364"/>
                </a:lnTo>
                <a:lnTo>
                  <a:pt x="3876" y="255"/>
                </a:lnTo>
                <a:lnTo>
                  <a:pt x="3871" y="255"/>
                </a:lnTo>
                <a:lnTo>
                  <a:pt x="3865" y="250"/>
                </a:lnTo>
                <a:lnTo>
                  <a:pt x="3860" y="250"/>
                </a:lnTo>
                <a:lnTo>
                  <a:pt x="3845" y="244"/>
                </a:lnTo>
                <a:lnTo>
                  <a:pt x="3850" y="250"/>
                </a:lnTo>
                <a:lnTo>
                  <a:pt x="3845" y="255"/>
                </a:lnTo>
                <a:lnTo>
                  <a:pt x="3850" y="255"/>
                </a:lnTo>
                <a:lnTo>
                  <a:pt x="3855" y="255"/>
                </a:lnTo>
                <a:lnTo>
                  <a:pt x="3860" y="255"/>
                </a:lnTo>
                <a:lnTo>
                  <a:pt x="3865" y="255"/>
                </a:lnTo>
                <a:lnTo>
                  <a:pt x="3871" y="255"/>
                </a:lnTo>
                <a:lnTo>
                  <a:pt x="3871" y="260"/>
                </a:lnTo>
                <a:lnTo>
                  <a:pt x="3876" y="255"/>
                </a:lnTo>
                <a:lnTo>
                  <a:pt x="2276" y="2364"/>
                </a:lnTo>
                <a:lnTo>
                  <a:pt x="3793" y="198"/>
                </a:lnTo>
                <a:lnTo>
                  <a:pt x="3793" y="192"/>
                </a:lnTo>
                <a:lnTo>
                  <a:pt x="3788" y="192"/>
                </a:lnTo>
                <a:lnTo>
                  <a:pt x="3782" y="198"/>
                </a:lnTo>
                <a:lnTo>
                  <a:pt x="3782" y="203"/>
                </a:lnTo>
                <a:lnTo>
                  <a:pt x="3782" y="208"/>
                </a:lnTo>
                <a:lnTo>
                  <a:pt x="3788" y="203"/>
                </a:lnTo>
                <a:lnTo>
                  <a:pt x="3793" y="198"/>
                </a:lnTo>
                <a:lnTo>
                  <a:pt x="2276" y="2364"/>
                </a:lnTo>
                <a:lnTo>
                  <a:pt x="3814" y="234"/>
                </a:lnTo>
                <a:lnTo>
                  <a:pt x="3808" y="234"/>
                </a:lnTo>
                <a:lnTo>
                  <a:pt x="3819" y="234"/>
                </a:lnTo>
                <a:lnTo>
                  <a:pt x="3819" y="239"/>
                </a:lnTo>
                <a:lnTo>
                  <a:pt x="3824" y="239"/>
                </a:lnTo>
                <a:lnTo>
                  <a:pt x="3829" y="239"/>
                </a:lnTo>
                <a:lnTo>
                  <a:pt x="3829" y="234"/>
                </a:lnTo>
                <a:lnTo>
                  <a:pt x="3819" y="234"/>
                </a:lnTo>
                <a:lnTo>
                  <a:pt x="3814" y="234"/>
                </a:lnTo>
                <a:lnTo>
                  <a:pt x="2276" y="2364"/>
                </a:lnTo>
                <a:lnTo>
                  <a:pt x="3938" y="317"/>
                </a:lnTo>
                <a:lnTo>
                  <a:pt x="3933" y="317"/>
                </a:lnTo>
                <a:lnTo>
                  <a:pt x="3933" y="322"/>
                </a:lnTo>
                <a:lnTo>
                  <a:pt x="3938" y="317"/>
                </a:lnTo>
                <a:lnTo>
                  <a:pt x="2276" y="2364"/>
                </a:lnTo>
                <a:lnTo>
                  <a:pt x="644" y="0"/>
                </a:lnTo>
                <a:lnTo>
                  <a:pt x="686" y="89"/>
                </a:lnTo>
                <a:lnTo>
                  <a:pt x="717" y="172"/>
                </a:lnTo>
                <a:lnTo>
                  <a:pt x="686" y="78"/>
                </a:lnTo>
                <a:lnTo>
                  <a:pt x="650" y="0"/>
                </a:lnTo>
                <a:lnTo>
                  <a:pt x="644" y="0"/>
                </a:lnTo>
                <a:lnTo>
                  <a:pt x="2276" y="2364"/>
                </a:lnTo>
                <a:lnTo>
                  <a:pt x="738" y="509"/>
                </a:lnTo>
                <a:lnTo>
                  <a:pt x="728" y="452"/>
                </a:lnTo>
                <a:lnTo>
                  <a:pt x="728" y="411"/>
                </a:lnTo>
                <a:lnTo>
                  <a:pt x="712" y="385"/>
                </a:lnTo>
                <a:lnTo>
                  <a:pt x="728" y="447"/>
                </a:lnTo>
                <a:lnTo>
                  <a:pt x="738" y="509"/>
                </a:lnTo>
                <a:lnTo>
                  <a:pt x="2276" y="2364"/>
                </a:lnTo>
                <a:lnTo>
                  <a:pt x="5" y="982"/>
                </a:lnTo>
                <a:lnTo>
                  <a:pt x="11" y="982"/>
                </a:lnTo>
                <a:lnTo>
                  <a:pt x="11" y="977"/>
                </a:lnTo>
                <a:lnTo>
                  <a:pt x="0" y="982"/>
                </a:lnTo>
                <a:lnTo>
                  <a:pt x="0" y="987"/>
                </a:lnTo>
                <a:lnTo>
                  <a:pt x="5" y="982"/>
                </a:lnTo>
                <a:lnTo>
                  <a:pt x="2276" y="2364"/>
                </a:lnTo>
                <a:lnTo>
                  <a:pt x="4286" y="2998"/>
                </a:lnTo>
                <a:lnTo>
                  <a:pt x="4281" y="3003"/>
                </a:lnTo>
                <a:lnTo>
                  <a:pt x="4292" y="3003"/>
                </a:lnTo>
                <a:lnTo>
                  <a:pt x="4292" y="2998"/>
                </a:lnTo>
                <a:lnTo>
                  <a:pt x="4286" y="2998"/>
                </a:lnTo>
                <a:lnTo>
                  <a:pt x="2276" y="2364"/>
                </a:lnTo>
                <a:lnTo>
                  <a:pt x="3938" y="286"/>
                </a:lnTo>
                <a:lnTo>
                  <a:pt x="3933" y="286"/>
                </a:lnTo>
                <a:lnTo>
                  <a:pt x="3933" y="291"/>
                </a:lnTo>
                <a:lnTo>
                  <a:pt x="3938" y="291"/>
                </a:lnTo>
                <a:lnTo>
                  <a:pt x="3938" y="286"/>
                </a:lnTo>
                <a:lnTo>
                  <a:pt x="3938" y="291"/>
                </a:lnTo>
                <a:lnTo>
                  <a:pt x="3938" y="286"/>
                </a:lnTo>
                <a:lnTo>
                  <a:pt x="2276" y="2364"/>
                </a:lnTo>
                <a:lnTo>
                  <a:pt x="3985" y="296"/>
                </a:lnTo>
                <a:lnTo>
                  <a:pt x="3990" y="302"/>
                </a:lnTo>
                <a:lnTo>
                  <a:pt x="3990" y="296"/>
                </a:lnTo>
                <a:lnTo>
                  <a:pt x="3985" y="296"/>
                </a:lnTo>
                <a:lnTo>
                  <a:pt x="2276" y="2364"/>
                </a:lnTo>
                <a:lnTo>
                  <a:pt x="4364" y="3018"/>
                </a:lnTo>
                <a:lnTo>
                  <a:pt x="4364" y="3008"/>
                </a:lnTo>
                <a:lnTo>
                  <a:pt x="4359" y="3013"/>
                </a:lnTo>
                <a:lnTo>
                  <a:pt x="4359" y="3018"/>
                </a:lnTo>
                <a:lnTo>
                  <a:pt x="4364" y="3018"/>
                </a:lnTo>
                <a:lnTo>
                  <a:pt x="2276" y="2364"/>
                </a:lnTo>
                <a:lnTo>
                  <a:pt x="4369" y="515"/>
                </a:lnTo>
                <a:lnTo>
                  <a:pt x="4375" y="499"/>
                </a:lnTo>
                <a:lnTo>
                  <a:pt x="4369" y="494"/>
                </a:lnTo>
                <a:lnTo>
                  <a:pt x="4359" y="478"/>
                </a:lnTo>
                <a:lnTo>
                  <a:pt x="4343" y="473"/>
                </a:lnTo>
                <a:lnTo>
                  <a:pt x="4328" y="478"/>
                </a:lnTo>
                <a:lnTo>
                  <a:pt x="4292" y="483"/>
                </a:lnTo>
                <a:lnTo>
                  <a:pt x="4286" y="483"/>
                </a:lnTo>
                <a:lnTo>
                  <a:pt x="4286" y="473"/>
                </a:lnTo>
                <a:lnTo>
                  <a:pt x="4286" y="463"/>
                </a:lnTo>
                <a:lnTo>
                  <a:pt x="4271" y="442"/>
                </a:lnTo>
                <a:lnTo>
                  <a:pt x="4255" y="431"/>
                </a:lnTo>
                <a:lnTo>
                  <a:pt x="4260" y="426"/>
                </a:lnTo>
                <a:lnTo>
                  <a:pt x="4266" y="421"/>
                </a:lnTo>
                <a:lnTo>
                  <a:pt x="4276" y="411"/>
                </a:lnTo>
                <a:lnTo>
                  <a:pt x="4281" y="405"/>
                </a:lnTo>
                <a:lnTo>
                  <a:pt x="4276" y="395"/>
                </a:lnTo>
                <a:lnTo>
                  <a:pt x="4250" y="385"/>
                </a:lnTo>
                <a:lnTo>
                  <a:pt x="4234" y="374"/>
                </a:lnTo>
                <a:lnTo>
                  <a:pt x="4229" y="364"/>
                </a:lnTo>
                <a:lnTo>
                  <a:pt x="4229" y="359"/>
                </a:lnTo>
                <a:lnTo>
                  <a:pt x="4250" y="322"/>
                </a:lnTo>
                <a:lnTo>
                  <a:pt x="4250" y="312"/>
                </a:lnTo>
                <a:lnTo>
                  <a:pt x="4240" y="296"/>
                </a:lnTo>
                <a:lnTo>
                  <a:pt x="4208" y="291"/>
                </a:lnTo>
                <a:lnTo>
                  <a:pt x="4198" y="286"/>
                </a:lnTo>
                <a:lnTo>
                  <a:pt x="4193" y="276"/>
                </a:lnTo>
                <a:lnTo>
                  <a:pt x="4198" y="260"/>
                </a:lnTo>
                <a:lnTo>
                  <a:pt x="4208" y="239"/>
                </a:lnTo>
                <a:lnTo>
                  <a:pt x="4219" y="224"/>
                </a:lnTo>
                <a:lnTo>
                  <a:pt x="4208" y="218"/>
                </a:lnTo>
                <a:lnTo>
                  <a:pt x="4193" y="218"/>
                </a:lnTo>
                <a:lnTo>
                  <a:pt x="4177" y="218"/>
                </a:lnTo>
                <a:lnTo>
                  <a:pt x="4167" y="218"/>
                </a:lnTo>
                <a:lnTo>
                  <a:pt x="4162" y="208"/>
                </a:lnTo>
                <a:lnTo>
                  <a:pt x="4156" y="177"/>
                </a:lnTo>
                <a:lnTo>
                  <a:pt x="4156" y="166"/>
                </a:lnTo>
                <a:lnTo>
                  <a:pt x="4141" y="156"/>
                </a:lnTo>
                <a:lnTo>
                  <a:pt x="4099" y="135"/>
                </a:lnTo>
                <a:lnTo>
                  <a:pt x="4073" y="130"/>
                </a:lnTo>
                <a:lnTo>
                  <a:pt x="4079" y="130"/>
                </a:lnTo>
                <a:lnTo>
                  <a:pt x="4073" y="125"/>
                </a:lnTo>
                <a:lnTo>
                  <a:pt x="4063" y="114"/>
                </a:lnTo>
                <a:lnTo>
                  <a:pt x="4053" y="120"/>
                </a:lnTo>
                <a:lnTo>
                  <a:pt x="4042" y="125"/>
                </a:lnTo>
                <a:lnTo>
                  <a:pt x="4027" y="135"/>
                </a:lnTo>
                <a:lnTo>
                  <a:pt x="4006" y="146"/>
                </a:lnTo>
                <a:lnTo>
                  <a:pt x="3985" y="146"/>
                </a:lnTo>
                <a:lnTo>
                  <a:pt x="3975" y="140"/>
                </a:lnTo>
                <a:lnTo>
                  <a:pt x="3959" y="130"/>
                </a:lnTo>
                <a:lnTo>
                  <a:pt x="3954" y="120"/>
                </a:lnTo>
                <a:lnTo>
                  <a:pt x="3949" y="125"/>
                </a:lnTo>
                <a:lnTo>
                  <a:pt x="3943" y="140"/>
                </a:lnTo>
                <a:lnTo>
                  <a:pt x="3949" y="151"/>
                </a:lnTo>
                <a:lnTo>
                  <a:pt x="3954" y="156"/>
                </a:lnTo>
                <a:lnTo>
                  <a:pt x="3969" y="166"/>
                </a:lnTo>
                <a:lnTo>
                  <a:pt x="3969" y="172"/>
                </a:lnTo>
                <a:lnTo>
                  <a:pt x="3969" y="166"/>
                </a:lnTo>
                <a:lnTo>
                  <a:pt x="3980" y="177"/>
                </a:lnTo>
                <a:lnTo>
                  <a:pt x="3975" y="187"/>
                </a:lnTo>
                <a:lnTo>
                  <a:pt x="3975" y="198"/>
                </a:lnTo>
                <a:lnTo>
                  <a:pt x="3985" y="208"/>
                </a:lnTo>
                <a:lnTo>
                  <a:pt x="4011" y="234"/>
                </a:lnTo>
                <a:lnTo>
                  <a:pt x="4037" y="255"/>
                </a:lnTo>
                <a:lnTo>
                  <a:pt x="4042" y="276"/>
                </a:lnTo>
                <a:lnTo>
                  <a:pt x="4042" y="281"/>
                </a:lnTo>
                <a:lnTo>
                  <a:pt x="4032" y="291"/>
                </a:lnTo>
                <a:lnTo>
                  <a:pt x="3995" y="260"/>
                </a:lnTo>
                <a:lnTo>
                  <a:pt x="3969" y="244"/>
                </a:lnTo>
                <a:lnTo>
                  <a:pt x="3933" y="229"/>
                </a:lnTo>
                <a:lnTo>
                  <a:pt x="3912" y="218"/>
                </a:lnTo>
                <a:lnTo>
                  <a:pt x="3891" y="192"/>
                </a:lnTo>
                <a:lnTo>
                  <a:pt x="3850" y="151"/>
                </a:lnTo>
                <a:lnTo>
                  <a:pt x="3871" y="182"/>
                </a:lnTo>
                <a:lnTo>
                  <a:pt x="3881" y="192"/>
                </a:lnTo>
                <a:lnTo>
                  <a:pt x="3876" y="198"/>
                </a:lnTo>
                <a:lnTo>
                  <a:pt x="3876" y="192"/>
                </a:lnTo>
                <a:lnTo>
                  <a:pt x="3782" y="125"/>
                </a:lnTo>
                <a:lnTo>
                  <a:pt x="3788" y="120"/>
                </a:lnTo>
                <a:lnTo>
                  <a:pt x="3782" y="120"/>
                </a:lnTo>
                <a:lnTo>
                  <a:pt x="3788" y="120"/>
                </a:lnTo>
                <a:lnTo>
                  <a:pt x="3788" y="114"/>
                </a:lnTo>
                <a:lnTo>
                  <a:pt x="3782" y="114"/>
                </a:lnTo>
                <a:lnTo>
                  <a:pt x="3788" y="114"/>
                </a:lnTo>
                <a:lnTo>
                  <a:pt x="3782" y="114"/>
                </a:lnTo>
                <a:lnTo>
                  <a:pt x="3777" y="120"/>
                </a:lnTo>
                <a:lnTo>
                  <a:pt x="3694" y="57"/>
                </a:lnTo>
                <a:lnTo>
                  <a:pt x="3689" y="42"/>
                </a:lnTo>
                <a:lnTo>
                  <a:pt x="3689" y="37"/>
                </a:lnTo>
                <a:lnTo>
                  <a:pt x="3684" y="47"/>
                </a:lnTo>
                <a:lnTo>
                  <a:pt x="3678" y="42"/>
                </a:lnTo>
                <a:lnTo>
                  <a:pt x="3684" y="31"/>
                </a:lnTo>
                <a:lnTo>
                  <a:pt x="3684" y="26"/>
                </a:lnTo>
                <a:lnTo>
                  <a:pt x="3678" y="26"/>
                </a:lnTo>
                <a:lnTo>
                  <a:pt x="3678" y="11"/>
                </a:lnTo>
                <a:lnTo>
                  <a:pt x="3684" y="0"/>
                </a:lnTo>
                <a:lnTo>
                  <a:pt x="2858" y="0"/>
                </a:lnTo>
                <a:lnTo>
                  <a:pt x="2852" y="11"/>
                </a:lnTo>
                <a:lnTo>
                  <a:pt x="2837" y="16"/>
                </a:lnTo>
                <a:lnTo>
                  <a:pt x="2785" y="37"/>
                </a:lnTo>
                <a:lnTo>
                  <a:pt x="2774" y="42"/>
                </a:lnTo>
                <a:lnTo>
                  <a:pt x="2769" y="47"/>
                </a:lnTo>
                <a:lnTo>
                  <a:pt x="2774" y="63"/>
                </a:lnTo>
                <a:lnTo>
                  <a:pt x="2780" y="73"/>
                </a:lnTo>
                <a:lnTo>
                  <a:pt x="2780" y="78"/>
                </a:lnTo>
                <a:lnTo>
                  <a:pt x="2780" y="83"/>
                </a:lnTo>
                <a:lnTo>
                  <a:pt x="2774" y="89"/>
                </a:lnTo>
                <a:lnTo>
                  <a:pt x="2780" y="94"/>
                </a:lnTo>
                <a:lnTo>
                  <a:pt x="2795" y="104"/>
                </a:lnTo>
                <a:lnTo>
                  <a:pt x="2800" y="114"/>
                </a:lnTo>
                <a:lnTo>
                  <a:pt x="2795" y="125"/>
                </a:lnTo>
                <a:lnTo>
                  <a:pt x="2806" y="120"/>
                </a:lnTo>
                <a:lnTo>
                  <a:pt x="2806" y="114"/>
                </a:lnTo>
                <a:lnTo>
                  <a:pt x="2811" y="114"/>
                </a:lnTo>
                <a:lnTo>
                  <a:pt x="2816" y="109"/>
                </a:lnTo>
                <a:lnTo>
                  <a:pt x="2837" y="109"/>
                </a:lnTo>
                <a:lnTo>
                  <a:pt x="2858" y="104"/>
                </a:lnTo>
                <a:lnTo>
                  <a:pt x="2863" y="109"/>
                </a:lnTo>
                <a:lnTo>
                  <a:pt x="2863" y="120"/>
                </a:lnTo>
                <a:lnTo>
                  <a:pt x="2858" y="120"/>
                </a:lnTo>
                <a:lnTo>
                  <a:pt x="2852" y="125"/>
                </a:lnTo>
                <a:lnTo>
                  <a:pt x="2858" y="130"/>
                </a:lnTo>
                <a:lnTo>
                  <a:pt x="2868" y="140"/>
                </a:lnTo>
                <a:lnTo>
                  <a:pt x="2868" y="151"/>
                </a:lnTo>
                <a:lnTo>
                  <a:pt x="2868" y="156"/>
                </a:lnTo>
                <a:lnTo>
                  <a:pt x="2863" y="172"/>
                </a:lnTo>
                <a:lnTo>
                  <a:pt x="2858" y="177"/>
                </a:lnTo>
                <a:lnTo>
                  <a:pt x="2847" y="177"/>
                </a:lnTo>
                <a:lnTo>
                  <a:pt x="2842" y="182"/>
                </a:lnTo>
                <a:lnTo>
                  <a:pt x="2842" y="192"/>
                </a:lnTo>
                <a:lnTo>
                  <a:pt x="2837" y="208"/>
                </a:lnTo>
                <a:lnTo>
                  <a:pt x="2837" y="213"/>
                </a:lnTo>
                <a:lnTo>
                  <a:pt x="2837" y="218"/>
                </a:lnTo>
                <a:lnTo>
                  <a:pt x="2837" y="239"/>
                </a:lnTo>
                <a:lnTo>
                  <a:pt x="2837" y="244"/>
                </a:lnTo>
                <a:lnTo>
                  <a:pt x="2832" y="244"/>
                </a:lnTo>
                <a:lnTo>
                  <a:pt x="2816" y="244"/>
                </a:lnTo>
                <a:lnTo>
                  <a:pt x="2811" y="239"/>
                </a:lnTo>
                <a:lnTo>
                  <a:pt x="2800" y="229"/>
                </a:lnTo>
                <a:lnTo>
                  <a:pt x="2795" y="229"/>
                </a:lnTo>
                <a:lnTo>
                  <a:pt x="2795" y="234"/>
                </a:lnTo>
                <a:lnTo>
                  <a:pt x="2800" y="239"/>
                </a:lnTo>
                <a:lnTo>
                  <a:pt x="2806" y="260"/>
                </a:lnTo>
                <a:lnTo>
                  <a:pt x="2800" y="270"/>
                </a:lnTo>
                <a:lnTo>
                  <a:pt x="2795" y="270"/>
                </a:lnTo>
                <a:lnTo>
                  <a:pt x="2790" y="270"/>
                </a:lnTo>
                <a:lnTo>
                  <a:pt x="2790" y="281"/>
                </a:lnTo>
                <a:lnTo>
                  <a:pt x="2795" y="291"/>
                </a:lnTo>
                <a:lnTo>
                  <a:pt x="2785" y="291"/>
                </a:lnTo>
                <a:lnTo>
                  <a:pt x="2790" y="296"/>
                </a:lnTo>
                <a:lnTo>
                  <a:pt x="2811" y="312"/>
                </a:lnTo>
                <a:lnTo>
                  <a:pt x="2816" y="312"/>
                </a:lnTo>
                <a:lnTo>
                  <a:pt x="2816" y="327"/>
                </a:lnTo>
                <a:lnTo>
                  <a:pt x="2816" y="333"/>
                </a:lnTo>
                <a:lnTo>
                  <a:pt x="2811" y="327"/>
                </a:lnTo>
                <a:lnTo>
                  <a:pt x="2806" y="322"/>
                </a:lnTo>
                <a:lnTo>
                  <a:pt x="2800" y="322"/>
                </a:lnTo>
                <a:lnTo>
                  <a:pt x="2795" y="327"/>
                </a:lnTo>
                <a:lnTo>
                  <a:pt x="2800" y="333"/>
                </a:lnTo>
                <a:lnTo>
                  <a:pt x="2806" y="338"/>
                </a:lnTo>
                <a:lnTo>
                  <a:pt x="2800" y="338"/>
                </a:lnTo>
                <a:lnTo>
                  <a:pt x="2795" y="333"/>
                </a:lnTo>
                <a:lnTo>
                  <a:pt x="2780" y="322"/>
                </a:lnTo>
                <a:lnTo>
                  <a:pt x="2774" y="327"/>
                </a:lnTo>
                <a:lnTo>
                  <a:pt x="2774" y="333"/>
                </a:lnTo>
                <a:lnTo>
                  <a:pt x="2785" y="338"/>
                </a:lnTo>
                <a:lnTo>
                  <a:pt x="2790" y="348"/>
                </a:lnTo>
                <a:lnTo>
                  <a:pt x="2790" y="353"/>
                </a:lnTo>
                <a:lnTo>
                  <a:pt x="2785" y="353"/>
                </a:lnTo>
                <a:lnTo>
                  <a:pt x="2774" y="353"/>
                </a:lnTo>
                <a:lnTo>
                  <a:pt x="2769" y="353"/>
                </a:lnTo>
                <a:lnTo>
                  <a:pt x="2774" y="359"/>
                </a:lnTo>
                <a:lnTo>
                  <a:pt x="2785" y="364"/>
                </a:lnTo>
                <a:lnTo>
                  <a:pt x="2785" y="369"/>
                </a:lnTo>
                <a:lnTo>
                  <a:pt x="2785" y="374"/>
                </a:lnTo>
                <a:lnTo>
                  <a:pt x="2774" y="390"/>
                </a:lnTo>
                <a:lnTo>
                  <a:pt x="2774" y="395"/>
                </a:lnTo>
                <a:lnTo>
                  <a:pt x="2774" y="400"/>
                </a:lnTo>
                <a:lnTo>
                  <a:pt x="2785" y="395"/>
                </a:lnTo>
                <a:lnTo>
                  <a:pt x="2790" y="395"/>
                </a:lnTo>
                <a:lnTo>
                  <a:pt x="2790" y="405"/>
                </a:lnTo>
                <a:lnTo>
                  <a:pt x="2790" y="416"/>
                </a:lnTo>
                <a:lnTo>
                  <a:pt x="2790" y="426"/>
                </a:lnTo>
                <a:lnTo>
                  <a:pt x="2800" y="431"/>
                </a:lnTo>
                <a:lnTo>
                  <a:pt x="2806" y="431"/>
                </a:lnTo>
                <a:lnTo>
                  <a:pt x="2806" y="437"/>
                </a:lnTo>
                <a:lnTo>
                  <a:pt x="2800" y="437"/>
                </a:lnTo>
                <a:lnTo>
                  <a:pt x="2800" y="442"/>
                </a:lnTo>
                <a:lnTo>
                  <a:pt x="2800" y="447"/>
                </a:lnTo>
                <a:lnTo>
                  <a:pt x="2811" y="452"/>
                </a:lnTo>
                <a:lnTo>
                  <a:pt x="2832" y="452"/>
                </a:lnTo>
                <a:lnTo>
                  <a:pt x="2842" y="442"/>
                </a:lnTo>
                <a:lnTo>
                  <a:pt x="2847" y="447"/>
                </a:lnTo>
                <a:lnTo>
                  <a:pt x="2858" y="463"/>
                </a:lnTo>
                <a:lnTo>
                  <a:pt x="2863" y="463"/>
                </a:lnTo>
                <a:lnTo>
                  <a:pt x="2868" y="457"/>
                </a:lnTo>
                <a:lnTo>
                  <a:pt x="2868" y="468"/>
                </a:lnTo>
                <a:lnTo>
                  <a:pt x="2863" y="473"/>
                </a:lnTo>
                <a:lnTo>
                  <a:pt x="2847" y="478"/>
                </a:lnTo>
                <a:lnTo>
                  <a:pt x="2816" y="494"/>
                </a:lnTo>
                <a:lnTo>
                  <a:pt x="2785" y="520"/>
                </a:lnTo>
                <a:lnTo>
                  <a:pt x="2754" y="561"/>
                </a:lnTo>
                <a:lnTo>
                  <a:pt x="2774" y="556"/>
                </a:lnTo>
                <a:lnTo>
                  <a:pt x="2795" y="556"/>
                </a:lnTo>
                <a:lnTo>
                  <a:pt x="2800" y="561"/>
                </a:lnTo>
                <a:lnTo>
                  <a:pt x="2811" y="572"/>
                </a:lnTo>
                <a:lnTo>
                  <a:pt x="2821" y="587"/>
                </a:lnTo>
                <a:lnTo>
                  <a:pt x="2837" y="592"/>
                </a:lnTo>
                <a:lnTo>
                  <a:pt x="2842" y="592"/>
                </a:lnTo>
                <a:lnTo>
                  <a:pt x="2837" y="608"/>
                </a:lnTo>
                <a:lnTo>
                  <a:pt x="2821" y="629"/>
                </a:lnTo>
                <a:lnTo>
                  <a:pt x="2832" y="644"/>
                </a:lnTo>
                <a:lnTo>
                  <a:pt x="2837" y="650"/>
                </a:lnTo>
                <a:lnTo>
                  <a:pt x="2847" y="655"/>
                </a:lnTo>
                <a:lnTo>
                  <a:pt x="2878" y="655"/>
                </a:lnTo>
                <a:lnTo>
                  <a:pt x="2910" y="655"/>
                </a:lnTo>
                <a:lnTo>
                  <a:pt x="2920" y="660"/>
                </a:lnTo>
                <a:lnTo>
                  <a:pt x="2920" y="686"/>
                </a:lnTo>
                <a:lnTo>
                  <a:pt x="2925" y="702"/>
                </a:lnTo>
                <a:lnTo>
                  <a:pt x="2930" y="707"/>
                </a:lnTo>
                <a:lnTo>
                  <a:pt x="2951" y="696"/>
                </a:lnTo>
                <a:lnTo>
                  <a:pt x="2977" y="681"/>
                </a:lnTo>
                <a:lnTo>
                  <a:pt x="2977" y="686"/>
                </a:lnTo>
                <a:lnTo>
                  <a:pt x="2998" y="727"/>
                </a:lnTo>
                <a:lnTo>
                  <a:pt x="3029" y="769"/>
                </a:lnTo>
                <a:lnTo>
                  <a:pt x="3019" y="769"/>
                </a:lnTo>
                <a:lnTo>
                  <a:pt x="3008" y="774"/>
                </a:lnTo>
                <a:lnTo>
                  <a:pt x="3013" y="774"/>
                </a:lnTo>
                <a:lnTo>
                  <a:pt x="3034" y="774"/>
                </a:lnTo>
                <a:lnTo>
                  <a:pt x="3060" y="800"/>
                </a:lnTo>
                <a:lnTo>
                  <a:pt x="3045" y="769"/>
                </a:lnTo>
                <a:lnTo>
                  <a:pt x="3050" y="774"/>
                </a:lnTo>
                <a:lnTo>
                  <a:pt x="3055" y="774"/>
                </a:lnTo>
                <a:lnTo>
                  <a:pt x="3071" y="790"/>
                </a:lnTo>
                <a:lnTo>
                  <a:pt x="3081" y="800"/>
                </a:lnTo>
                <a:lnTo>
                  <a:pt x="3086" y="800"/>
                </a:lnTo>
                <a:lnTo>
                  <a:pt x="3091" y="800"/>
                </a:lnTo>
                <a:lnTo>
                  <a:pt x="3091" y="790"/>
                </a:lnTo>
                <a:lnTo>
                  <a:pt x="3076" y="774"/>
                </a:lnTo>
                <a:lnTo>
                  <a:pt x="3071" y="769"/>
                </a:lnTo>
                <a:lnTo>
                  <a:pt x="3081" y="769"/>
                </a:lnTo>
                <a:lnTo>
                  <a:pt x="3076" y="764"/>
                </a:lnTo>
                <a:lnTo>
                  <a:pt x="3071" y="764"/>
                </a:lnTo>
                <a:lnTo>
                  <a:pt x="3091" y="753"/>
                </a:lnTo>
                <a:lnTo>
                  <a:pt x="3102" y="753"/>
                </a:lnTo>
                <a:lnTo>
                  <a:pt x="3097" y="759"/>
                </a:lnTo>
                <a:lnTo>
                  <a:pt x="3097" y="764"/>
                </a:lnTo>
                <a:lnTo>
                  <a:pt x="3091" y="764"/>
                </a:lnTo>
                <a:lnTo>
                  <a:pt x="3086" y="764"/>
                </a:lnTo>
                <a:lnTo>
                  <a:pt x="3138" y="759"/>
                </a:lnTo>
                <a:lnTo>
                  <a:pt x="3154" y="753"/>
                </a:lnTo>
                <a:lnTo>
                  <a:pt x="3149" y="753"/>
                </a:lnTo>
                <a:lnTo>
                  <a:pt x="3123" y="753"/>
                </a:lnTo>
                <a:lnTo>
                  <a:pt x="3117" y="753"/>
                </a:lnTo>
                <a:lnTo>
                  <a:pt x="3133" y="748"/>
                </a:lnTo>
                <a:lnTo>
                  <a:pt x="3143" y="753"/>
                </a:lnTo>
                <a:lnTo>
                  <a:pt x="3149" y="753"/>
                </a:lnTo>
                <a:lnTo>
                  <a:pt x="3169" y="748"/>
                </a:lnTo>
                <a:lnTo>
                  <a:pt x="3185" y="748"/>
                </a:lnTo>
                <a:lnTo>
                  <a:pt x="3211" y="743"/>
                </a:lnTo>
                <a:lnTo>
                  <a:pt x="3237" y="733"/>
                </a:lnTo>
                <a:lnTo>
                  <a:pt x="3247" y="753"/>
                </a:lnTo>
                <a:lnTo>
                  <a:pt x="3263" y="764"/>
                </a:lnTo>
                <a:lnTo>
                  <a:pt x="3284" y="769"/>
                </a:lnTo>
                <a:lnTo>
                  <a:pt x="3310" y="769"/>
                </a:lnTo>
                <a:lnTo>
                  <a:pt x="3330" y="785"/>
                </a:lnTo>
                <a:lnTo>
                  <a:pt x="3320" y="811"/>
                </a:lnTo>
                <a:lnTo>
                  <a:pt x="3320" y="821"/>
                </a:lnTo>
                <a:lnTo>
                  <a:pt x="3330" y="831"/>
                </a:lnTo>
                <a:lnTo>
                  <a:pt x="3341" y="837"/>
                </a:lnTo>
                <a:lnTo>
                  <a:pt x="3351" y="847"/>
                </a:lnTo>
                <a:lnTo>
                  <a:pt x="3362" y="868"/>
                </a:lnTo>
                <a:lnTo>
                  <a:pt x="3367" y="894"/>
                </a:lnTo>
                <a:lnTo>
                  <a:pt x="3367" y="904"/>
                </a:lnTo>
                <a:lnTo>
                  <a:pt x="3377" y="909"/>
                </a:lnTo>
                <a:lnTo>
                  <a:pt x="3398" y="909"/>
                </a:lnTo>
                <a:lnTo>
                  <a:pt x="3403" y="935"/>
                </a:lnTo>
                <a:lnTo>
                  <a:pt x="3403" y="956"/>
                </a:lnTo>
                <a:lnTo>
                  <a:pt x="3393" y="972"/>
                </a:lnTo>
                <a:lnTo>
                  <a:pt x="3382" y="961"/>
                </a:lnTo>
                <a:lnTo>
                  <a:pt x="3377" y="951"/>
                </a:lnTo>
                <a:lnTo>
                  <a:pt x="3367" y="956"/>
                </a:lnTo>
                <a:lnTo>
                  <a:pt x="3362" y="972"/>
                </a:lnTo>
                <a:lnTo>
                  <a:pt x="3367" y="992"/>
                </a:lnTo>
                <a:lnTo>
                  <a:pt x="3372" y="1003"/>
                </a:lnTo>
                <a:lnTo>
                  <a:pt x="3372" y="1008"/>
                </a:lnTo>
                <a:lnTo>
                  <a:pt x="3362" y="1008"/>
                </a:lnTo>
                <a:lnTo>
                  <a:pt x="3351" y="1008"/>
                </a:lnTo>
                <a:lnTo>
                  <a:pt x="3346" y="1018"/>
                </a:lnTo>
                <a:lnTo>
                  <a:pt x="3247" y="1034"/>
                </a:lnTo>
                <a:lnTo>
                  <a:pt x="3206" y="1039"/>
                </a:lnTo>
                <a:lnTo>
                  <a:pt x="3185" y="1034"/>
                </a:lnTo>
                <a:lnTo>
                  <a:pt x="3164" y="1029"/>
                </a:lnTo>
                <a:lnTo>
                  <a:pt x="3154" y="1018"/>
                </a:lnTo>
                <a:lnTo>
                  <a:pt x="3159" y="1008"/>
                </a:lnTo>
                <a:lnTo>
                  <a:pt x="3175" y="998"/>
                </a:lnTo>
                <a:lnTo>
                  <a:pt x="3164" y="1003"/>
                </a:lnTo>
                <a:lnTo>
                  <a:pt x="3149" y="1008"/>
                </a:lnTo>
                <a:lnTo>
                  <a:pt x="3143" y="1024"/>
                </a:lnTo>
                <a:lnTo>
                  <a:pt x="3128" y="1018"/>
                </a:lnTo>
                <a:lnTo>
                  <a:pt x="3123" y="946"/>
                </a:lnTo>
                <a:lnTo>
                  <a:pt x="3112" y="894"/>
                </a:lnTo>
                <a:lnTo>
                  <a:pt x="3097" y="847"/>
                </a:lnTo>
                <a:lnTo>
                  <a:pt x="3112" y="904"/>
                </a:lnTo>
                <a:lnTo>
                  <a:pt x="3117" y="966"/>
                </a:lnTo>
                <a:lnTo>
                  <a:pt x="3117" y="1018"/>
                </a:lnTo>
                <a:lnTo>
                  <a:pt x="3097" y="1024"/>
                </a:lnTo>
                <a:lnTo>
                  <a:pt x="3102" y="992"/>
                </a:lnTo>
                <a:lnTo>
                  <a:pt x="3102" y="977"/>
                </a:lnTo>
                <a:lnTo>
                  <a:pt x="3097" y="982"/>
                </a:lnTo>
                <a:lnTo>
                  <a:pt x="3091" y="1013"/>
                </a:lnTo>
                <a:lnTo>
                  <a:pt x="3086" y="1013"/>
                </a:lnTo>
                <a:lnTo>
                  <a:pt x="3102" y="951"/>
                </a:lnTo>
                <a:lnTo>
                  <a:pt x="3102" y="920"/>
                </a:lnTo>
                <a:lnTo>
                  <a:pt x="3097" y="894"/>
                </a:lnTo>
                <a:lnTo>
                  <a:pt x="3081" y="847"/>
                </a:lnTo>
                <a:lnTo>
                  <a:pt x="3071" y="831"/>
                </a:lnTo>
                <a:lnTo>
                  <a:pt x="3060" y="821"/>
                </a:lnTo>
                <a:lnTo>
                  <a:pt x="3050" y="816"/>
                </a:lnTo>
                <a:lnTo>
                  <a:pt x="3060" y="831"/>
                </a:lnTo>
                <a:lnTo>
                  <a:pt x="3076" y="868"/>
                </a:lnTo>
                <a:lnTo>
                  <a:pt x="3086" y="915"/>
                </a:lnTo>
                <a:lnTo>
                  <a:pt x="3091" y="925"/>
                </a:lnTo>
                <a:lnTo>
                  <a:pt x="3086" y="920"/>
                </a:lnTo>
                <a:lnTo>
                  <a:pt x="3071" y="873"/>
                </a:lnTo>
                <a:lnTo>
                  <a:pt x="3081" y="920"/>
                </a:lnTo>
                <a:lnTo>
                  <a:pt x="3081" y="935"/>
                </a:lnTo>
                <a:lnTo>
                  <a:pt x="3076" y="940"/>
                </a:lnTo>
                <a:lnTo>
                  <a:pt x="3071" y="935"/>
                </a:lnTo>
                <a:lnTo>
                  <a:pt x="3065" y="925"/>
                </a:lnTo>
                <a:lnTo>
                  <a:pt x="3060" y="925"/>
                </a:lnTo>
                <a:lnTo>
                  <a:pt x="3065" y="946"/>
                </a:lnTo>
                <a:lnTo>
                  <a:pt x="3071" y="951"/>
                </a:lnTo>
                <a:lnTo>
                  <a:pt x="3076" y="946"/>
                </a:lnTo>
                <a:lnTo>
                  <a:pt x="3081" y="946"/>
                </a:lnTo>
                <a:lnTo>
                  <a:pt x="3081" y="951"/>
                </a:lnTo>
                <a:lnTo>
                  <a:pt x="3076" y="956"/>
                </a:lnTo>
                <a:lnTo>
                  <a:pt x="3076" y="961"/>
                </a:lnTo>
                <a:lnTo>
                  <a:pt x="3081" y="982"/>
                </a:lnTo>
                <a:lnTo>
                  <a:pt x="3076" y="998"/>
                </a:lnTo>
                <a:lnTo>
                  <a:pt x="3065" y="1034"/>
                </a:lnTo>
                <a:lnTo>
                  <a:pt x="3060" y="1029"/>
                </a:lnTo>
                <a:lnTo>
                  <a:pt x="3050" y="1034"/>
                </a:lnTo>
                <a:lnTo>
                  <a:pt x="3045" y="1039"/>
                </a:lnTo>
                <a:lnTo>
                  <a:pt x="3045" y="1044"/>
                </a:lnTo>
                <a:lnTo>
                  <a:pt x="3050" y="1050"/>
                </a:lnTo>
                <a:lnTo>
                  <a:pt x="3039" y="1065"/>
                </a:lnTo>
                <a:lnTo>
                  <a:pt x="3034" y="1086"/>
                </a:lnTo>
                <a:lnTo>
                  <a:pt x="3034" y="1102"/>
                </a:lnTo>
                <a:lnTo>
                  <a:pt x="3045" y="1122"/>
                </a:lnTo>
                <a:lnTo>
                  <a:pt x="3060" y="1128"/>
                </a:lnTo>
                <a:lnTo>
                  <a:pt x="3086" y="1133"/>
                </a:lnTo>
                <a:lnTo>
                  <a:pt x="3149" y="1128"/>
                </a:lnTo>
                <a:lnTo>
                  <a:pt x="3237" y="1107"/>
                </a:lnTo>
                <a:lnTo>
                  <a:pt x="3175" y="1117"/>
                </a:lnTo>
                <a:lnTo>
                  <a:pt x="3143" y="1122"/>
                </a:lnTo>
                <a:lnTo>
                  <a:pt x="3123" y="1117"/>
                </a:lnTo>
                <a:lnTo>
                  <a:pt x="3102" y="1112"/>
                </a:lnTo>
                <a:lnTo>
                  <a:pt x="3117" y="1112"/>
                </a:lnTo>
                <a:lnTo>
                  <a:pt x="3185" y="1107"/>
                </a:lnTo>
                <a:lnTo>
                  <a:pt x="3190" y="1107"/>
                </a:lnTo>
                <a:lnTo>
                  <a:pt x="3195" y="1107"/>
                </a:lnTo>
                <a:lnTo>
                  <a:pt x="3258" y="1096"/>
                </a:lnTo>
                <a:lnTo>
                  <a:pt x="3336" y="1070"/>
                </a:lnTo>
                <a:lnTo>
                  <a:pt x="3356" y="1086"/>
                </a:lnTo>
                <a:lnTo>
                  <a:pt x="3367" y="1096"/>
                </a:lnTo>
                <a:lnTo>
                  <a:pt x="3382" y="1122"/>
                </a:lnTo>
                <a:lnTo>
                  <a:pt x="3388" y="1117"/>
                </a:lnTo>
                <a:lnTo>
                  <a:pt x="3398" y="1122"/>
                </a:lnTo>
                <a:lnTo>
                  <a:pt x="3398" y="1133"/>
                </a:lnTo>
                <a:lnTo>
                  <a:pt x="3403" y="1133"/>
                </a:lnTo>
                <a:lnTo>
                  <a:pt x="3403" y="1122"/>
                </a:lnTo>
                <a:lnTo>
                  <a:pt x="3424" y="1128"/>
                </a:lnTo>
                <a:lnTo>
                  <a:pt x="3429" y="1128"/>
                </a:lnTo>
                <a:lnTo>
                  <a:pt x="3429" y="1122"/>
                </a:lnTo>
                <a:lnTo>
                  <a:pt x="3429" y="1107"/>
                </a:lnTo>
                <a:lnTo>
                  <a:pt x="3414" y="1091"/>
                </a:lnTo>
                <a:lnTo>
                  <a:pt x="3403" y="1081"/>
                </a:lnTo>
                <a:lnTo>
                  <a:pt x="3382" y="1076"/>
                </a:lnTo>
                <a:lnTo>
                  <a:pt x="3367" y="1060"/>
                </a:lnTo>
                <a:lnTo>
                  <a:pt x="3382" y="1055"/>
                </a:lnTo>
                <a:lnTo>
                  <a:pt x="3403" y="1044"/>
                </a:lnTo>
                <a:lnTo>
                  <a:pt x="3388" y="1050"/>
                </a:lnTo>
                <a:lnTo>
                  <a:pt x="3403" y="1029"/>
                </a:lnTo>
                <a:lnTo>
                  <a:pt x="3408" y="1029"/>
                </a:lnTo>
                <a:lnTo>
                  <a:pt x="3414" y="1029"/>
                </a:lnTo>
                <a:lnTo>
                  <a:pt x="3408" y="1029"/>
                </a:lnTo>
                <a:lnTo>
                  <a:pt x="3450" y="1008"/>
                </a:lnTo>
                <a:lnTo>
                  <a:pt x="3408" y="1018"/>
                </a:lnTo>
                <a:lnTo>
                  <a:pt x="3408" y="1013"/>
                </a:lnTo>
                <a:lnTo>
                  <a:pt x="3414" y="987"/>
                </a:lnTo>
                <a:lnTo>
                  <a:pt x="3429" y="961"/>
                </a:lnTo>
                <a:lnTo>
                  <a:pt x="3434" y="951"/>
                </a:lnTo>
                <a:lnTo>
                  <a:pt x="3429" y="946"/>
                </a:lnTo>
                <a:lnTo>
                  <a:pt x="3434" y="946"/>
                </a:lnTo>
                <a:lnTo>
                  <a:pt x="3460" y="992"/>
                </a:lnTo>
                <a:lnTo>
                  <a:pt x="3471" y="1008"/>
                </a:lnTo>
                <a:lnTo>
                  <a:pt x="3471" y="1013"/>
                </a:lnTo>
                <a:lnTo>
                  <a:pt x="3471" y="1018"/>
                </a:lnTo>
                <a:lnTo>
                  <a:pt x="3476" y="1018"/>
                </a:lnTo>
                <a:lnTo>
                  <a:pt x="3476" y="1024"/>
                </a:lnTo>
                <a:lnTo>
                  <a:pt x="3481" y="1034"/>
                </a:lnTo>
                <a:lnTo>
                  <a:pt x="3481" y="1029"/>
                </a:lnTo>
                <a:lnTo>
                  <a:pt x="3481" y="1034"/>
                </a:lnTo>
                <a:lnTo>
                  <a:pt x="3481" y="1029"/>
                </a:lnTo>
                <a:lnTo>
                  <a:pt x="3465" y="977"/>
                </a:lnTo>
                <a:lnTo>
                  <a:pt x="3460" y="982"/>
                </a:lnTo>
                <a:lnTo>
                  <a:pt x="3434" y="940"/>
                </a:lnTo>
                <a:lnTo>
                  <a:pt x="3434" y="915"/>
                </a:lnTo>
                <a:lnTo>
                  <a:pt x="3450" y="935"/>
                </a:lnTo>
                <a:lnTo>
                  <a:pt x="3460" y="925"/>
                </a:lnTo>
                <a:lnTo>
                  <a:pt x="3471" y="935"/>
                </a:lnTo>
                <a:lnTo>
                  <a:pt x="3476" y="940"/>
                </a:lnTo>
                <a:lnTo>
                  <a:pt x="3476" y="920"/>
                </a:lnTo>
                <a:lnTo>
                  <a:pt x="3471" y="852"/>
                </a:lnTo>
                <a:lnTo>
                  <a:pt x="3465" y="831"/>
                </a:lnTo>
                <a:lnTo>
                  <a:pt x="3450" y="790"/>
                </a:lnTo>
                <a:lnTo>
                  <a:pt x="3439" y="774"/>
                </a:lnTo>
                <a:lnTo>
                  <a:pt x="3424" y="769"/>
                </a:lnTo>
                <a:lnTo>
                  <a:pt x="3403" y="764"/>
                </a:lnTo>
                <a:lnTo>
                  <a:pt x="3398" y="759"/>
                </a:lnTo>
                <a:lnTo>
                  <a:pt x="3398" y="753"/>
                </a:lnTo>
                <a:lnTo>
                  <a:pt x="3408" y="753"/>
                </a:lnTo>
                <a:lnTo>
                  <a:pt x="3429" y="753"/>
                </a:lnTo>
                <a:lnTo>
                  <a:pt x="3450" y="774"/>
                </a:lnTo>
                <a:lnTo>
                  <a:pt x="3471" y="795"/>
                </a:lnTo>
                <a:lnTo>
                  <a:pt x="3476" y="821"/>
                </a:lnTo>
                <a:lnTo>
                  <a:pt x="3486" y="837"/>
                </a:lnTo>
                <a:lnTo>
                  <a:pt x="3476" y="805"/>
                </a:lnTo>
                <a:lnTo>
                  <a:pt x="3476" y="790"/>
                </a:lnTo>
                <a:lnTo>
                  <a:pt x="3481" y="800"/>
                </a:lnTo>
                <a:lnTo>
                  <a:pt x="3486" y="805"/>
                </a:lnTo>
                <a:lnTo>
                  <a:pt x="3491" y="811"/>
                </a:lnTo>
                <a:lnTo>
                  <a:pt x="3507" y="800"/>
                </a:lnTo>
                <a:lnTo>
                  <a:pt x="3512" y="805"/>
                </a:lnTo>
                <a:lnTo>
                  <a:pt x="3507" y="847"/>
                </a:lnTo>
                <a:lnTo>
                  <a:pt x="3507" y="899"/>
                </a:lnTo>
                <a:lnTo>
                  <a:pt x="3512" y="925"/>
                </a:lnTo>
                <a:lnTo>
                  <a:pt x="3523" y="935"/>
                </a:lnTo>
                <a:lnTo>
                  <a:pt x="3533" y="935"/>
                </a:lnTo>
                <a:lnTo>
                  <a:pt x="3538" y="925"/>
                </a:lnTo>
                <a:lnTo>
                  <a:pt x="3538" y="915"/>
                </a:lnTo>
                <a:lnTo>
                  <a:pt x="3528" y="909"/>
                </a:lnTo>
                <a:lnTo>
                  <a:pt x="3517" y="909"/>
                </a:lnTo>
                <a:lnTo>
                  <a:pt x="3517" y="904"/>
                </a:lnTo>
                <a:lnTo>
                  <a:pt x="3517" y="894"/>
                </a:lnTo>
                <a:lnTo>
                  <a:pt x="3533" y="868"/>
                </a:lnTo>
                <a:lnTo>
                  <a:pt x="3543" y="857"/>
                </a:lnTo>
                <a:lnTo>
                  <a:pt x="3549" y="857"/>
                </a:lnTo>
                <a:lnTo>
                  <a:pt x="3554" y="868"/>
                </a:lnTo>
                <a:lnTo>
                  <a:pt x="3554" y="894"/>
                </a:lnTo>
                <a:lnTo>
                  <a:pt x="3554" y="951"/>
                </a:lnTo>
                <a:lnTo>
                  <a:pt x="3564" y="982"/>
                </a:lnTo>
                <a:lnTo>
                  <a:pt x="3575" y="1003"/>
                </a:lnTo>
                <a:lnTo>
                  <a:pt x="3585" y="1013"/>
                </a:lnTo>
                <a:lnTo>
                  <a:pt x="3569" y="987"/>
                </a:lnTo>
                <a:lnTo>
                  <a:pt x="3569" y="977"/>
                </a:lnTo>
                <a:lnTo>
                  <a:pt x="3590" y="992"/>
                </a:lnTo>
                <a:lnTo>
                  <a:pt x="3606" y="1018"/>
                </a:lnTo>
                <a:lnTo>
                  <a:pt x="3616" y="1044"/>
                </a:lnTo>
                <a:lnTo>
                  <a:pt x="3627" y="1096"/>
                </a:lnTo>
                <a:lnTo>
                  <a:pt x="3627" y="1128"/>
                </a:lnTo>
                <a:lnTo>
                  <a:pt x="3621" y="1128"/>
                </a:lnTo>
                <a:lnTo>
                  <a:pt x="3621" y="1112"/>
                </a:lnTo>
                <a:lnTo>
                  <a:pt x="3611" y="1076"/>
                </a:lnTo>
                <a:lnTo>
                  <a:pt x="3606" y="1055"/>
                </a:lnTo>
                <a:lnTo>
                  <a:pt x="3590" y="1039"/>
                </a:lnTo>
                <a:lnTo>
                  <a:pt x="3575" y="1018"/>
                </a:lnTo>
                <a:lnTo>
                  <a:pt x="3554" y="961"/>
                </a:lnTo>
                <a:lnTo>
                  <a:pt x="3549" y="951"/>
                </a:lnTo>
                <a:lnTo>
                  <a:pt x="3543" y="966"/>
                </a:lnTo>
                <a:lnTo>
                  <a:pt x="3543" y="998"/>
                </a:lnTo>
                <a:lnTo>
                  <a:pt x="3538" y="1024"/>
                </a:lnTo>
                <a:lnTo>
                  <a:pt x="3528" y="1034"/>
                </a:lnTo>
                <a:lnTo>
                  <a:pt x="3528" y="1029"/>
                </a:lnTo>
                <a:lnTo>
                  <a:pt x="3523" y="1013"/>
                </a:lnTo>
                <a:lnTo>
                  <a:pt x="3512" y="1003"/>
                </a:lnTo>
                <a:lnTo>
                  <a:pt x="3502" y="998"/>
                </a:lnTo>
                <a:lnTo>
                  <a:pt x="3491" y="1003"/>
                </a:lnTo>
                <a:lnTo>
                  <a:pt x="3491" y="1008"/>
                </a:lnTo>
                <a:lnTo>
                  <a:pt x="3497" y="1008"/>
                </a:lnTo>
                <a:lnTo>
                  <a:pt x="3491" y="1024"/>
                </a:lnTo>
                <a:lnTo>
                  <a:pt x="3497" y="1029"/>
                </a:lnTo>
                <a:lnTo>
                  <a:pt x="3502" y="1018"/>
                </a:lnTo>
                <a:lnTo>
                  <a:pt x="3502" y="1024"/>
                </a:lnTo>
                <a:lnTo>
                  <a:pt x="3502" y="1034"/>
                </a:lnTo>
                <a:lnTo>
                  <a:pt x="3507" y="1034"/>
                </a:lnTo>
                <a:lnTo>
                  <a:pt x="3517" y="1065"/>
                </a:lnTo>
                <a:lnTo>
                  <a:pt x="3507" y="1096"/>
                </a:lnTo>
                <a:lnTo>
                  <a:pt x="3486" y="1039"/>
                </a:lnTo>
                <a:lnTo>
                  <a:pt x="3491" y="1060"/>
                </a:lnTo>
                <a:lnTo>
                  <a:pt x="3486" y="1055"/>
                </a:lnTo>
                <a:lnTo>
                  <a:pt x="3507" y="1107"/>
                </a:lnTo>
                <a:lnTo>
                  <a:pt x="3497" y="1143"/>
                </a:lnTo>
                <a:lnTo>
                  <a:pt x="3491" y="1179"/>
                </a:lnTo>
                <a:lnTo>
                  <a:pt x="3486" y="1185"/>
                </a:lnTo>
                <a:lnTo>
                  <a:pt x="3486" y="1169"/>
                </a:lnTo>
                <a:lnTo>
                  <a:pt x="3481" y="1164"/>
                </a:lnTo>
                <a:lnTo>
                  <a:pt x="3465" y="1242"/>
                </a:lnTo>
                <a:lnTo>
                  <a:pt x="3476" y="1211"/>
                </a:lnTo>
                <a:lnTo>
                  <a:pt x="3481" y="1200"/>
                </a:lnTo>
                <a:lnTo>
                  <a:pt x="3486" y="1205"/>
                </a:lnTo>
                <a:lnTo>
                  <a:pt x="3491" y="1195"/>
                </a:lnTo>
                <a:lnTo>
                  <a:pt x="3491" y="1257"/>
                </a:lnTo>
                <a:lnTo>
                  <a:pt x="3491" y="1273"/>
                </a:lnTo>
                <a:lnTo>
                  <a:pt x="3491" y="1268"/>
                </a:lnTo>
                <a:lnTo>
                  <a:pt x="3497" y="1200"/>
                </a:lnTo>
                <a:lnTo>
                  <a:pt x="3502" y="1164"/>
                </a:lnTo>
                <a:lnTo>
                  <a:pt x="3507" y="1159"/>
                </a:lnTo>
                <a:lnTo>
                  <a:pt x="3512" y="1164"/>
                </a:lnTo>
                <a:lnTo>
                  <a:pt x="3523" y="1174"/>
                </a:lnTo>
                <a:lnTo>
                  <a:pt x="3523" y="1179"/>
                </a:lnTo>
                <a:lnTo>
                  <a:pt x="3523" y="1185"/>
                </a:lnTo>
                <a:lnTo>
                  <a:pt x="3533" y="1257"/>
                </a:lnTo>
                <a:lnTo>
                  <a:pt x="3538" y="1335"/>
                </a:lnTo>
                <a:lnTo>
                  <a:pt x="3533" y="1377"/>
                </a:lnTo>
                <a:lnTo>
                  <a:pt x="3528" y="1434"/>
                </a:lnTo>
                <a:lnTo>
                  <a:pt x="3523" y="1398"/>
                </a:lnTo>
                <a:lnTo>
                  <a:pt x="3523" y="1429"/>
                </a:lnTo>
                <a:lnTo>
                  <a:pt x="3523" y="1439"/>
                </a:lnTo>
                <a:lnTo>
                  <a:pt x="3517" y="1429"/>
                </a:lnTo>
                <a:lnTo>
                  <a:pt x="3507" y="1315"/>
                </a:lnTo>
                <a:lnTo>
                  <a:pt x="3497" y="1237"/>
                </a:lnTo>
                <a:lnTo>
                  <a:pt x="3497" y="1330"/>
                </a:lnTo>
                <a:lnTo>
                  <a:pt x="3512" y="1460"/>
                </a:lnTo>
                <a:lnTo>
                  <a:pt x="3533" y="1616"/>
                </a:lnTo>
                <a:lnTo>
                  <a:pt x="3528" y="1673"/>
                </a:lnTo>
                <a:lnTo>
                  <a:pt x="3528" y="1657"/>
                </a:lnTo>
                <a:lnTo>
                  <a:pt x="3517" y="1626"/>
                </a:lnTo>
                <a:lnTo>
                  <a:pt x="3517" y="1611"/>
                </a:lnTo>
                <a:lnTo>
                  <a:pt x="3523" y="1647"/>
                </a:lnTo>
                <a:lnTo>
                  <a:pt x="3523" y="1663"/>
                </a:lnTo>
                <a:lnTo>
                  <a:pt x="3517" y="1657"/>
                </a:lnTo>
                <a:lnTo>
                  <a:pt x="3512" y="1621"/>
                </a:lnTo>
                <a:lnTo>
                  <a:pt x="3502" y="1564"/>
                </a:lnTo>
                <a:lnTo>
                  <a:pt x="3497" y="1528"/>
                </a:lnTo>
                <a:lnTo>
                  <a:pt x="3497" y="1522"/>
                </a:lnTo>
                <a:lnTo>
                  <a:pt x="3491" y="1528"/>
                </a:lnTo>
                <a:lnTo>
                  <a:pt x="3497" y="1538"/>
                </a:lnTo>
                <a:lnTo>
                  <a:pt x="3486" y="1502"/>
                </a:lnTo>
                <a:lnTo>
                  <a:pt x="3486" y="1491"/>
                </a:lnTo>
                <a:lnTo>
                  <a:pt x="3486" y="1512"/>
                </a:lnTo>
                <a:lnTo>
                  <a:pt x="3497" y="1564"/>
                </a:lnTo>
                <a:lnTo>
                  <a:pt x="3512" y="1621"/>
                </a:lnTo>
                <a:lnTo>
                  <a:pt x="3517" y="1673"/>
                </a:lnTo>
                <a:lnTo>
                  <a:pt x="3512" y="1668"/>
                </a:lnTo>
                <a:lnTo>
                  <a:pt x="3512" y="1652"/>
                </a:lnTo>
                <a:lnTo>
                  <a:pt x="3512" y="1668"/>
                </a:lnTo>
                <a:lnTo>
                  <a:pt x="3507" y="1663"/>
                </a:lnTo>
                <a:lnTo>
                  <a:pt x="3507" y="1652"/>
                </a:lnTo>
                <a:lnTo>
                  <a:pt x="3502" y="1611"/>
                </a:lnTo>
                <a:lnTo>
                  <a:pt x="3491" y="1564"/>
                </a:lnTo>
                <a:lnTo>
                  <a:pt x="3497" y="1585"/>
                </a:lnTo>
                <a:lnTo>
                  <a:pt x="3497" y="1595"/>
                </a:lnTo>
                <a:lnTo>
                  <a:pt x="3491" y="1585"/>
                </a:lnTo>
                <a:lnTo>
                  <a:pt x="3497" y="1621"/>
                </a:lnTo>
                <a:lnTo>
                  <a:pt x="3497" y="1626"/>
                </a:lnTo>
                <a:lnTo>
                  <a:pt x="3502" y="1663"/>
                </a:lnTo>
                <a:lnTo>
                  <a:pt x="3491" y="1657"/>
                </a:lnTo>
                <a:lnTo>
                  <a:pt x="3481" y="1626"/>
                </a:lnTo>
                <a:lnTo>
                  <a:pt x="3465" y="1538"/>
                </a:lnTo>
                <a:lnTo>
                  <a:pt x="3481" y="1631"/>
                </a:lnTo>
                <a:lnTo>
                  <a:pt x="3460" y="1538"/>
                </a:lnTo>
                <a:lnTo>
                  <a:pt x="3465" y="1579"/>
                </a:lnTo>
                <a:lnTo>
                  <a:pt x="3471" y="1595"/>
                </a:lnTo>
                <a:lnTo>
                  <a:pt x="3465" y="1585"/>
                </a:lnTo>
                <a:lnTo>
                  <a:pt x="3471" y="1616"/>
                </a:lnTo>
                <a:lnTo>
                  <a:pt x="3476" y="1657"/>
                </a:lnTo>
                <a:lnTo>
                  <a:pt x="3471" y="1663"/>
                </a:lnTo>
                <a:lnTo>
                  <a:pt x="3465" y="1663"/>
                </a:lnTo>
                <a:lnTo>
                  <a:pt x="3471" y="1673"/>
                </a:lnTo>
                <a:lnTo>
                  <a:pt x="3481" y="1683"/>
                </a:lnTo>
                <a:lnTo>
                  <a:pt x="3486" y="1709"/>
                </a:lnTo>
                <a:lnTo>
                  <a:pt x="3476" y="1720"/>
                </a:lnTo>
                <a:lnTo>
                  <a:pt x="3465" y="1715"/>
                </a:lnTo>
                <a:lnTo>
                  <a:pt x="3424" y="1694"/>
                </a:lnTo>
                <a:lnTo>
                  <a:pt x="3408" y="1689"/>
                </a:lnTo>
                <a:lnTo>
                  <a:pt x="3393" y="1694"/>
                </a:lnTo>
                <a:lnTo>
                  <a:pt x="3372" y="1621"/>
                </a:lnTo>
                <a:lnTo>
                  <a:pt x="3398" y="1605"/>
                </a:lnTo>
                <a:lnTo>
                  <a:pt x="3408" y="1600"/>
                </a:lnTo>
                <a:lnTo>
                  <a:pt x="3398" y="1569"/>
                </a:lnTo>
                <a:lnTo>
                  <a:pt x="3377" y="1590"/>
                </a:lnTo>
                <a:lnTo>
                  <a:pt x="3367" y="1611"/>
                </a:lnTo>
                <a:lnTo>
                  <a:pt x="3294" y="1408"/>
                </a:lnTo>
                <a:lnTo>
                  <a:pt x="3325" y="1486"/>
                </a:lnTo>
                <a:lnTo>
                  <a:pt x="3372" y="1637"/>
                </a:lnTo>
                <a:lnTo>
                  <a:pt x="3377" y="1647"/>
                </a:lnTo>
                <a:lnTo>
                  <a:pt x="3372" y="1652"/>
                </a:lnTo>
                <a:lnTo>
                  <a:pt x="3346" y="1579"/>
                </a:lnTo>
                <a:lnTo>
                  <a:pt x="3362" y="1637"/>
                </a:lnTo>
                <a:lnTo>
                  <a:pt x="3362" y="1652"/>
                </a:lnTo>
                <a:lnTo>
                  <a:pt x="3356" y="1668"/>
                </a:lnTo>
                <a:lnTo>
                  <a:pt x="3351" y="1657"/>
                </a:lnTo>
                <a:lnTo>
                  <a:pt x="3346" y="1657"/>
                </a:lnTo>
                <a:lnTo>
                  <a:pt x="3341" y="1657"/>
                </a:lnTo>
                <a:lnTo>
                  <a:pt x="3330" y="1647"/>
                </a:lnTo>
                <a:lnTo>
                  <a:pt x="3325" y="1642"/>
                </a:lnTo>
                <a:lnTo>
                  <a:pt x="3336" y="1642"/>
                </a:lnTo>
                <a:lnTo>
                  <a:pt x="3341" y="1642"/>
                </a:lnTo>
                <a:lnTo>
                  <a:pt x="3346" y="1637"/>
                </a:lnTo>
                <a:lnTo>
                  <a:pt x="3330" y="1611"/>
                </a:lnTo>
                <a:lnTo>
                  <a:pt x="3320" y="1595"/>
                </a:lnTo>
                <a:lnTo>
                  <a:pt x="3310" y="1590"/>
                </a:lnTo>
                <a:lnTo>
                  <a:pt x="3299" y="1595"/>
                </a:lnTo>
                <a:lnTo>
                  <a:pt x="3315" y="1600"/>
                </a:lnTo>
                <a:lnTo>
                  <a:pt x="3336" y="1626"/>
                </a:lnTo>
                <a:lnTo>
                  <a:pt x="3336" y="1631"/>
                </a:lnTo>
                <a:lnTo>
                  <a:pt x="3325" y="1631"/>
                </a:lnTo>
                <a:lnTo>
                  <a:pt x="3315" y="1626"/>
                </a:lnTo>
                <a:lnTo>
                  <a:pt x="3304" y="1631"/>
                </a:lnTo>
                <a:lnTo>
                  <a:pt x="3299" y="1631"/>
                </a:lnTo>
                <a:lnTo>
                  <a:pt x="3299" y="1637"/>
                </a:lnTo>
                <a:lnTo>
                  <a:pt x="3310" y="1647"/>
                </a:lnTo>
                <a:lnTo>
                  <a:pt x="3330" y="1657"/>
                </a:lnTo>
                <a:lnTo>
                  <a:pt x="3351" y="1678"/>
                </a:lnTo>
                <a:lnTo>
                  <a:pt x="3351" y="1683"/>
                </a:lnTo>
                <a:lnTo>
                  <a:pt x="3351" y="1689"/>
                </a:lnTo>
                <a:lnTo>
                  <a:pt x="3346" y="1704"/>
                </a:lnTo>
                <a:lnTo>
                  <a:pt x="3341" y="1704"/>
                </a:lnTo>
                <a:lnTo>
                  <a:pt x="3330" y="1704"/>
                </a:lnTo>
                <a:lnTo>
                  <a:pt x="3330" y="1709"/>
                </a:lnTo>
                <a:lnTo>
                  <a:pt x="3341" y="1715"/>
                </a:lnTo>
                <a:lnTo>
                  <a:pt x="3320" y="1735"/>
                </a:lnTo>
                <a:lnTo>
                  <a:pt x="3320" y="1746"/>
                </a:lnTo>
                <a:lnTo>
                  <a:pt x="3320" y="1756"/>
                </a:lnTo>
                <a:lnTo>
                  <a:pt x="3320" y="1772"/>
                </a:lnTo>
                <a:lnTo>
                  <a:pt x="3315" y="1782"/>
                </a:lnTo>
                <a:lnTo>
                  <a:pt x="3299" y="1777"/>
                </a:lnTo>
                <a:lnTo>
                  <a:pt x="3289" y="1772"/>
                </a:lnTo>
                <a:lnTo>
                  <a:pt x="3294" y="1808"/>
                </a:lnTo>
                <a:lnTo>
                  <a:pt x="3263" y="1829"/>
                </a:lnTo>
                <a:lnTo>
                  <a:pt x="3258" y="1829"/>
                </a:lnTo>
                <a:lnTo>
                  <a:pt x="3252" y="1813"/>
                </a:lnTo>
                <a:lnTo>
                  <a:pt x="3242" y="1808"/>
                </a:lnTo>
                <a:lnTo>
                  <a:pt x="3232" y="1808"/>
                </a:lnTo>
                <a:lnTo>
                  <a:pt x="3211" y="1824"/>
                </a:lnTo>
                <a:lnTo>
                  <a:pt x="3195" y="1834"/>
                </a:lnTo>
                <a:lnTo>
                  <a:pt x="3190" y="1844"/>
                </a:lnTo>
                <a:lnTo>
                  <a:pt x="3206" y="1855"/>
                </a:lnTo>
                <a:lnTo>
                  <a:pt x="3221" y="1855"/>
                </a:lnTo>
                <a:lnTo>
                  <a:pt x="3237" y="1855"/>
                </a:lnTo>
                <a:lnTo>
                  <a:pt x="3242" y="1865"/>
                </a:lnTo>
                <a:lnTo>
                  <a:pt x="3247" y="1876"/>
                </a:lnTo>
                <a:lnTo>
                  <a:pt x="3252" y="1876"/>
                </a:lnTo>
                <a:lnTo>
                  <a:pt x="3263" y="1860"/>
                </a:lnTo>
                <a:lnTo>
                  <a:pt x="3263" y="1855"/>
                </a:lnTo>
                <a:lnTo>
                  <a:pt x="3263" y="1860"/>
                </a:lnTo>
                <a:lnTo>
                  <a:pt x="3258" y="1870"/>
                </a:lnTo>
                <a:lnTo>
                  <a:pt x="3252" y="1876"/>
                </a:lnTo>
                <a:lnTo>
                  <a:pt x="3252" y="1881"/>
                </a:lnTo>
                <a:lnTo>
                  <a:pt x="3258" y="1891"/>
                </a:lnTo>
                <a:lnTo>
                  <a:pt x="3278" y="1865"/>
                </a:lnTo>
                <a:lnTo>
                  <a:pt x="3268" y="1902"/>
                </a:lnTo>
                <a:lnTo>
                  <a:pt x="3252" y="1922"/>
                </a:lnTo>
                <a:lnTo>
                  <a:pt x="3242" y="1933"/>
                </a:lnTo>
                <a:lnTo>
                  <a:pt x="3258" y="1922"/>
                </a:lnTo>
                <a:lnTo>
                  <a:pt x="3289" y="1902"/>
                </a:lnTo>
                <a:lnTo>
                  <a:pt x="3284" y="1912"/>
                </a:lnTo>
                <a:lnTo>
                  <a:pt x="3278" y="1922"/>
                </a:lnTo>
                <a:lnTo>
                  <a:pt x="3299" y="1891"/>
                </a:lnTo>
                <a:lnTo>
                  <a:pt x="3304" y="1928"/>
                </a:lnTo>
                <a:lnTo>
                  <a:pt x="3304" y="1943"/>
                </a:lnTo>
                <a:lnTo>
                  <a:pt x="3299" y="1943"/>
                </a:lnTo>
                <a:lnTo>
                  <a:pt x="3294" y="1938"/>
                </a:lnTo>
                <a:lnTo>
                  <a:pt x="3289" y="1933"/>
                </a:lnTo>
                <a:lnTo>
                  <a:pt x="3268" y="1938"/>
                </a:lnTo>
                <a:lnTo>
                  <a:pt x="3258" y="1948"/>
                </a:lnTo>
                <a:lnTo>
                  <a:pt x="3252" y="1954"/>
                </a:lnTo>
                <a:lnTo>
                  <a:pt x="3237" y="1995"/>
                </a:lnTo>
                <a:lnTo>
                  <a:pt x="3232" y="2005"/>
                </a:lnTo>
                <a:lnTo>
                  <a:pt x="3232" y="2011"/>
                </a:lnTo>
                <a:lnTo>
                  <a:pt x="3242" y="2011"/>
                </a:lnTo>
                <a:lnTo>
                  <a:pt x="3273" y="1995"/>
                </a:lnTo>
                <a:lnTo>
                  <a:pt x="3273" y="1990"/>
                </a:lnTo>
                <a:lnTo>
                  <a:pt x="3268" y="1990"/>
                </a:lnTo>
                <a:lnTo>
                  <a:pt x="3252" y="1990"/>
                </a:lnTo>
                <a:lnTo>
                  <a:pt x="3263" y="1974"/>
                </a:lnTo>
                <a:lnTo>
                  <a:pt x="3289" y="1985"/>
                </a:lnTo>
                <a:lnTo>
                  <a:pt x="3294" y="1990"/>
                </a:lnTo>
                <a:lnTo>
                  <a:pt x="3289" y="1990"/>
                </a:lnTo>
                <a:lnTo>
                  <a:pt x="3289" y="1995"/>
                </a:lnTo>
                <a:lnTo>
                  <a:pt x="3289" y="2005"/>
                </a:lnTo>
                <a:lnTo>
                  <a:pt x="3284" y="2011"/>
                </a:lnTo>
                <a:lnTo>
                  <a:pt x="3278" y="2021"/>
                </a:lnTo>
                <a:lnTo>
                  <a:pt x="3263" y="2011"/>
                </a:lnTo>
                <a:lnTo>
                  <a:pt x="3258" y="2011"/>
                </a:lnTo>
                <a:lnTo>
                  <a:pt x="3242" y="2016"/>
                </a:lnTo>
                <a:lnTo>
                  <a:pt x="3237" y="2021"/>
                </a:lnTo>
                <a:lnTo>
                  <a:pt x="3247" y="2026"/>
                </a:lnTo>
                <a:lnTo>
                  <a:pt x="3258" y="2031"/>
                </a:lnTo>
                <a:lnTo>
                  <a:pt x="3263" y="2031"/>
                </a:lnTo>
                <a:lnTo>
                  <a:pt x="3263" y="2037"/>
                </a:lnTo>
                <a:lnTo>
                  <a:pt x="3252" y="2052"/>
                </a:lnTo>
                <a:lnTo>
                  <a:pt x="3232" y="2068"/>
                </a:lnTo>
                <a:lnTo>
                  <a:pt x="3221" y="2073"/>
                </a:lnTo>
                <a:lnTo>
                  <a:pt x="3216" y="2073"/>
                </a:lnTo>
                <a:lnTo>
                  <a:pt x="3211" y="2073"/>
                </a:lnTo>
                <a:lnTo>
                  <a:pt x="3211" y="2068"/>
                </a:lnTo>
                <a:lnTo>
                  <a:pt x="3226" y="2057"/>
                </a:lnTo>
                <a:lnTo>
                  <a:pt x="3211" y="2052"/>
                </a:lnTo>
                <a:lnTo>
                  <a:pt x="3180" y="2042"/>
                </a:lnTo>
                <a:lnTo>
                  <a:pt x="3175" y="2042"/>
                </a:lnTo>
                <a:lnTo>
                  <a:pt x="3175" y="2052"/>
                </a:lnTo>
                <a:lnTo>
                  <a:pt x="3169" y="2057"/>
                </a:lnTo>
                <a:lnTo>
                  <a:pt x="3164" y="2057"/>
                </a:lnTo>
                <a:lnTo>
                  <a:pt x="3169" y="2052"/>
                </a:lnTo>
                <a:lnTo>
                  <a:pt x="3164" y="2047"/>
                </a:lnTo>
                <a:lnTo>
                  <a:pt x="3154" y="2052"/>
                </a:lnTo>
                <a:lnTo>
                  <a:pt x="3149" y="2057"/>
                </a:lnTo>
                <a:lnTo>
                  <a:pt x="3149" y="2068"/>
                </a:lnTo>
                <a:lnTo>
                  <a:pt x="3143" y="2068"/>
                </a:lnTo>
                <a:lnTo>
                  <a:pt x="3133" y="2068"/>
                </a:lnTo>
                <a:lnTo>
                  <a:pt x="3128" y="2073"/>
                </a:lnTo>
                <a:lnTo>
                  <a:pt x="3128" y="2078"/>
                </a:lnTo>
                <a:lnTo>
                  <a:pt x="3128" y="2083"/>
                </a:lnTo>
                <a:lnTo>
                  <a:pt x="3133" y="2089"/>
                </a:lnTo>
                <a:lnTo>
                  <a:pt x="3143" y="2089"/>
                </a:lnTo>
                <a:lnTo>
                  <a:pt x="3149" y="2094"/>
                </a:lnTo>
                <a:lnTo>
                  <a:pt x="3149" y="2099"/>
                </a:lnTo>
                <a:lnTo>
                  <a:pt x="3154" y="2109"/>
                </a:lnTo>
                <a:lnTo>
                  <a:pt x="3149" y="2115"/>
                </a:lnTo>
                <a:lnTo>
                  <a:pt x="3143" y="2120"/>
                </a:lnTo>
                <a:lnTo>
                  <a:pt x="3128" y="2120"/>
                </a:lnTo>
                <a:lnTo>
                  <a:pt x="3112" y="2115"/>
                </a:lnTo>
                <a:lnTo>
                  <a:pt x="3117" y="2120"/>
                </a:lnTo>
                <a:lnTo>
                  <a:pt x="3123" y="2130"/>
                </a:lnTo>
                <a:lnTo>
                  <a:pt x="3123" y="2135"/>
                </a:lnTo>
                <a:lnTo>
                  <a:pt x="3112" y="2135"/>
                </a:lnTo>
                <a:lnTo>
                  <a:pt x="3112" y="2146"/>
                </a:lnTo>
                <a:lnTo>
                  <a:pt x="3112" y="2156"/>
                </a:lnTo>
                <a:lnTo>
                  <a:pt x="3107" y="2156"/>
                </a:lnTo>
                <a:lnTo>
                  <a:pt x="3091" y="2161"/>
                </a:lnTo>
                <a:lnTo>
                  <a:pt x="3081" y="2167"/>
                </a:lnTo>
                <a:lnTo>
                  <a:pt x="3086" y="2167"/>
                </a:lnTo>
                <a:lnTo>
                  <a:pt x="3091" y="2172"/>
                </a:lnTo>
                <a:lnTo>
                  <a:pt x="3091" y="2182"/>
                </a:lnTo>
                <a:lnTo>
                  <a:pt x="3091" y="2187"/>
                </a:lnTo>
                <a:lnTo>
                  <a:pt x="3086" y="2192"/>
                </a:lnTo>
                <a:lnTo>
                  <a:pt x="3097" y="2198"/>
                </a:lnTo>
                <a:lnTo>
                  <a:pt x="3102" y="2203"/>
                </a:lnTo>
                <a:lnTo>
                  <a:pt x="3102" y="2208"/>
                </a:lnTo>
                <a:lnTo>
                  <a:pt x="3102" y="2213"/>
                </a:lnTo>
                <a:lnTo>
                  <a:pt x="3107" y="2213"/>
                </a:lnTo>
                <a:lnTo>
                  <a:pt x="3112" y="2213"/>
                </a:lnTo>
                <a:lnTo>
                  <a:pt x="3117" y="2213"/>
                </a:lnTo>
                <a:lnTo>
                  <a:pt x="3117" y="2218"/>
                </a:lnTo>
                <a:lnTo>
                  <a:pt x="3123" y="2224"/>
                </a:lnTo>
                <a:lnTo>
                  <a:pt x="3128" y="2224"/>
                </a:lnTo>
                <a:lnTo>
                  <a:pt x="3138" y="2229"/>
                </a:lnTo>
                <a:lnTo>
                  <a:pt x="3143" y="2229"/>
                </a:lnTo>
                <a:lnTo>
                  <a:pt x="3149" y="2229"/>
                </a:lnTo>
                <a:lnTo>
                  <a:pt x="3154" y="2234"/>
                </a:lnTo>
                <a:lnTo>
                  <a:pt x="3154" y="2239"/>
                </a:lnTo>
                <a:lnTo>
                  <a:pt x="3159" y="2250"/>
                </a:lnTo>
                <a:lnTo>
                  <a:pt x="3169" y="2260"/>
                </a:lnTo>
                <a:lnTo>
                  <a:pt x="3169" y="2265"/>
                </a:lnTo>
                <a:lnTo>
                  <a:pt x="3164" y="2270"/>
                </a:lnTo>
                <a:lnTo>
                  <a:pt x="3164" y="2286"/>
                </a:lnTo>
                <a:lnTo>
                  <a:pt x="3169" y="2291"/>
                </a:lnTo>
                <a:lnTo>
                  <a:pt x="3169" y="2317"/>
                </a:lnTo>
                <a:lnTo>
                  <a:pt x="3175" y="2333"/>
                </a:lnTo>
                <a:lnTo>
                  <a:pt x="3195" y="2380"/>
                </a:lnTo>
                <a:lnTo>
                  <a:pt x="3190" y="2374"/>
                </a:lnTo>
                <a:lnTo>
                  <a:pt x="3185" y="2364"/>
                </a:lnTo>
                <a:lnTo>
                  <a:pt x="3180" y="2359"/>
                </a:lnTo>
                <a:lnTo>
                  <a:pt x="3180" y="2369"/>
                </a:lnTo>
                <a:lnTo>
                  <a:pt x="3185" y="2374"/>
                </a:lnTo>
                <a:lnTo>
                  <a:pt x="3180" y="2385"/>
                </a:lnTo>
                <a:lnTo>
                  <a:pt x="3185" y="2390"/>
                </a:lnTo>
                <a:lnTo>
                  <a:pt x="3190" y="2390"/>
                </a:lnTo>
                <a:lnTo>
                  <a:pt x="3190" y="2395"/>
                </a:lnTo>
                <a:lnTo>
                  <a:pt x="3185" y="2400"/>
                </a:lnTo>
                <a:lnTo>
                  <a:pt x="3180" y="2400"/>
                </a:lnTo>
                <a:lnTo>
                  <a:pt x="3180" y="2390"/>
                </a:lnTo>
                <a:lnTo>
                  <a:pt x="3175" y="2390"/>
                </a:lnTo>
                <a:lnTo>
                  <a:pt x="3169" y="2390"/>
                </a:lnTo>
                <a:lnTo>
                  <a:pt x="3169" y="2400"/>
                </a:lnTo>
                <a:lnTo>
                  <a:pt x="3164" y="2405"/>
                </a:lnTo>
                <a:lnTo>
                  <a:pt x="3175" y="2411"/>
                </a:lnTo>
                <a:lnTo>
                  <a:pt x="3175" y="2416"/>
                </a:lnTo>
                <a:lnTo>
                  <a:pt x="3159" y="2411"/>
                </a:lnTo>
                <a:lnTo>
                  <a:pt x="3138" y="2411"/>
                </a:lnTo>
                <a:lnTo>
                  <a:pt x="3133" y="2411"/>
                </a:lnTo>
                <a:lnTo>
                  <a:pt x="3128" y="2405"/>
                </a:lnTo>
                <a:lnTo>
                  <a:pt x="3107" y="2380"/>
                </a:lnTo>
                <a:lnTo>
                  <a:pt x="3091" y="2364"/>
                </a:lnTo>
                <a:lnTo>
                  <a:pt x="3086" y="2364"/>
                </a:lnTo>
                <a:lnTo>
                  <a:pt x="3086" y="2369"/>
                </a:lnTo>
                <a:lnTo>
                  <a:pt x="3086" y="2380"/>
                </a:lnTo>
                <a:lnTo>
                  <a:pt x="3097" y="2400"/>
                </a:lnTo>
                <a:lnTo>
                  <a:pt x="3128" y="2431"/>
                </a:lnTo>
                <a:lnTo>
                  <a:pt x="3128" y="2437"/>
                </a:lnTo>
                <a:lnTo>
                  <a:pt x="3128" y="2442"/>
                </a:lnTo>
                <a:lnTo>
                  <a:pt x="3128" y="2437"/>
                </a:lnTo>
                <a:lnTo>
                  <a:pt x="3123" y="2431"/>
                </a:lnTo>
                <a:lnTo>
                  <a:pt x="3117" y="2437"/>
                </a:lnTo>
                <a:lnTo>
                  <a:pt x="3117" y="2442"/>
                </a:lnTo>
                <a:lnTo>
                  <a:pt x="3112" y="2437"/>
                </a:lnTo>
                <a:lnTo>
                  <a:pt x="3107" y="2431"/>
                </a:lnTo>
                <a:lnTo>
                  <a:pt x="3102" y="2431"/>
                </a:lnTo>
                <a:lnTo>
                  <a:pt x="3091" y="2431"/>
                </a:lnTo>
                <a:lnTo>
                  <a:pt x="3086" y="2437"/>
                </a:lnTo>
                <a:lnTo>
                  <a:pt x="3081" y="2442"/>
                </a:lnTo>
                <a:lnTo>
                  <a:pt x="3076" y="2447"/>
                </a:lnTo>
                <a:lnTo>
                  <a:pt x="3045" y="2405"/>
                </a:lnTo>
                <a:lnTo>
                  <a:pt x="3034" y="2380"/>
                </a:lnTo>
                <a:lnTo>
                  <a:pt x="3029" y="2364"/>
                </a:lnTo>
                <a:lnTo>
                  <a:pt x="3019" y="2359"/>
                </a:lnTo>
                <a:lnTo>
                  <a:pt x="3013" y="2359"/>
                </a:lnTo>
                <a:lnTo>
                  <a:pt x="3013" y="2364"/>
                </a:lnTo>
                <a:lnTo>
                  <a:pt x="3019" y="2385"/>
                </a:lnTo>
                <a:lnTo>
                  <a:pt x="3045" y="2437"/>
                </a:lnTo>
                <a:lnTo>
                  <a:pt x="3055" y="2457"/>
                </a:lnTo>
                <a:lnTo>
                  <a:pt x="3050" y="2457"/>
                </a:lnTo>
                <a:lnTo>
                  <a:pt x="3045" y="2452"/>
                </a:lnTo>
                <a:lnTo>
                  <a:pt x="3045" y="2463"/>
                </a:lnTo>
                <a:lnTo>
                  <a:pt x="3039" y="2468"/>
                </a:lnTo>
                <a:lnTo>
                  <a:pt x="3039" y="2473"/>
                </a:lnTo>
                <a:lnTo>
                  <a:pt x="3045" y="2473"/>
                </a:lnTo>
                <a:lnTo>
                  <a:pt x="3039" y="2473"/>
                </a:lnTo>
                <a:lnTo>
                  <a:pt x="3039" y="2478"/>
                </a:lnTo>
                <a:lnTo>
                  <a:pt x="3039" y="2483"/>
                </a:lnTo>
                <a:lnTo>
                  <a:pt x="3039" y="2489"/>
                </a:lnTo>
                <a:lnTo>
                  <a:pt x="3039" y="2483"/>
                </a:lnTo>
                <a:lnTo>
                  <a:pt x="3034" y="2478"/>
                </a:lnTo>
                <a:lnTo>
                  <a:pt x="3029" y="2489"/>
                </a:lnTo>
                <a:lnTo>
                  <a:pt x="3034" y="2489"/>
                </a:lnTo>
                <a:lnTo>
                  <a:pt x="3024" y="2489"/>
                </a:lnTo>
                <a:lnTo>
                  <a:pt x="3013" y="2473"/>
                </a:lnTo>
                <a:lnTo>
                  <a:pt x="3008" y="2473"/>
                </a:lnTo>
                <a:lnTo>
                  <a:pt x="3008" y="2478"/>
                </a:lnTo>
                <a:lnTo>
                  <a:pt x="3003" y="2483"/>
                </a:lnTo>
                <a:lnTo>
                  <a:pt x="2998" y="2489"/>
                </a:lnTo>
                <a:lnTo>
                  <a:pt x="2676" y="2489"/>
                </a:lnTo>
                <a:lnTo>
                  <a:pt x="2655" y="2473"/>
                </a:lnTo>
                <a:lnTo>
                  <a:pt x="2660" y="2489"/>
                </a:lnTo>
                <a:lnTo>
                  <a:pt x="2400" y="2483"/>
                </a:lnTo>
                <a:lnTo>
                  <a:pt x="2115" y="2478"/>
                </a:lnTo>
                <a:lnTo>
                  <a:pt x="2037" y="2478"/>
                </a:lnTo>
                <a:lnTo>
                  <a:pt x="1995" y="2447"/>
                </a:lnTo>
                <a:lnTo>
                  <a:pt x="1980" y="2431"/>
                </a:lnTo>
                <a:lnTo>
                  <a:pt x="1990" y="2442"/>
                </a:lnTo>
                <a:lnTo>
                  <a:pt x="2021" y="2473"/>
                </a:lnTo>
                <a:lnTo>
                  <a:pt x="1855" y="2468"/>
                </a:lnTo>
                <a:lnTo>
                  <a:pt x="1595" y="2463"/>
                </a:lnTo>
                <a:lnTo>
                  <a:pt x="1335" y="2463"/>
                </a:lnTo>
                <a:lnTo>
                  <a:pt x="1081" y="2457"/>
                </a:lnTo>
                <a:lnTo>
                  <a:pt x="816" y="2442"/>
                </a:lnTo>
                <a:lnTo>
                  <a:pt x="707" y="2437"/>
                </a:lnTo>
                <a:lnTo>
                  <a:pt x="577" y="2437"/>
                </a:lnTo>
                <a:lnTo>
                  <a:pt x="322" y="2437"/>
                </a:lnTo>
                <a:lnTo>
                  <a:pt x="333" y="2369"/>
                </a:lnTo>
                <a:lnTo>
                  <a:pt x="333" y="2364"/>
                </a:lnTo>
                <a:lnTo>
                  <a:pt x="333" y="2374"/>
                </a:lnTo>
                <a:lnTo>
                  <a:pt x="327" y="2385"/>
                </a:lnTo>
                <a:lnTo>
                  <a:pt x="327" y="2364"/>
                </a:lnTo>
                <a:lnTo>
                  <a:pt x="327" y="2348"/>
                </a:lnTo>
                <a:lnTo>
                  <a:pt x="327" y="2343"/>
                </a:lnTo>
                <a:lnTo>
                  <a:pt x="327" y="2338"/>
                </a:lnTo>
                <a:lnTo>
                  <a:pt x="327" y="2333"/>
                </a:lnTo>
                <a:lnTo>
                  <a:pt x="322" y="2343"/>
                </a:lnTo>
                <a:lnTo>
                  <a:pt x="327" y="2260"/>
                </a:lnTo>
                <a:lnTo>
                  <a:pt x="333" y="2167"/>
                </a:lnTo>
                <a:lnTo>
                  <a:pt x="327" y="2167"/>
                </a:lnTo>
                <a:lnTo>
                  <a:pt x="327" y="2203"/>
                </a:lnTo>
                <a:lnTo>
                  <a:pt x="317" y="2229"/>
                </a:lnTo>
                <a:lnTo>
                  <a:pt x="322" y="2208"/>
                </a:lnTo>
                <a:lnTo>
                  <a:pt x="322" y="2192"/>
                </a:lnTo>
                <a:lnTo>
                  <a:pt x="322" y="2208"/>
                </a:lnTo>
                <a:lnTo>
                  <a:pt x="317" y="2213"/>
                </a:lnTo>
                <a:lnTo>
                  <a:pt x="317" y="2192"/>
                </a:lnTo>
                <a:lnTo>
                  <a:pt x="322" y="2172"/>
                </a:lnTo>
                <a:lnTo>
                  <a:pt x="322" y="2182"/>
                </a:lnTo>
                <a:lnTo>
                  <a:pt x="327" y="2156"/>
                </a:lnTo>
                <a:lnTo>
                  <a:pt x="333" y="2151"/>
                </a:lnTo>
                <a:lnTo>
                  <a:pt x="333" y="2141"/>
                </a:lnTo>
                <a:lnTo>
                  <a:pt x="338" y="2120"/>
                </a:lnTo>
                <a:lnTo>
                  <a:pt x="333" y="2115"/>
                </a:lnTo>
                <a:lnTo>
                  <a:pt x="327" y="2120"/>
                </a:lnTo>
                <a:lnTo>
                  <a:pt x="327" y="2094"/>
                </a:lnTo>
                <a:lnTo>
                  <a:pt x="327" y="2083"/>
                </a:lnTo>
                <a:lnTo>
                  <a:pt x="327" y="2073"/>
                </a:lnTo>
                <a:lnTo>
                  <a:pt x="327" y="2094"/>
                </a:lnTo>
                <a:lnTo>
                  <a:pt x="333" y="2052"/>
                </a:lnTo>
                <a:lnTo>
                  <a:pt x="333" y="2057"/>
                </a:lnTo>
                <a:lnTo>
                  <a:pt x="333" y="2037"/>
                </a:lnTo>
                <a:lnTo>
                  <a:pt x="338" y="2021"/>
                </a:lnTo>
                <a:lnTo>
                  <a:pt x="333" y="2016"/>
                </a:lnTo>
                <a:lnTo>
                  <a:pt x="333" y="2037"/>
                </a:lnTo>
                <a:lnTo>
                  <a:pt x="327" y="2052"/>
                </a:lnTo>
                <a:lnTo>
                  <a:pt x="327" y="2037"/>
                </a:lnTo>
                <a:lnTo>
                  <a:pt x="327" y="2016"/>
                </a:lnTo>
                <a:lnTo>
                  <a:pt x="322" y="2057"/>
                </a:lnTo>
                <a:lnTo>
                  <a:pt x="317" y="2078"/>
                </a:lnTo>
                <a:lnTo>
                  <a:pt x="317" y="2099"/>
                </a:lnTo>
                <a:lnTo>
                  <a:pt x="322" y="2094"/>
                </a:lnTo>
                <a:lnTo>
                  <a:pt x="317" y="2130"/>
                </a:lnTo>
                <a:lnTo>
                  <a:pt x="317" y="2161"/>
                </a:lnTo>
                <a:lnTo>
                  <a:pt x="307" y="2156"/>
                </a:lnTo>
                <a:lnTo>
                  <a:pt x="307" y="2234"/>
                </a:lnTo>
                <a:lnTo>
                  <a:pt x="307" y="2307"/>
                </a:lnTo>
                <a:lnTo>
                  <a:pt x="302" y="2322"/>
                </a:lnTo>
                <a:lnTo>
                  <a:pt x="302" y="2328"/>
                </a:lnTo>
                <a:lnTo>
                  <a:pt x="302" y="2333"/>
                </a:lnTo>
                <a:lnTo>
                  <a:pt x="296" y="2338"/>
                </a:lnTo>
                <a:lnTo>
                  <a:pt x="296" y="2343"/>
                </a:lnTo>
                <a:lnTo>
                  <a:pt x="302" y="2338"/>
                </a:lnTo>
                <a:lnTo>
                  <a:pt x="296" y="2354"/>
                </a:lnTo>
                <a:lnTo>
                  <a:pt x="296" y="2359"/>
                </a:lnTo>
                <a:lnTo>
                  <a:pt x="302" y="2364"/>
                </a:lnTo>
                <a:lnTo>
                  <a:pt x="302" y="2369"/>
                </a:lnTo>
                <a:lnTo>
                  <a:pt x="307" y="2354"/>
                </a:lnTo>
                <a:lnTo>
                  <a:pt x="307" y="2343"/>
                </a:lnTo>
                <a:lnTo>
                  <a:pt x="317" y="2343"/>
                </a:lnTo>
                <a:lnTo>
                  <a:pt x="307" y="2395"/>
                </a:lnTo>
                <a:lnTo>
                  <a:pt x="302" y="2416"/>
                </a:lnTo>
                <a:lnTo>
                  <a:pt x="296" y="2426"/>
                </a:lnTo>
                <a:lnTo>
                  <a:pt x="296" y="2437"/>
                </a:lnTo>
                <a:lnTo>
                  <a:pt x="291" y="2437"/>
                </a:lnTo>
                <a:lnTo>
                  <a:pt x="239" y="2447"/>
                </a:lnTo>
                <a:lnTo>
                  <a:pt x="208" y="2457"/>
                </a:lnTo>
                <a:lnTo>
                  <a:pt x="187" y="2468"/>
                </a:lnTo>
                <a:lnTo>
                  <a:pt x="187" y="2483"/>
                </a:lnTo>
                <a:lnTo>
                  <a:pt x="192" y="2494"/>
                </a:lnTo>
                <a:lnTo>
                  <a:pt x="203" y="2499"/>
                </a:lnTo>
                <a:lnTo>
                  <a:pt x="218" y="2509"/>
                </a:lnTo>
                <a:lnTo>
                  <a:pt x="255" y="2525"/>
                </a:lnTo>
                <a:lnTo>
                  <a:pt x="291" y="2530"/>
                </a:lnTo>
                <a:lnTo>
                  <a:pt x="286" y="2598"/>
                </a:lnTo>
                <a:lnTo>
                  <a:pt x="291" y="2598"/>
                </a:lnTo>
                <a:lnTo>
                  <a:pt x="286" y="2613"/>
                </a:lnTo>
                <a:lnTo>
                  <a:pt x="286" y="2634"/>
                </a:lnTo>
                <a:lnTo>
                  <a:pt x="291" y="2650"/>
                </a:lnTo>
                <a:lnTo>
                  <a:pt x="286" y="2660"/>
                </a:lnTo>
                <a:lnTo>
                  <a:pt x="296" y="2676"/>
                </a:lnTo>
                <a:lnTo>
                  <a:pt x="286" y="2717"/>
                </a:lnTo>
                <a:lnTo>
                  <a:pt x="291" y="2707"/>
                </a:lnTo>
                <a:lnTo>
                  <a:pt x="286" y="2722"/>
                </a:lnTo>
                <a:lnTo>
                  <a:pt x="286" y="2780"/>
                </a:lnTo>
                <a:lnTo>
                  <a:pt x="276" y="2842"/>
                </a:lnTo>
                <a:lnTo>
                  <a:pt x="281" y="2831"/>
                </a:lnTo>
                <a:lnTo>
                  <a:pt x="286" y="2837"/>
                </a:lnTo>
                <a:lnTo>
                  <a:pt x="276" y="2878"/>
                </a:lnTo>
                <a:lnTo>
                  <a:pt x="276" y="2930"/>
                </a:lnTo>
                <a:lnTo>
                  <a:pt x="281" y="2930"/>
                </a:lnTo>
                <a:lnTo>
                  <a:pt x="276" y="2946"/>
                </a:lnTo>
                <a:lnTo>
                  <a:pt x="281" y="2946"/>
                </a:lnTo>
                <a:lnTo>
                  <a:pt x="276" y="2998"/>
                </a:lnTo>
                <a:lnTo>
                  <a:pt x="270" y="3039"/>
                </a:lnTo>
                <a:lnTo>
                  <a:pt x="276" y="3029"/>
                </a:lnTo>
                <a:lnTo>
                  <a:pt x="281" y="3024"/>
                </a:lnTo>
                <a:lnTo>
                  <a:pt x="276" y="3102"/>
                </a:lnTo>
                <a:lnTo>
                  <a:pt x="276" y="3107"/>
                </a:lnTo>
                <a:lnTo>
                  <a:pt x="327" y="3107"/>
                </a:lnTo>
                <a:lnTo>
                  <a:pt x="333" y="3086"/>
                </a:lnTo>
                <a:lnTo>
                  <a:pt x="327" y="3086"/>
                </a:lnTo>
                <a:lnTo>
                  <a:pt x="327" y="3076"/>
                </a:lnTo>
                <a:lnTo>
                  <a:pt x="327" y="3081"/>
                </a:lnTo>
                <a:lnTo>
                  <a:pt x="322" y="3076"/>
                </a:lnTo>
                <a:lnTo>
                  <a:pt x="317" y="3076"/>
                </a:lnTo>
                <a:lnTo>
                  <a:pt x="317" y="3060"/>
                </a:lnTo>
                <a:lnTo>
                  <a:pt x="322" y="3050"/>
                </a:lnTo>
                <a:lnTo>
                  <a:pt x="322" y="3044"/>
                </a:lnTo>
                <a:lnTo>
                  <a:pt x="322" y="3034"/>
                </a:lnTo>
                <a:lnTo>
                  <a:pt x="322" y="3013"/>
                </a:lnTo>
                <a:lnTo>
                  <a:pt x="322" y="2998"/>
                </a:lnTo>
                <a:lnTo>
                  <a:pt x="327" y="2982"/>
                </a:lnTo>
                <a:lnTo>
                  <a:pt x="327" y="2961"/>
                </a:lnTo>
                <a:lnTo>
                  <a:pt x="327" y="2972"/>
                </a:lnTo>
                <a:lnTo>
                  <a:pt x="322" y="2977"/>
                </a:lnTo>
                <a:lnTo>
                  <a:pt x="322" y="2961"/>
                </a:lnTo>
                <a:lnTo>
                  <a:pt x="327" y="2941"/>
                </a:lnTo>
                <a:lnTo>
                  <a:pt x="468" y="2946"/>
                </a:lnTo>
                <a:lnTo>
                  <a:pt x="582" y="2941"/>
                </a:lnTo>
                <a:lnTo>
                  <a:pt x="722" y="2941"/>
                </a:lnTo>
                <a:lnTo>
                  <a:pt x="915" y="2941"/>
                </a:lnTo>
                <a:lnTo>
                  <a:pt x="977" y="2935"/>
                </a:lnTo>
                <a:lnTo>
                  <a:pt x="1034" y="2930"/>
                </a:lnTo>
                <a:lnTo>
                  <a:pt x="1122" y="2930"/>
                </a:lnTo>
                <a:lnTo>
                  <a:pt x="1226" y="2935"/>
                </a:lnTo>
                <a:lnTo>
                  <a:pt x="1413" y="2935"/>
                </a:lnTo>
                <a:lnTo>
                  <a:pt x="1574" y="2941"/>
                </a:lnTo>
                <a:lnTo>
                  <a:pt x="1735" y="2941"/>
                </a:lnTo>
                <a:lnTo>
                  <a:pt x="2452" y="2935"/>
                </a:lnTo>
                <a:lnTo>
                  <a:pt x="1980" y="2935"/>
                </a:lnTo>
                <a:lnTo>
                  <a:pt x="1829" y="2935"/>
                </a:lnTo>
                <a:lnTo>
                  <a:pt x="1522" y="2935"/>
                </a:lnTo>
                <a:lnTo>
                  <a:pt x="1439" y="2935"/>
                </a:lnTo>
                <a:lnTo>
                  <a:pt x="1091" y="2930"/>
                </a:lnTo>
                <a:lnTo>
                  <a:pt x="1050" y="2930"/>
                </a:lnTo>
                <a:lnTo>
                  <a:pt x="935" y="2930"/>
                </a:lnTo>
                <a:lnTo>
                  <a:pt x="868" y="2935"/>
                </a:lnTo>
                <a:lnTo>
                  <a:pt x="592" y="2935"/>
                </a:lnTo>
                <a:lnTo>
                  <a:pt x="437" y="2935"/>
                </a:lnTo>
                <a:lnTo>
                  <a:pt x="379" y="2930"/>
                </a:lnTo>
                <a:lnTo>
                  <a:pt x="327" y="2935"/>
                </a:lnTo>
                <a:lnTo>
                  <a:pt x="333" y="2909"/>
                </a:lnTo>
                <a:lnTo>
                  <a:pt x="327" y="2925"/>
                </a:lnTo>
                <a:lnTo>
                  <a:pt x="322" y="2930"/>
                </a:lnTo>
                <a:lnTo>
                  <a:pt x="322" y="2915"/>
                </a:lnTo>
                <a:lnTo>
                  <a:pt x="322" y="2899"/>
                </a:lnTo>
                <a:lnTo>
                  <a:pt x="327" y="2904"/>
                </a:lnTo>
                <a:lnTo>
                  <a:pt x="333" y="2899"/>
                </a:lnTo>
                <a:lnTo>
                  <a:pt x="327" y="2889"/>
                </a:lnTo>
                <a:lnTo>
                  <a:pt x="322" y="2889"/>
                </a:lnTo>
                <a:lnTo>
                  <a:pt x="338" y="2831"/>
                </a:lnTo>
                <a:lnTo>
                  <a:pt x="333" y="2831"/>
                </a:lnTo>
                <a:lnTo>
                  <a:pt x="333" y="2837"/>
                </a:lnTo>
                <a:lnTo>
                  <a:pt x="327" y="2842"/>
                </a:lnTo>
                <a:lnTo>
                  <a:pt x="327" y="2857"/>
                </a:lnTo>
                <a:lnTo>
                  <a:pt x="322" y="2857"/>
                </a:lnTo>
                <a:lnTo>
                  <a:pt x="322" y="2842"/>
                </a:lnTo>
                <a:lnTo>
                  <a:pt x="327" y="2811"/>
                </a:lnTo>
                <a:lnTo>
                  <a:pt x="317" y="2842"/>
                </a:lnTo>
                <a:lnTo>
                  <a:pt x="317" y="2795"/>
                </a:lnTo>
                <a:lnTo>
                  <a:pt x="317" y="2754"/>
                </a:lnTo>
                <a:lnTo>
                  <a:pt x="322" y="2670"/>
                </a:lnTo>
                <a:lnTo>
                  <a:pt x="327" y="2691"/>
                </a:lnTo>
                <a:lnTo>
                  <a:pt x="327" y="2696"/>
                </a:lnTo>
                <a:lnTo>
                  <a:pt x="333" y="2696"/>
                </a:lnTo>
                <a:lnTo>
                  <a:pt x="338" y="2639"/>
                </a:lnTo>
                <a:lnTo>
                  <a:pt x="338" y="2644"/>
                </a:lnTo>
                <a:lnTo>
                  <a:pt x="338" y="2618"/>
                </a:lnTo>
                <a:lnTo>
                  <a:pt x="338" y="2608"/>
                </a:lnTo>
                <a:lnTo>
                  <a:pt x="333" y="2598"/>
                </a:lnTo>
                <a:lnTo>
                  <a:pt x="333" y="2608"/>
                </a:lnTo>
                <a:lnTo>
                  <a:pt x="333" y="2618"/>
                </a:lnTo>
                <a:lnTo>
                  <a:pt x="327" y="2618"/>
                </a:lnTo>
                <a:lnTo>
                  <a:pt x="333" y="2582"/>
                </a:lnTo>
                <a:lnTo>
                  <a:pt x="327" y="2608"/>
                </a:lnTo>
                <a:lnTo>
                  <a:pt x="327" y="2634"/>
                </a:lnTo>
                <a:lnTo>
                  <a:pt x="327" y="2629"/>
                </a:lnTo>
                <a:lnTo>
                  <a:pt x="333" y="2618"/>
                </a:lnTo>
                <a:lnTo>
                  <a:pt x="327" y="2655"/>
                </a:lnTo>
                <a:lnTo>
                  <a:pt x="317" y="2676"/>
                </a:lnTo>
                <a:lnTo>
                  <a:pt x="317" y="2681"/>
                </a:lnTo>
                <a:lnTo>
                  <a:pt x="317" y="2676"/>
                </a:lnTo>
                <a:lnTo>
                  <a:pt x="307" y="2655"/>
                </a:lnTo>
                <a:lnTo>
                  <a:pt x="322" y="2613"/>
                </a:lnTo>
                <a:lnTo>
                  <a:pt x="327" y="2567"/>
                </a:lnTo>
                <a:lnTo>
                  <a:pt x="317" y="2546"/>
                </a:lnTo>
                <a:lnTo>
                  <a:pt x="327" y="2535"/>
                </a:lnTo>
                <a:lnTo>
                  <a:pt x="447" y="2541"/>
                </a:lnTo>
                <a:lnTo>
                  <a:pt x="525" y="2546"/>
                </a:lnTo>
                <a:lnTo>
                  <a:pt x="618" y="2551"/>
                </a:lnTo>
                <a:lnTo>
                  <a:pt x="592" y="2546"/>
                </a:lnTo>
                <a:lnTo>
                  <a:pt x="598" y="2546"/>
                </a:lnTo>
                <a:lnTo>
                  <a:pt x="665" y="2541"/>
                </a:lnTo>
                <a:lnTo>
                  <a:pt x="769" y="2541"/>
                </a:lnTo>
                <a:lnTo>
                  <a:pt x="831" y="2546"/>
                </a:lnTo>
                <a:lnTo>
                  <a:pt x="883" y="2556"/>
                </a:lnTo>
                <a:lnTo>
                  <a:pt x="1003" y="2572"/>
                </a:lnTo>
                <a:lnTo>
                  <a:pt x="1003" y="2577"/>
                </a:lnTo>
                <a:lnTo>
                  <a:pt x="1013" y="2582"/>
                </a:lnTo>
                <a:lnTo>
                  <a:pt x="1070" y="2593"/>
                </a:lnTo>
                <a:lnTo>
                  <a:pt x="1143" y="2593"/>
                </a:lnTo>
                <a:lnTo>
                  <a:pt x="1252" y="2593"/>
                </a:lnTo>
                <a:lnTo>
                  <a:pt x="1257" y="2598"/>
                </a:lnTo>
                <a:lnTo>
                  <a:pt x="1257" y="2603"/>
                </a:lnTo>
                <a:lnTo>
                  <a:pt x="1268" y="2603"/>
                </a:lnTo>
                <a:lnTo>
                  <a:pt x="1309" y="2608"/>
                </a:lnTo>
                <a:lnTo>
                  <a:pt x="1372" y="2608"/>
                </a:lnTo>
                <a:lnTo>
                  <a:pt x="1408" y="2603"/>
                </a:lnTo>
                <a:lnTo>
                  <a:pt x="1455" y="2598"/>
                </a:lnTo>
                <a:lnTo>
                  <a:pt x="1522" y="2593"/>
                </a:lnTo>
                <a:lnTo>
                  <a:pt x="1642" y="2587"/>
                </a:lnTo>
                <a:lnTo>
                  <a:pt x="1761" y="2582"/>
                </a:lnTo>
                <a:lnTo>
                  <a:pt x="1709" y="2582"/>
                </a:lnTo>
                <a:lnTo>
                  <a:pt x="1460" y="2587"/>
                </a:lnTo>
                <a:lnTo>
                  <a:pt x="1283" y="2582"/>
                </a:lnTo>
                <a:lnTo>
                  <a:pt x="1237" y="2577"/>
                </a:lnTo>
                <a:lnTo>
                  <a:pt x="1439" y="2577"/>
                </a:lnTo>
                <a:lnTo>
                  <a:pt x="1647" y="2577"/>
                </a:lnTo>
                <a:lnTo>
                  <a:pt x="1834" y="2577"/>
                </a:lnTo>
                <a:lnTo>
                  <a:pt x="1761" y="2582"/>
                </a:lnTo>
                <a:lnTo>
                  <a:pt x="1912" y="2582"/>
                </a:lnTo>
                <a:lnTo>
                  <a:pt x="2203" y="2582"/>
                </a:lnTo>
                <a:lnTo>
                  <a:pt x="2208" y="2587"/>
                </a:lnTo>
                <a:lnTo>
                  <a:pt x="2203" y="2582"/>
                </a:lnTo>
                <a:lnTo>
                  <a:pt x="2904" y="2577"/>
                </a:lnTo>
                <a:lnTo>
                  <a:pt x="2889" y="2582"/>
                </a:lnTo>
                <a:lnTo>
                  <a:pt x="2889" y="2587"/>
                </a:lnTo>
                <a:lnTo>
                  <a:pt x="2894" y="2587"/>
                </a:lnTo>
                <a:lnTo>
                  <a:pt x="2894" y="2593"/>
                </a:lnTo>
                <a:lnTo>
                  <a:pt x="2889" y="2593"/>
                </a:lnTo>
                <a:lnTo>
                  <a:pt x="2878" y="2587"/>
                </a:lnTo>
                <a:lnTo>
                  <a:pt x="2873" y="2582"/>
                </a:lnTo>
                <a:lnTo>
                  <a:pt x="2863" y="2582"/>
                </a:lnTo>
                <a:lnTo>
                  <a:pt x="2863" y="2587"/>
                </a:lnTo>
                <a:lnTo>
                  <a:pt x="2868" y="2587"/>
                </a:lnTo>
                <a:lnTo>
                  <a:pt x="2873" y="2598"/>
                </a:lnTo>
                <a:lnTo>
                  <a:pt x="2873" y="2613"/>
                </a:lnTo>
                <a:lnTo>
                  <a:pt x="2878" y="2618"/>
                </a:lnTo>
                <a:lnTo>
                  <a:pt x="2884" y="2618"/>
                </a:lnTo>
                <a:lnTo>
                  <a:pt x="2878" y="2629"/>
                </a:lnTo>
                <a:lnTo>
                  <a:pt x="2868" y="2634"/>
                </a:lnTo>
                <a:lnTo>
                  <a:pt x="2863" y="2644"/>
                </a:lnTo>
                <a:lnTo>
                  <a:pt x="2863" y="2660"/>
                </a:lnTo>
                <a:lnTo>
                  <a:pt x="2837" y="2670"/>
                </a:lnTo>
                <a:lnTo>
                  <a:pt x="2816" y="2676"/>
                </a:lnTo>
                <a:lnTo>
                  <a:pt x="2806" y="2686"/>
                </a:lnTo>
                <a:lnTo>
                  <a:pt x="2806" y="2707"/>
                </a:lnTo>
                <a:lnTo>
                  <a:pt x="2800" y="2722"/>
                </a:lnTo>
                <a:lnTo>
                  <a:pt x="2795" y="2738"/>
                </a:lnTo>
                <a:lnTo>
                  <a:pt x="2780" y="2754"/>
                </a:lnTo>
                <a:lnTo>
                  <a:pt x="2754" y="2774"/>
                </a:lnTo>
                <a:lnTo>
                  <a:pt x="2743" y="2785"/>
                </a:lnTo>
                <a:lnTo>
                  <a:pt x="2743" y="2790"/>
                </a:lnTo>
                <a:lnTo>
                  <a:pt x="2759" y="2790"/>
                </a:lnTo>
                <a:lnTo>
                  <a:pt x="2780" y="2795"/>
                </a:lnTo>
                <a:lnTo>
                  <a:pt x="2785" y="2805"/>
                </a:lnTo>
                <a:lnTo>
                  <a:pt x="2785" y="2811"/>
                </a:lnTo>
                <a:lnTo>
                  <a:pt x="2769" y="2821"/>
                </a:lnTo>
                <a:lnTo>
                  <a:pt x="2754" y="2826"/>
                </a:lnTo>
                <a:lnTo>
                  <a:pt x="2733" y="2826"/>
                </a:lnTo>
                <a:lnTo>
                  <a:pt x="2712" y="2816"/>
                </a:lnTo>
                <a:lnTo>
                  <a:pt x="2686" y="2811"/>
                </a:lnTo>
                <a:lnTo>
                  <a:pt x="2665" y="2811"/>
                </a:lnTo>
                <a:lnTo>
                  <a:pt x="2645" y="2826"/>
                </a:lnTo>
                <a:lnTo>
                  <a:pt x="2634" y="2842"/>
                </a:lnTo>
                <a:lnTo>
                  <a:pt x="2634" y="2857"/>
                </a:lnTo>
                <a:lnTo>
                  <a:pt x="2639" y="2863"/>
                </a:lnTo>
                <a:lnTo>
                  <a:pt x="2655" y="2857"/>
                </a:lnTo>
                <a:lnTo>
                  <a:pt x="2665" y="2852"/>
                </a:lnTo>
                <a:lnTo>
                  <a:pt x="2681" y="2852"/>
                </a:lnTo>
                <a:lnTo>
                  <a:pt x="2691" y="2863"/>
                </a:lnTo>
                <a:lnTo>
                  <a:pt x="1637" y="2868"/>
                </a:lnTo>
                <a:lnTo>
                  <a:pt x="1398" y="2863"/>
                </a:lnTo>
                <a:lnTo>
                  <a:pt x="1164" y="2863"/>
                </a:lnTo>
                <a:lnTo>
                  <a:pt x="1029" y="2852"/>
                </a:lnTo>
                <a:lnTo>
                  <a:pt x="946" y="2847"/>
                </a:lnTo>
                <a:lnTo>
                  <a:pt x="702" y="2847"/>
                </a:lnTo>
                <a:lnTo>
                  <a:pt x="660" y="2847"/>
                </a:lnTo>
                <a:lnTo>
                  <a:pt x="639" y="2847"/>
                </a:lnTo>
                <a:lnTo>
                  <a:pt x="613" y="2863"/>
                </a:lnTo>
                <a:lnTo>
                  <a:pt x="608" y="2868"/>
                </a:lnTo>
                <a:lnTo>
                  <a:pt x="608" y="2873"/>
                </a:lnTo>
                <a:lnTo>
                  <a:pt x="639" y="2883"/>
                </a:lnTo>
                <a:lnTo>
                  <a:pt x="754" y="2894"/>
                </a:lnTo>
                <a:lnTo>
                  <a:pt x="811" y="2899"/>
                </a:lnTo>
                <a:lnTo>
                  <a:pt x="857" y="2899"/>
                </a:lnTo>
                <a:lnTo>
                  <a:pt x="904" y="2894"/>
                </a:lnTo>
                <a:lnTo>
                  <a:pt x="972" y="2899"/>
                </a:lnTo>
                <a:lnTo>
                  <a:pt x="1070" y="2904"/>
                </a:lnTo>
                <a:lnTo>
                  <a:pt x="1185" y="2909"/>
                </a:lnTo>
                <a:lnTo>
                  <a:pt x="1335" y="2909"/>
                </a:lnTo>
                <a:lnTo>
                  <a:pt x="1554" y="2904"/>
                </a:lnTo>
                <a:lnTo>
                  <a:pt x="1855" y="2894"/>
                </a:lnTo>
                <a:lnTo>
                  <a:pt x="2182" y="2889"/>
                </a:lnTo>
                <a:lnTo>
                  <a:pt x="2645" y="2889"/>
                </a:lnTo>
                <a:lnTo>
                  <a:pt x="2702" y="2889"/>
                </a:lnTo>
                <a:lnTo>
                  <a:pt x="2697" y="2909"/>
                </a:lnTo>
                <a:lnTo>
                  <a:pt x="2691" y="2925"/>
                </a:lnTo>
                <a:lnTo>
                  <a:pt x="2691" y="2946"/>
                </a:lnTo>
                <a:lnTo>
                  <a:pt x="2723" y="2909"/>
                </a:lnTo>
                <a:lnTo>
                  <a:pt x="2728" y="2909"/>
                </a:lnTo>
                <a:lnTo>
                  <a:pt x="2738" y="2930"/>
                </a:lnTo>
                <a:lnTo>
                  <a:pt x="2749" y="2941"/>
                </a:lnTo>
                <a:lnTo>
                  <a:pt x="2754" y="2946"/>
                </a:lnTo>
                <a:lnTo>
                  <a:pt x="2738" y="2977"/>
                </a:lnTo>
                <a:lnTo>
                  <a:pt x="2743" y="2982"/>
                </a:lnTo>
                <a:lnTo>
                  <a:pt x="2759" y="2972"/>
                </a:lnTo>
                <a:lnTo>
                  <a:pt x="2769" y="2951"/>
                </a:lnTo>
                <a:lnTo>
                  <a:pt x="2774" y="2951"/>
                </a:lnTo>
                <a:lnTo>
                  <a:pt x="2785" y="2961"/>
                </a:lnTo>
                <a:lnTo>
                  <a:pt x="2785" y="2972"/>
                </a:lnTo>
                <a:lnTo>
                  <a:pt x="2780" y="2972"/>
                </a:lnTo>
                <a:lnTo>
                  <a:pt x="2759" y="2977"/>
                </a:lnTo>
                <a:lnTo>
                  <a:pt x="2754" y="2982"/>
                </a:lnTo>
                <a:lnTo>
                  <a:pt x="2764" y="2987"/>
                </a:lnTo>
                <a:lnTo>
                  <a:pt x="2785" y="3013"/>
                </a:lnTo>
                <a:lnTo>
                  <a:pt x="2774" y="3029"/>
                </a:lnTo>
                <a:lnTo>
                  <a:pt x="2754" y="3013"/>
                </a:lnTo>
                <a:lnTo>
                  <a:pt x="2743" y="3003"/>
                </a:lnTo>
                <a:lnTo>
                  <a:pt x="2738" y="2987"/>
                </a:lnTo>
                <a:lnTo>
                  <a:pt x="2733" y="2967"/>
                </a:lnTo>
                <a:lnTo>
                  <a:pt x="2728" y="2956"/>
                </a:lnTo>
                <a:lnTo>
                  <a:pt x="2723" y="2972"/>
                </a:lnTo>
                <a:lnTo>
                  <a:pt x="2712" y="2993"/>
                </a:lnTo>
                <a:lnTo>
                  <a:pt x="2707" y="2998"/>
                </a:lnTo>
                <a:lnTo>
                  <a:pt x="2702" y="3003"/>
                </a:lnTo>
                <a:lnTo>
                  <a:pt x="2712" y="3013"/>
                </a:lnTo>
                <a:lnTo>
                  <a:pt x="2728" y="3018"/>
                </a:lnTo>
                <a:lnTo>
                  <a:pt x="2733" y="3018"/>
                </a:lnTo>
                <a:lnTo>
                  <a:pt x="2738" y="3018"/>
                </a:lnTo>
                <a:lnTo>
                  <a:pt x="2733" y="3029"/>
                </a:lnTo>
                <a:lnTo>
                  <a:pt x="2723" y="3055"/>
                </a:lnTo>
                <a:lnTo>
                  <a:pt x="2723" y="3060"/>
                </a:lnTo>
                <a:lnTo>
                  <a:pt x="2738" y="3060"/>
                </a:lnTo>
                <a:lnTo>
                  <a:pt x="2759" y="3060"/>
                </a:lnTo>
                <a:lnTo>
                  <a:pt x="2759" y="3107"/>
                </a:lnTo>
                <a:lnTo>
                  <a:pt x="2795" y="3107"/>
                </a:lnTo>
                <a:lnTo>
                  <a:pt x="2800" y="3086"/>
                </a:lnTo>
                <a:lnTo>
                  <a:pt x="2806" y="3065"/>
                </a:lnTo>
                <a:lnTo>
                  <a:pt x="2816" y="3055"/>
                </a:lnTo>
                <a:lnTo>
                  <a:pt x="2821" y="3055"/>
                </a:lnTo>
                <a:lnTo>
                  <a:pt x="2832" y="3055"/>
                </a:lnTo>
                <a:lnTo>
                  <a:pt x="2847" y="3081"/>
                </a:lnTo>
                <a:lnTo>
                  <a:pt x="2868" y="3107"/>
                </a:lnTo>
                <a:lnTo>
                  <a:pt x="3034" y="3107"/>
                </a:lnTo>
                <a:lnTo>
                  <a:pt x="3050" y="3091"/>
                </a:lnTo>
                <a:lnTo>
                  <a:pt x="3050" y="3107"/>
                </a:lnTo>
                <a:lnTo>
                  <a:pt x="3206" y="3107"/>
                </a:lnTo>
                <a:lnTo>
                  <a:pt x="3216" y="3091"/>
                </a:lnTo>
                <a:lnTo>
                  <a:pt x="3226" y="3091"/>
                </a:lnTo>
                <a:lnTo>
                  <a:pt x="3237" y="3096"/>
                </a:lnTo>
                <a:lnTo>
                  <a:pt x="3242" y="3107"/>
                </a:lnTo>
                <a:lnTo>
                  <a:pt x="4281" y="3107"/>
                </a:lnTo>
                <a:lnTo>
                  <a:pt x="4276" y="3081"/>
                </a:lnTo>
                <a:lnTo>
                  <a:pt x="4260" y="3055"/>
                </a:lnTo>
                <a:lnTo>
                  <a:pt x="4245" y="3034"/>
                </a:lnTo>
                <a:lnTo>
                  <a:pt x="4224" y="3018"/>
                </a:lnTo>
                <a:lnTo>
                  <a:pt x="4208" y="3003"/>
                </a:lnTo>
                <a:lnTo>
                  <a:pt x="4208" y="2993"/>
                </a:lnTo>
                <a:lnTo>
                  <a:pt x="4208" y="2982"/>
                </a:lnTo>
                <a:lnTo>
                  <a:pt x="4219" y="2967"/>
                </a:lnTo>
                <a:lnTo>
                  <a:pt x="4234" y="2967"/>
                </a:lnTo>
                <a:lnTo>
                  <a:pt x="4260" y="2977"/>
                </a:lnTo>
                <a:lnTo>
                  <a:pt x="4292" y="2998"/>
                </a:lnTo>
                <a:lnTo>
                  <a:pt x="4312" y="3018"/>
                </a:lnTo>
                <a:lnTo>
                  <a:pt x="4317" y="3034"/>
                </a:lnTo>
                <a:lnTo>
                  <a:pt x="4317" y="3055"/>
                </a:lnTo>
                <a:lnTo>
                  <a:pt x="4323" y="3070"/>
                </a:lnTo>
                <a:lnTo>
                  <a:pt x="4338" y="3091"/>
                </a:lnTo>
                <a:lnTo>
                  <a:pt x="4354" y="3107"/>
                </a:lnTo>
                <a:lnTo>
                  <a:pt x="4380" y="3107"/>
                </a:lnTo>
                <a:lnTo>
                  <a:pt x="4385" y="3096"/>
                </a:lnTo>
                <a:lnTo>
                  <a:pt x="4390" y="3081"/>
                </a:lnTo>
                <a:lnTo>
                  <a:pt x="4385" y="3065"/>
                </a:lnTo>
                <a:lnTo>
                  <a:pt x="4385" y="3055"/>
                </a:lnTo>
                <a:lnTo>
                  <a:pt x="4359" y="3029"/>
                </a:lnTo>
                <a:lnTo>
                  <a:pt x="4343" y="2987"/>
                </a:lnTo>
                <a:lnTo>
                  <a:pt x="4354" y="2972"/>
                </a:lnTo>
                <a:lnTo>
                  <a:pt x="4354" y="2967"/>
                </a:lnTo>
                <a:lnTo>
                  <a:pt x="4349" y="2961"/>
                </a:lnTo>
                <a:lnTo>
                  <a:pt x="4343" y="2967"/>
                </a:lnTo>
                <a:lnTo>
                  <a:pt x="4343" y="2961"/>
                </a:lnTo>
                <a:lnTo>
                  <a:pt x="4338" y="2951"/>
                </a:lnTo>
                <a:lnTo>
                  <a:pt x="4343" y="2941"/>
                </a:lnTo>
                <a:lnTo>
                  <a:pt x="4343" y="2935"/>
                </a:lnTo>
                <a:lnTo>
                  <a:pt x="4359" y="2930"/>
                </a:lnTo>
                <a:lnTo>
                  <a:pt x="4349" y="2920"/>
                </a:lnTo>
                <a:lnTo>
                  <a:pt x="4338" y="2904"/>
                </a:lnTo>
                <a:lnTo>
                  <a:pt x="4333" y="2889"/>
                </a:lnTo>
                <a:lnTo>
                  <a:pt x="4328" y="2878"/>
                </a:lnTo>
                <a:lnTo>
                  <a:pt x="4343" y="2863"/>
                </a:lnTo>
                <a:lnTo>
                  <a:pt x="4328" y="2868"/>
                </a:lnTo>
                <a:lnTo>
                  <a:pt x="4328" y="2863"/>
                </a:lnTo>
                <a:lnTo>
                  <a:pt x="4333" y="2857"/>
                </a:lnTo>
                <a:lnTo>
                  <a:pt x="4343" y="2857"/>
                </a:lnTo>
                <a:lnTo>
                  <a:pt x="4343" y="2852"/>
                </a:lnTo>
                <a:lnTo>
                  <a:pt x="4338" y="2857"/>
                </a:lnTo>
                <a:lnTo>
                  <a:pt x="4343" y="2847"/>
                </a:lnTo>
                <a:lnTo>
                  <a:pt x="4338" y="2847"/>
                </a:lnTo>
                <a:lnTo>
                  <a:pt x="4328" y="2847"/>
                </a:lnTo>
                <a:lnTo>
                  <a:pt x="4317" y="2852"/>
                </a:lnTo>
                <a:lnTo>
                  <a:pt x="4317" y="2857"/>
                </a:lnTo>
                <a:lnTo>
                  <a:pt x="4312" y="2863"/>
                </a:lnTo>
                <a:lnTo>
                  <a:pt x="4302" y="2863"/>
                </a:lnTo>
                <a:lnTo>
                  <a:pt x="4307" y="2852"/>
                </a:lnTo>
                <a:lnTo>
                  <a:pt x="4312" y="2842"/>
                </a:lnTo>
                <a:lnTo>
                  <a:pt x="4317" y="2826"/>
                </a:lnTo>
                <a:lnTo>
                  <a:pt x="4333" y="2816"/>
                </a:lnTo>
                <a:lnTo>
                  <a:pt x="4323" y="2795"/>
                </a:lnTo>
                <a:lnTo>
                  <a:pt x="4317" y="2780"/>
                </a:lnTo>
                <a:lnTo>
                  <a:pt x="4317" y="2738"/>
                </a:lnTo>
                <a:lnTo>
                  <a:pt x="4312" y="2743"/>
                </a:lnTo>
                <a:lnTo>
                  <a:pt x="4317" y="2738"/>
                </a:lnTo>
                <a:lnTo>
                  <a:pt x="4312" y="2733"/>
                </a:lnTo>
                <a:lnTo>
                  <a:pt x="4354" y="2717"/>
                </a:lnTo>
                <a:lnTo>
                  <a:pt x="4364" y="2712"/>
                </a:lnTo>
                <a:lnTo>
                  <a:pt x="4354" y="2707"/>
                </a:lnTo>
                <a:lnTo>
                  <a:pt x="4317" y="2696"/>
                </a:lnTo>
                <a:lnTo>
                  <a:pt x="4328" y="2691"/>
                </a:lnTo>
                <a:lnTo>
                  <a:pt x="4323" y="2691"/>
                </a:lnTo>
                <a:lnTo>
                  <a:pt x="4317" y="2686"/>
                </a:lnTo>
                <a:lnTo>
                  <a:pt x="4312" y="2670"/>
                </a:lnTo>
                <a:lnTo>
                  <a:pt x="4307" y="2660"/>
                </a:lnTo>
                <a:lnTo>
                  <a:pt x="4307" y="2665"/>
                </a:lnTo>
                <a:lnTo>
                  <a:pt x="4302" y="2681"/>
                </a:lnTo>
                <a:lnTo>
                  <a:pt x="4292" y="2691"/>
                </a:lnTo>
                <a:lnTo>
                  <a:pt x="4286" y="2660"/>
                </a:lnTo>
                <a:lnTo>
                  <a:pt x="4323" y="2587"/>
                </a:lnTo>
                <a:lnTo>
                  <a:pt x="4333" y="2546"/>
                </a:lnTo>
                <a:lnTo>
                  <a:pt x="4395" y="2546"/>
                </a:lnTo>
                <a:lnTo>
                  <a:pt x="4395" y="2541"/>
                </a:lnTo>
                <a:lnTo>
                  <a:pt x="4349" y="2541"/>
                </a:lnTo>
                <a:lnTo>
                  <a:pt x="4338" y="2541"/>
                </a:lnTo>
                <a:lnTo>
                  <a:pt x="4343" y="2504"/>
                </a:lnTo>
                <a:lnTo>
                  <a:pt x="4343" y="2478"/>
                </a:lnTo>
                <a:lnTo>
                  <a:pt x="4343" y="2447"/>
                </a:lnTo>
                <a:lnTo>
                  <a:pt x="4354" y="2421"/>
                </a:lnTo>
                <a:lnTo>
                  <a:pt x="4359" y="2405"/>
                </a:lnTo>
                <a:lnTo>
                  <a:pt x="4354" y="2395"/>
                </a:lnTo>
                <a:lnTo>
                  <a:pt x="4349" y="2380"/>
                </a:lnTo>
                <a:lnTo>
                  <a:pt x="4338" y="2380"/>
                </a:lnTo>
                <a:lnTo>
                  <a:pt x="4333" y="2400"/>
                </a:lnTo>
                <a:lnTo>
                  <a:pt x="4328" y="2426"/>
                </a:lnTo>
                <a:lnTo>
                  <a:pt x="4328" y="2457"/>
                </a:lnTo>
                <a:lnTo>
                  <a:pt x="4328" y="2520"/>
                </a:lnTo>
                <a:lnTo>
                  <a:pt x="4260" y="2509"/>
                </a:lnTo>
                <a:lnTo>
                  <a:pt x="4240" y="2509"/>
                </a:lnTo>
                <a:lnTo>
                  <a:pt x="4245" y="2504"/>
                </a:lnTo>
                <a:lnTo>
                  <a:pt x="4240" y="2504"/>
                </a:lnTo>
                <a:lnTo>
                  <a:pt x="4234" y="2509"/>
                </a:lnTo>
                <a:lnTo>
                  <a:pt x="4229" y="2509"/>
                </a:lnTo>
                <a:lnTo>
                  <a:pt x="4229" y="2504"/>
                </a:lnTo>
                <a:lnTo>
                  <a:pt x="4234" y="2494"/>
                </a:lnTo>
                <a:lnTo>
                  <a:pt x="4240" y="2483"/>
                </a:lnTo>
                <a:lnTo>
                  <a:pt x="4234" y="2478"/>
                </a:lnTo>
                <a:lnTo>
                  <a:pt x="4229" y="2483"/>
                </a:lnTo>
                <a:lnTo>
                  <a:pt x="4224" y="2483"/>
                </a:lnTo>
                <a:lnTo>
                  <a:pt x="4219" y="2483"/>
                </a:lnTo>
                <a:lnTo>
                  <a:pt x="4234" y="2473"/>
                </a:lnTo>
                <a:lnTo>
                  <a:pt x="4234" y="2468"/>
                </a:lnTo>
                <a:lnTo>
                  <a:pt x="4250" y="2457"/>
                </a:lnTo>
                <a:lnTo>
                  <a:pt x="4234" y="2452"/>
                </a:lnTo>
                <a:lnTo>
                  <a:pt x="4250" y="2447"/>
                </a:lnTo>
                <a:lnTo>
                  <a:pt x="4240" y="2447"/>
                </a:lnTo>
                <a:lnTo>
                  <a:pt x="4240" y="2442"/>
                </a:lnTo>
                <a:lnTo>
                  <a:pt x="4250" y="2431"/>
                </a:lnTo>
                <a:lnTo>
                  <a:pt x="4250" y="2426"/>
                </a:lnTo>
                <a:lnTo>
                  <a:pt x="4245" y="2426"/>
                </a:lnTo>
                <a:lnTo>
                  <a:pt x="4240" y="2431"/>
                </a:lnTo>
                <a:lnTo>
                  <a:pt x="4245" y="2421"/>
                </a:lnTo>
                <a:lnTo>
                  <a:pt x="4250" y="2421"/>
                </a:lnTo>
                <a:lnTo>
                  <a:pt x="4250" y="2405"/>
                </a:lnTo>
                <a:lnTo>
                  <a:pt x="4245" y="2405"/>
                </a:lnTo>
                <a:lnTo>
                  <a:pt x="4240" y="2405"/>
                </a:lnTo>
                <a:lnTo>
                  <a:pt x="4245" y="2411"/>
                </a:lnTo>
                <a:lnTo>
                  <a:pt x="4240" y="2416"/>
                </a:lnTo>
                <a:lnTo>
                  <a:pt x="4224" y="2416"/>
                </a:lnTo>
                <a:lnTo>
                  <a:pt x="4214" y="2416"/>
                </a:lnTo>
                <a:lnTo>
                  <a:pt x="4219" y="2411"/>
                </a:lnTo>
                <a:lnTo>
                  <a:pt x="4208" y="2416"/>
                </a:lnTo>
                <a:lnTo>
                  <a:pt x="4214" y="2405"/>
                </a:lnTo>
                <a:lnTo>
                  <a:pt x="4214" y="2395"/>
                </a:lnTo>
                <a:lnTo>
                  <a:pt x="4214" y="2390"/>
                </a:lnTo>
                <a:lnTo>
                  <a:pt x="4224" y="2380"/>
                </a:lnTo>
                <a:lnTo>
                  <a:pt x="4219" y="2380"/>
                </a:lnTo>
                <a:lnTo>
                  <a:pt x="4214" y="2374"/>
                </a:lnTo>
                <a:lnTo>
                  <a:pt x="4229" y="2369"/>
                </a:lnTo>
                <a:lnTo>
                  <a:pt x="4229" y="2359"/>
                </a:lnTo>
                <a:lnTo>
                  <a:pt x="4203" y="2369"/>
                </a:lnTo>
                <a:lnTo>
                  <a:pt x="4208" y="2354"/>
                </a:lnTo>
                <a:lnTo>
                  <a:pt x="4219" y="2343"/>
                </a:lnTo>
                <a:lnTo>
                  <a:pt x="4224" y="2333"/>
                </a:lnTo>
                <a:lnTo>
                  <a:pt x="4214" y="2333"/>
                </a:lnTo>
                <a:lnTo>
                  <a:pt x="4208" y="2333"/>
                </a:lnTo>
                <a:lnTo>
                  <a:pt x="4208" y="2328"/>
                </a:lnTo>
                <a:lnTo>
                  <a:pt x="4224" y="2312"/>
                </a:lnTo>
                <a:lnTo>
                  <a:pt x="4234" y="2291"/>
                </a:lnTo>
                <a:lnTo>
                  <a:pt x="4255" y="2286"/>
                </a:lnTo>
                <a:lnTo>
                  <a:pt x="4271" y="2276"/>
                </a:lnTo>
                <a:lnTo>
                  <a:pt x="4276" y="2270"/>
                </a:lnTo>
                <a:lnTo>
                  <a:pt x="4245" y="2265"/>
                </a:lnTo>
                <a:lnTo>
                  <a:pt x="4240" y="2265"/>
                </a:lnTo>
                <a:lnTo>
                  <a:pt x="4240" y="2255"/>
                </a:lnTo>
                <a:lnTo>
                  <a:pt x="4245" y="2244"/>
                </a:lnTo>
                <a:lnTo>
                  <a:pt x="4250" y="2234"/>
                </a:lnTo>
                <a:lnTo>
                  <a:pt x="4250" y="2224"/>
                </a:lnTo>
                <a:lnTo>
                  <a:pt x="4245" y="2224"/>
                </a:lnTo>
                <a:lnTo>
                  <a:pt x="4224" y="2234"/>
                </a:lnTo>
                <a:lnTo>
                  <a:pt x="4198" y="2224"/>
                </a:lnTo>
                <a:lnTo>
                  <a:pt x="4214" y="2218"/>
                </a:lnTo>
                <a:lnTo>
                  <a:pt x="4224" y="2213"/>
                </a:lnTo>
                <a:lnTo>
                  <a:pt x="4219" y="2208"/>
                </a:lnTo>
                <a:lnTo>
                  <a:pt x="4193" y="2198"/>
                </a:lnTo>
                <a:lnTo>
                  <a:pt x="4182" y="2192"/>
                </a:lnTo>
                <a:lnTo>
                  <a:pt x="4188" y="2172"/>
                </a:lnTo>
                <a:lnTo>
                  <a:pt x="4198" y="2167"/>
                </a:lnTo>
                <a:lnTo>
                  <a:pt x="4214" y="2167"/>
                </a:lnTo>
                <a:lnTo>
                  <a:pt x="4219" y="2167"/>
                </a:lnTo>
                <a:lnTo>
                  <a:pt x="4219" y="2172"/>
                </a:lnTo>
                <a:lnTo>
                  <a:pt x="4224" y="2182"/>
                </a:lnTo>
                <a:lnTo>
                  <a:pt x="4229" y="2182"/>
                </a:lnTo>
                <a:lnTo>
                  <a:pt x="4234" y="2172"/>
                </a:lnTo>
                <a:lnTo>
                  <a:pt x="4224" y="2161"/>
                </a:lnTo>
                <a:lnTo>
                  <a:pt x="4214" y="2151"/>
                </a:lnTo>
                <a:lnTo>
                  <a:pt x="4214" y="2146"/>
                </a:lnTo>
                <a:lnTo>
                  <a:pt x="4208" y="2141"/>
                </a:lnTo>
                <a:lnTo>
                  <a:pt x="4219" y="2135"/>
                </a:lnTo>
                <a:lnTo>
                  <a:pt x="4224" y="2135"/>
                </a:lnTo>
                <a:lnTo>
                  <a:pt x="4229" y="2125"/>
                </a:lnTo>
                <a:lnTo>
                  <a:pt x="4224" y="2120"/>
                </a:lnTo>
                <a:lnTo>
                  <a:pt x="4203" y="2120"/>
                </a:lnTo>
                <a:lnTo>
                  <a:pt x="4208" y="2115"/>
                </a:lnTo>
                <a:lnTo>
                  <a:pt x="4219" y="2104"/>
                </a:lnTo>
                <a:lnTo>
                  <a:pt x="4234" y="2104"/>
                </a:lnTo>
                <a:lnTo>
                  <a:pt x="4271" y="2104"/>
                </a:lnTo>
                <a:lnTo>
                  <a:pt x="4286" y="2099"/>
                </a:lnTo>
                <a:lnTo>
                  <a:pt x="4292" y="2089"/>
                </a:lnTo>
                <a:lnTo>
                  <a:pt x="4281" y="2063"/>
                </a:lnTo>
                <a:lnTo>
                  <a:pt x="4276" y="2047"/>
                </a:lnTo>
                <a:lnTo>
                  <a:pt x="4276" y="2042"/>
                </a:lnTo>
                <a:lnTo>
                  <a:pt x="4286" y="2037"/>
                </a:lnTo>
                <a:lnTo>
                  <a:pt x="4302" y="2037"/>
                </a:lnTo>
                <a:lnTo>
                  <a:pt x="4323" y="2026"/>
                </a:lnTo>
                <a:lnTo>
                  <a:pt x="4349" y="2011"/>
                </a:lnTo>
                <a:lnTo>
                  <a:pt x="4364" y="1995"/>
                </a:lnTo>
                <a:lnTo>
                  <a:pt x="4349" y="2000"/>
                </a:lnTo>
                <a:lnTo>
                  <a:pt x="4333" y="2000"/>
                </a:lnTo>
                <a:lnTo>
                  <a:pt x="4302" y="1985"/>
                </a:lnTo>
                <a:lnTo>
                  <a:pt x="4323" y="1943"/>
                </a:lnTo>
                <a:lnTo>
                  <a:pt x="4343" y="1912"/>
                </a:lnTo>
                <a:lnTo>
                  <a:pt x="4354" y="1902"/>
                </a:lnTo>
                <a:lnTo>
                  <a:pt x="4359" y="1902"/>
                </a:lnTo>
                <a:lnTo>
                  <a:pt x="4395" y="1896"/>
                </a:lnTo>
                <a:lnTo>
                  <a:pt x="4395" y="1870"/>
                </a:lnTo>
                <a:lnTo>
                  <a:pt x="4390" y="1860"/>
                </a:lnTo>
                <a:lnTo>
                  <a:pt x="4364" y="1839"/>
                </a:lnTo>
                <a:lnTo>
                  <a:pt x="4364" y="1860"/>
                </a:lnTo>
                <a:lnTo>
                  <a:pt x="4364" y="1876"/>
                </a:lnTo>
                <a:lnTo>
                  <a:pt x="4359" y="1891"/>
                </a:lnTo>
                <a:lnTo>
                  <a:pt x="4349" y="1855"/>
                </a:lnTo>
                <a:lnTo>
                  <a:pt x="4349" y="1834"/>
                </a:lnTo>
                <a:lnTo>
                  <a:pt x="4354" y="1818"/>
                </a:lnTo>
                <a:lnTo>
                  <a:pt x="4364" y="1792"/>
                </a:lnTo>
                <a:lnTo>
                  <a:pt x="4395" y="1803"/>
                </a:lnTo>
                <a:lnTo>
                  <a:pt x="4395" y="1455"/>
                </a:lnTo>
                <a:lnTo>
                  <a:pt x="4380" y="1455"/>
                </a:lnTo>
                <a:lnTo>
                  <a:pt x="4364" y="1460"/>
                </a:lnTo>
                <a:lnTo>
                  <a:pt x="4354" y="1444"/>
                </a:lnTo>
                <a:lnTo>
                  <a:pt x="4354" y="1434"/>
                </a:lnTo>
                <a:lnTo>
                  <a:pt x="4359" y="1408"/>
                </a:lnTo>
                <a:lnTo>
                  <a:pt x="4359" y="1372"/>
                </a:lnTo>
                <a:lnTo>
                  <a:pt x="4359" y="1356"/>
                </a:lnTo>
                <a:lnTo>
                  <a:pt x="4354" y="1361"/>
                </a:lnTo>
                <a:lnTo>
                  <a:pt x="4343" y="1377"/>
                </a:lnTo>
                <a:lnTo>
                  <a:pt x="4343" y="1398"/>
                </a:lnTo>
                <a:lnTo>
                  <a:pt x="4343" y="1424"/>
                </a:lnTo>
                <a:lnTo>
                  <a:pt x="4343" y="1444"/>
                </a:lnTo>
                <a:lnTo>
                  <a:pt x="4338" y="1455"/>
                </a:lnTo>
                <a:lnTo>
                  <a:pt x="4333" y="1450"/>
                </a:lnTo>
                <a:lnTo>
                  <a:pt x="4328" y="1429"/>
                </a:lnTo>
                <a:lnTo>
                  <a:pt x="4328" y="1424"/>
                </a:lnTo>
                <a:lnTo>
                  <a:pt x="4323" y="1429"/>
                </a:lnTo>
                <a:lnTo>
                  <a:pt x="4323" y="1444"/>
                </a:lnTo>
                <a:lnTo>
                  <a:pt x="4328" y="1455"/>
                </a:lnTo>
                <a:lnTo>
                  <a:pt x="4333" y="1460"/>
                </a:lnTo>
                <a:lnTo>
                  <a:pt x="4338" y="1460"/>
                </a:lnTo>
                <a:lnTo>
                  <a:pt x="4338" y="1496"/>
                </a:lnTo>
                <a:lnTo>
                  <a:pt x="4317" y="1444"/>
                </a:lnTo>
                <a:lnTo>
                  <a:pt x="4302" y="1387"/>
                </a:lnTo>
                <a:lnTo>
                  <a:pt x="4297" y="1356"/>
                </a:lnTo>
                <a:lnTo>
                  <a:pt x="4286" y="1330"/>
                </a:lnTo>
                <a:lnTo>
                  <a:pt x="4286" y="1299"/>
                </a:lnTo>
                <a:lnTo>
                  <a:pt x="4281" y="1263"/>
                </a:lnTo>
                <a:lnTo>
                  <a:pt x="4281" y="1278"/>
                </a:lnTo>
                <a:lnTo>
                  <a:pt x="4281" y="1304"/>
                </a:lnTo>
                <a:lnTo>
                  <a:pt x="4276" y="1309"/>
                </a:lnTo>
                <a:lnTo>
                  <a:pt x="4281" y="1299"/>
                </a:lnTo>
                <a:lnTo>
                  <a:pt x="4276" y="1252"/>
                </a:lnTo>
                <a:lnTo>
                  <a:pt x="4276" y="1257"/>
                </a:lnTo>
                <a:lnTo>
                  <a:pt x="4271" y="1257"/>
                </a:lnTo>
                <a:lnTo>
                  <a:pt x="4266" y="1242"/>
                </a:lnTo>
                <a:lnTo>
                  <a:pt x="4266" y="1247"/>
                </a:lnTo>
                <a:lnTo>
                  <a:pt x="4260" y="1190"/>
                </a:lnTo>
                <a:lnTo>
                  <a:pt x="4255" y="1195"/>
                </a:lnTo>
                <a:lnTo>
                  <a:pt x="4255" y="1211"/>
                </a:lnTo>
                <a:lnTo>
                  <a:pt x="4250" y="1190"/>
                </a:lnTo>
                <a:lnTo>
                  <a:pt x="4250" y="1174"/>
                </a:lnTo>
                <a:lnTo>
                  <a:pt x="4245" y="1143"/>
                </a:lnTo>
                <a:lnTo>
                  <a:pt x="4245" y="1138"/>
                </a:lnTo>
                <a:lnTo>
                  <a:pt x="4245" y="1133"/>
                </a:lnTo>
                <a:lnTo>
                  <a:pt x="4245" y="1128"/>
                </a:lnTo>
                <a:lnTo>
                  <a:pt x="4240" y="1117"/>
                </a:lnTo>
                <a:lnTo>
                  <a:pt x="4234" y="1128"/>
                </a:lnTo>
                <a:lnTo>
                  <a:pt x="4229" y="1169"/>
                </a:lnTo>
                <a:lnTo>
                  <a:pt x="4224" y="1205"/>
                </a:lnTo>
                <a:lnTo>
                  <a:pt x="4224" y="1247"/>
                </a:lnTo>
                <a:lnTo>
                  <a:pt x="4229" y="1263"/>
                </a:lnTo>
                <a:lnTo>
                  <a:pt x="4240" y="1226"/>
                </a:lnTo>
                <a:lnTo>
                  <a:pt x="4240" y="1205"/>
                </a:lnTo>
                <a:lnTo>
                  <a:pt x="4245" y="1200"/>
                </a:lnTo>
                <a:lnTo>
                  <a:pt x="4245" y="1221"/>
                </a:lnTo>
                <a:lnTo>
                  <a:pt x="4250" y="1242"/>
                </a:lnTo>
                <a:lnTo>
                  <a:pt x="4250" y="1237"/>
                </a:lnTo>
                <a:lnTo>
                  <a:pt x="4250" y="1242"/>
                </a:lnTo>
                <a:lnTo>
                  <a:pt x="4255" y="1257"/>
                </a:lnTo>
                <a:lnTo>
                  <a:pt x="4245" y="1268"/>
                </a:lnTo>
                <a:lnTo>
                  <a:pt x="4245" y="1273"/>
                </a:lnTo>
                <a:lnTo>
                  <a:pt x="4245" y="1268"/>
                </a:lnTo>
                <a:lnTo>
                  <a:pt x="4245" y="1247"/>
                </a:lnTo>
                <a:lnTo>
                  <a:pt x="4245" y="1237"/>
                </a:lnTo>
                <a:lnTo>
                  <a:pt x="4240" y="1242"/>
                </a:lnTo>
                <a:lnTo>
                  <a:pt x="4234" y="1294"/>
                </a:lnTo>
                <a:lnTo>
                  <a:pt x="4240" y="1315"/>
                </a:lnTo>
                <a:lnTo>
                  <a:pt x="4250" y="1325"/>
                </a:lnTo>
                <a:lnTo>
                  <a:pt x="4260" y="1330"/>
                </a:lnTo>
                <a:lnTo>
                  <a:pt x="4276" y="1330"/>
                </a:lnTo>
                <a:lnTo>
                  <a:pt x="4276" y="1356"/>
                </a:lnTo>
                <a:lnTo>
                  <a:pt x="4271" y="1377"/>
                </a:lnTo>
                <a:lnTo>
                  <a:pt x="4240" y="1341"/>
                </a:lnTo>
                <a:lnTo>
                  <a:pt x="4260" y="1450"/>
                </a:lnTo>
                <a:lnTo>
                  <a:pt x="4276" y="1616"/>
                </a:lnTo>
                <a:lnTo>
                  <a:pt x="4276" y="1673"/>
                </a:lnTo>
                <a:lnTo>
                  <a:pt x="4255" y="1476"/>
                </a:lnTo>
                <a:lnTo>
                  <a:pt x="4234" y="1330"/>
                </a:lnTo>
                <a:lnTo>
                  <a:pt x="4224" y="1315"/>
                </a:lnTo>
                <a:lnTo>
                  <a:pt x="4214" y="1294"/>
                </a:lnTo>
                <a:lnTo>
                  <a:pt x="4203" y="1247"/>
                </a:lnTo>
                <a:lnTo>
                  <a:pt x="4198" y="1226"/>
                </a:lnTo>
                <a:lnTo>
                  <a:pt x="4203" y="1211"/>
                </a:lnTo>
                <a:lnTo>
                  <a:pt x="4208" y="1200"/>
                </a:lnTo>
                <a:lnTo>
                  <a:pt x="4198" y="1159"/>
                </a:lnTo>
                <a:lnTo>
                  <a:pt x="4198" y="1169"/>
                </a:lnTo>
                <a:lnTo>
                  <a:pt x="4193" y="1153"/>
                </a:lnTo>
                <a:lnTo>
                  <a:pt x="4193" y="1128"/>
                </a:lnTo>
                <a:lnTo>
                  <a:pt x="4188" y="1107"/>
                </a:lnTo>
                <a:lnTo>
                  <a:pt x="4182" y="1133"/>
                </a:lnTo>
                <a:lnTo>
                  <a:pt x="4182" y="1159"/>
                </a:lnTo>
                <a:lnTo>
                  <a:pt x="4182" y="1164"/>
                </a:lnTo>
                <a:lnTo>
                  <a:pt x="4177" y="1138"/>
                </a:lnTo>
                <a:lnTo>
                  <a:pt x="4177" y="1143"/>
                </a:lnTo>
                <a:lnTo>
                  <a:pt x="4172" y="1148"/>
                </a:lnTo>
                <a:lnTo>
                  <a:pt x="4177" y="1133"/>
                </a:lnTo>
                <a:lnTo>
                  <a:pt x="4177" y="1128"/>
                </a:lnTo>
                <a:lnTo>
                  <a:pt x="4172" y="1081"/>
                </a:lnTo>
                <a:lnTo>
                  <a:pt x="4167" y="1081"/>
                </a:lnTo>
                <a:lnTo>
                  <a:pt x="4167" y="1076"/>
                </a:lnTo>
                <a:lnTo>
                  <a:pt x="4167" y="1060"/>
                </a:lnTo>
                <a:lnTo>
                  <a:pt x="4162" y="1070"/>
                </a:lnTo>
                <a:lnTo>
                  <a:pt x="4162" y="1044"/>
                </a:lnTo>
                <a:lnTo>
                  <a:pt x="4151" y="1008"/>
                </a:lnTo>
                <a:lnTo>
                  <a:pt x="4156" y="1055"/>
                </a:lnTo>
                <a:lnTo>
                  <a:pt x="4167" y="1143"/>
                </a:lnTo>
                <a:lnTo>
                  <a:pt x="4167" y="1159"/>
                </a:lnTo>
                <a:lnTo>
                  <a:pt x="4167" y="1153"/>
                </a:lnTo>
                <a:lnTo>
                  <a:pt x="4172" y="1174"/>
                </a:lnTo>
                <a:lnTo>
                  <a:pt x="4167" y="1128"/>
                </a:lnTo>
                <a:lnTo>
                  <a:pt x="4182" y="1216"/>
                </a:lnTo>
                <a:lnTo>
                  <a:pt x="4193" y="1309"/>
                </a:lnTo>
                <a:lnTo>
                  <a:pt x="4177" y="1221"/>
                </a:lnTo>
                <a:lnTo>
                  <a:pt x="4177" y="1205"/>
                </a:lnTo>
                <a:lnTo>
                  <a:pt x="4177" y="1216"/>
                </a:lnTo>
                <a:lnTo>
                  <a:pt x="4182" y="1273"/>
                </a:lnTo>
                <a:lnTo>
                  <a:pt x="4188" y="1372"/>
                </a:lnTo>
                <a:lnTo>
                  <a:pt x="4193" y="1387"/>
                </a:lnTo>
                <a:lnTo>
                  <a:pt x="4193" y="1377"/>
                </a:lnTo>
                <a:lnTo>
                  <a:pt x="4188" y="1346"/>
                </a:lnTo>
                <a:lnTo>
                  <a:pt x="4188" y="1315"/>
                </a:lnTo>
                <a:lnTo>
                  <a:pt x="4193" y="1341"/>
                </a:lnTo>
                <a:lnTo>
                  <a:pt x="4193" y="1366"/>
                </a:lnTo>
                <a:lnTo>
                  <a:pt x="4193" y="1356"/>
                </a:lnTo>
                <a:lnTo>
                  <a:pt x="4198" y="1366"/>
                </a:lnTo>
                <a:lnTo>
                  <a:pt x="4198" y="1398"/>
                </a:lnTo>
                <a:lnTo>
                  <a:pt x="4193" y="1366"/>
                </a:lnTo>
                <a:lnTo>
                  <a:pt x="4193" y="1356"/>
                </a:lnTo>
                <a:lnTo>
                  <a:pt x="4193" y="1366"/>
                </a:lnTo>
                <a:lnTo>
                  <a:pt x="4198" y="1429"/>
                </a:lnTo>
                <a:lnTo>
                  <a:pt x="4203" y="1460"/>
                </a:lnTo>
                <a:lnTo>
                  <a:pt x="4208" y="1481"/>
                </a:lnTo>
                <a:lnTo>
                  <a:pt x="4214" y="1481"/>
                </a:lnTo>
                <a:lnTo>
                  <a:pt x="4219" y="1543"/>
                </a:lnTo>
                <a:lnTo>
                  <a:pt x="4198" y="1455"/>
                </a:lnTo>
                <a:lnTo>
                  <a:pt x="4182" y="1366"/>
                </a:lnTo>
                <a:lnTo>
                  <a:pt x="4177" y="1315"/>
                </a:lnTo>
                <a:lnTo>
                  <a:pt x="4177" y="1304"/>
                </a:lnTo>
                <a:lnTo>
                  <a:pt x="4177" y="1283"/>
                </a:lnTo>
                <a:lnTo>
                  <a:pt x="4167" y="1205"/>
                </a:lnTo>
                <a:lnTo>
                  <a:pt x="4172" y="1263"/>
                </a:lnTo>
                <a:lnTo>
                  <a:pt x="4167" y="1247"/>
                </a:lnTo>
                <a:lnTo>
                  <a:pt x="4162" y="1164"/>
                </a:lnTo>
                <a:lnTo>
                  <a:pt x="4162" y="1231"/>
                </a:lnTo>
                <a:lnTo>
                  <a:pt x="4162" y="1216"/>
                </a:lnTo>
                <a:lnTo>
                  <a:pt x="4156" y="1148"/>
                </a:lnTo>
                <a:lnTo>
                  <a:pt x="4156" y="1159"/>
                </a:lnTo>
                <a:lnTo>
                  <a:pt x="4151" y="1148"/>
                </a:lnTo>
                <a:lnTo>
                  <a:pt x="4151" y="1122"/>
                </a:lnTo>
                <a:lnTo>
                  <a:pt x="4151" y="1133"/>
                </a:lnTo>
                <a:lnTo>
                  <a:pt x="4151" y="1138"/>
                </a:lnTo>
                <a:lnTo>
                  <a:pt x="4151" y="1133"/>
                </a:lnTo>
                <a:lnTo>
                  <a:pt x="4141" y="1044"/>
                </a:lnTo>
                <a:lnTo>
                  <a:pt x="4141" y="1039"/>
                </a:lnTo>
                <a:lnTo>
                  <a:pt x="4136" y="1044"/>
                </a:lnTo>
                <a:lnTo>
                  <a:pt x="4136" y="1029"/>
                </a:lnTo>
                <a:lnTo>
                  <a:pt x="4130" y="1013"/>
                </a:lnTo>
                <a:lnTo>
                  <a:pt x="4130" y="977"/>
                </a:lnTo>
                <a:lnTo>
                  <a:pt x="4125" y="956"/>
                </a:lnTo>
                <a:lnTo>
                  <a:pt x="4125" y="946"/>
                </a:lnTo>
                <a:lnTo>
                  <a:pt x="4115" y="920"/>
                </a:lnTo>
                <a:lnTo>
                  <a:pt x="4115" y="966"/>
                </a:lnTo>
                <a:lnTo>
                  <a:pt x="4110" y="909"/>
                </a:lnTo>
                <a:lnTo>
                  <a:pt x="4104" y="904"/>
                </a:lnTo>
                <a:lnTo>
                  <a:pt x="4104" y="920"/>
                </a:lnTo>
                <a:lnTo>
                  <a:pt x="4099" y="899"/>
                </a:lnTo>
                <a:lnTo>
                  <a:pt x="4120" y="1242"/>
                </a:lnTo>
                <a:lnTo>
                  <a:pt x="4094" y="863"/>
                </a:lnTo>
                <a:lnTo>
                  <a:pt x="4094" y="847"/>
                </a:lnTo>
                <a:lnTo>
                  <a:pt x="4094" y="774"/>
                </a:lnTo>
                <a:lnTo>
                  <a:pt x="4099" y="821"/>
                </a:lnTo>
                <a:lnTo>
                  <a:pt x="4099" y="707"/>
                </a:lnTo>
                <a:lnTo>
                  <a:pt x="4115" y="920"/>
                </a:lnTo>
                <a:lnTo>
                  <a:pt x="4125" y="946"/>
                </a:lnTo>
                <a:lnTo>
                  <a:pt x="4120" y="883"/>
                </a:lnTo>
                <a:lnTo>
                  <a:pt x="4115" y="837"/>
                </a:lnTo>
                <a:lnTo>
                  <a:pt x="4120" y="868"/>
                </a:lnTo>
                <a:lnTo>
                  <a:pt x="4125" y="946"/>
                </a:lnTo>
                <a:lnTo>
                  <a:pt x="4130" y="951"/>
                </a:lnTo>
                <a:lnTo>
                  <a:pt x="4110" y="774"/>
                </a:lnTo>
                <a:lnTo>
                  <a:pt x="4104" y="686"/>
                </a:lnTo>
                <a:lnTo>
                  <a:pt x="4110" y="759"/>
                </a:lnTo>
                <a:lnTo>
                  <a:pt x="4115" y="769"/>
                </a:lnTo>
                <a:lnTo>
                  <a:pt x="4110" y="738"/>
                </a:lnTo>
                <a:lnTo>
                  <a:pt x="4099" y="603"/>
                </a:lnTo>
                <a:lnTo>
                  <a:pt x="4099" y="598"/>
                </a:lnTo>
                <a:lnTo>
                  <a:pt x="4104" y="608"/>
                </a:lnTo>
                <a:lnTo>
                  <a:pt x="4104" y="634"/>
                </a:lnTo>
                <a:lnTo>
                  <a:pt x="4110" y="650"/>
                </a:lnTo>
                <a:lnTo>
                  <a:pt x="4115" y="722"/>
                </a:lnTo>
                <a:lnTo>
                  <a:pt x="4115" y="743"/>
                </a:lnTo>
                <a:lnTo>
                  <a:pt x="4115" y="738"/>
                </a:lnTo>
                <a:lnTo>
                  <a:pt x="4115" y="712"/>
                </a:lnTo>
                <a:lnTo>
                  <a:pt x="4120" y="774"/>
                </a:lnTo>
                <a:lnTo>
                  <a:pt x="4120" y="816"/>
                </a:lnTo>
                <a:lnTo>
                  <a:pt x="4120" y="831"/>
                </a:lnTo>
                <a:lnTo>
                  <a:pt x="4125" y="826"/>
                </a:lnTo>
                <a:lnTo>
                  <a:pt x="4125" y="821"/>
                </a:lnTo>
                <a:lnTo>
                  <a:pt x="4125" y="826"/>
                </a:lnTo>
                <a:lnTo>
                  <a:pt x="4130" y="873"/>
                </a:lnTo>
                <a:lnTo>
                  <a:pt x="4136" y="935"/>
                </a:lnTo>
                <a:lnTo>
                  <a:pt x="4136" y="946"/>
                </a:lnTo>
                <a:lnTo>
                  <a:pt x="4136" y="935"/>
                </a:lnTo>
                <a:lnTo>
                  <a:pt x="4136" y="909"/>
                </a:lnTo>
                <a:lnTo>
                  <a:pt x="4130" y="831"/>
                </a:lnTo>
                <a:lnTo>
                  <a:pt x="4130" y="816"/>
                </a:lnTo>
                <a:lnTo>
                  <a:pt x="4141" y="883"/>
                </a:lnTo>
                <a:lnTo>
                  <a:pt x="4141" y="889"/>
                </a:lnTo>
                <a:lnTo>
                  <a:pt x="4141" y="883"/>
                </a:lnTo>
                <a:lnTo>
                  <a:pt x="4136" y="878"/>
                </a:lnTo>
                <a:lnTo>
                  <a:pt x="4141" y="925"/>
                </a:lnTo>
                <a:lnTo>
                  <a:pt x="4146" y="920"/>
                </a:lnTo>
                <a:lnTo>
                  <a:pt x="4141" y="878"/>
                </a:lnTo>
                <a:lnTo>
                  <a:pt x="4146" y="842"/>
                </a:lnTo>
                <a:lnTo>
                  <a:pt x="4146" y="837"/>
                </a:lnTo>
                <a:lnTo>
                  <a:pt x="4146" y="847"/>
                </a:lnTo>
                <a:lnTo>
                  <a:pt x="4151" y="863"/>
                </a:lnTo>
                <a:lnTo>
                  <a:pt x="4156" y="920"/>
                </a:lnTo>
                <a:lnTo>
                  <a:pt x="4156" y="935"/>
                </a:lnTo>
                <a:lnTo>
                  <a:pt x="4162" y="920"/>
                </a:lnTo>
                <a:lnTo>
                  <a:pt x="4162" y="873"/>
                </a:lnTo>
                <a:lnTo>
                  <a:pt x="4162" y="785"/>
                </a:lnTo>
                <a:lnTo>
                  <a:pt x="4167" y="722"/>
                </a:lnTo>
                <a:lnTo>
                  <a:pt x="4167" y="712"/>
                </a:lnTo>
                <a:lnTo>
                  <a:pt x="4172" y="722"/>
                </a:lnTo>
                <a:lnTo>
                  <a:pt x="4177" y="774"/>
                </a:lnTo>
                <a:lnTo>
                  <a:pt x="4177" y="779"/>
                </a:lnTo>
                <a:lnTo>
                  <a:pt x="4182" y="769"/>
                </a:lnTo>
                <a:lnTo>
                  <a:pt x="4193" y="696"/>
                </a:lnTo>
                <a:lnTo>
                  <a:pt x="4172" y="655"/>
                </a:lnTo>
                <a:lnTo>
                  <a:pt x="4172" y="644"/>
                </a:lnTo>
                <a:lnTo>
                  <a:pt x="4177" y="634"/>
                </a:lnTo>
                <a:lnTo>
                  <a:pt x="4193" y="634"/>
                </a:lnTo>
                <a:lnTo>
                  <a:pt x="4208" y="639"/>
                </a:lnTo>
                <a:lnTo>
                  <a:pt x="4224" y="639"/>
                </a:lnTo>
                <a:lnTo>
                  <a:pt x="4224" y="644"/>
                </a:lnTo>
                <a:lnTo>
                  <a:pt x="4240" y="655"/>
                </a:lnTo>
                <a:lnTo>
                  <a:pt x="4245" y="660"/>
                </a:lnTo>
                <a:lnTo>
                  <a:pt x="4229" y="686"/>
                </a:lnTo>
                <a:lnTo>
                  <a:pt x="4208" y="707"/>
                </a:lnTo>
                <a:lnTo>
                  <a:pt x="4198" y="696"/>
                </a:lnTo>
                <a:lnTo>
                  <a:pt x="4198" y="743"/>
                </a:lnTo>
                <a:lnTo>
                  <a:pt x="4198" y="764"/>
                </a:lnTo>
                <a:lnTo>
                  <a:pt x="4203" y="753"/>
                </a:lnTo>
                <a:lnTo>
                  <a:pt x="4208" y="733"/>
                </a:lnTo>
                <a:lnTo>
                  <a:pt x="4214" y="753"/>
                </a:lnTo>
                <a:lnTo>
                  <a:pt x="4203" y="779"/>
                </a:lnTo>
                <a:lnTo>
                  <a:pt x="4182" y="816"/>
                </a:lnTo>
                <a:lnTo>
                  <a:pt x="4182" y="831"/>
                </a:lnTo>
                <a:lnTo>
                  <a:pt x="4188" y="826"/>
                </a:lnTo>
                <a:lnTo>
                  <a:pt x="4198" y="821"/>
                </a:lnTo>
                <a:lnTo>
                  <a:pt x="4203" y="821"/>
                </a:lnTo>
                <a:lnTo>
                  <a:pt x="4203" y="826"/>
                </a:lnTo>
                <a:lnTo>
                  <a:pt x="4198" y="842"/>
                </a:lnTo>
                <a:lnTo>
                  <a:pt x="4193" y="863"/>
                </a:lnTo>
                <a:lnTo>
                  <a:pt x="4188" y="878"/>
                </a:lnTo>
                <a:lnTo>
                  <a:pt x="4193" y="904"/>
                </a:lnTo>
                <a:lnTo>
                  <a:pt x="4193" y="915"/>
                </a:lnTo>
                <a:lnTo>
                  <a:pt x="4198" y="904"/>
                </a:lnTo>
                <a:lnTo>
                  <a:pt x="4203" y="889"/>
                </a:lnTo>
                <a:lnTo>
                  <a:pt x="4214" y="826"/>
                </a:lnTo>
                <a:lnTo>
                  <a:pt x="4224" y="816"/>
                </a:lnTo>
                <a:lnTo>
                  <a:pt x="4234" y="863"/>
                </a:lnTo>
                <a:lnTo>
                  <a:pt x="4234" y="868"/>
                </a:lnTo>
                <a:lnTo>
                  <a:pt x="4229" y="868"/>
                </a:lnTo>
                <a:lnTo>
                  <a:pt x="4224" y="863"/>
                </a:lnTo>
                <a:lnTo>
                  <a:pt x="4219" y="863"/>
                </a:lnTo>
                <a:lnTo>
                  <a:pt x="4214" y="920"/>
                </a:lnTo>
                <a:lnTo>
                  <a:pt x="4234" y="909"/>
                </a:lnTo>
                <a:lnTo>
                  <a:pt x="4234" y="904"/>
                </a:lnTo>
                <a:lnTo>
                  <a:pt x="4234" y="909"/>
                </a:lnTo>
                <a:lnTo>
                  <a:pt x="4266" y="894"/>
                </a:lnTo>
                <a:lnTo>
                  <a:pt x="4286" y="883"/>
                </a:lnTo>
                <a:lnTo>
                  <a:pt x="4292" y="868"/>
                </a:lnTo>
                <a:lnTo>
                  <a:pt x="4286" y="847"/>
                </a:lnTo>
                <a:lnTo>
                  <a:pt x="4271" y="821"/>
                </a:lnTo>
                <a:lnTo>
                  <a:pt x="4281" y="800"/>
                </a:lnTo>
                <a:lnTo>
                  <a:pt x="4281" y="779"/>
                </a:lnTo>
                <a:lnTo>
                  <a:pt x="4281" y="774"/>
                </a:lnTo>
                <a:lnTo>
                  <a:pt x="4286" y="774"/>
                </a:lnTo>
                <a:lnTo>
                  <a:pt x="4302" y="769"/>
                </a:lnTo>
                <a:lnTo>
                  <a:pt x="4312" y="769"/>
                </a:lnTo>
                <a:lnTo>
                  <a:pt x="4323" y="764"/>
                </a:lnTo>
                <a:lnTo>
                  <a:pt x="4317" y="764"/>
                </a:lnTo>
                <a:lnTo>
                  <a:pt x="4307" y="764"/>
                </a:lnTo>
                <a:lnTo>
                  <a:pt x="4276" y="769"/>
                </a:lnTo>
                <a:lnTo>
                  <a:pt x="4271" y="759"/>
                </a:lnTo>
                <a:lnTo>
                  <a:pt x="4297" y="753"/>
                </a:lnTo>
                <a:lnTo>
                  <a:pt x="4271" y="753"/>
                </a:lnTo>
                <a:lnTo>
                  <a:pt x="4260" y="738"/>
                </a:lnTo>
                <a:lnTo>
                  <a:pt x="4250" y="727"/>
                </a:lnTo>
                <a:lnTo>
                  <a:pt x="4260" y="717"/>
                </a:lnTo>
                <a:lnTo>
                  <a:pt x="4271" y="707"/>
                </a:lnTo>
                <a:lnTo>
                  <a:pt x="4266" y="712"/>
                </a:lnTo>
                <a:lnTo>
                  <a:pt x="4240" y="722"/>
                </a:lnTo>
                <a:lnTo>
                  <a:pt x="4234" y="717"/>
                </a:lnTo>
                <a:lnTo>
                  <a:pt x="4245" y="712"/>
                </a:lnTo>
                <a:lnTo>
                  <a:pt x="4255" y="707"/>
                </a:lnTo>
                <a:lnTo>
                  <a:pt x="4260" y="696"/>
                </a:lnTo>
                <a:lnTo>
                  <a:pt x="4260" y="691"/>
                </a:lnTo>
                <a:lnTo>
                  <a:pt x="4250" y="696"/>
                </a:lnTo>
                <a:lnTo>
                  <a:pt x="4234" y="707"/>
                </a:lnTo>
                <a:lnTo>
                  <a:pt x="4229" y="707"/>
                </a:lnTo>
                <a:lnTo>
                  <a:pt x="4234" y="691"/>
                </a:lnTo>
                <a:lnTo>
                  <a:pt x="4250" y="660"/>
                </a:lnTo>
                <a:lnTo>
                  <a:pt x="4271" y="670"/>
                </a:lnTo>
                <a:lnTo>
                  <a:pt x="4276" y="670"/>
                </a:lnTo>
                <a:lnTo>
                  <a:pt x="4276" y="681"/>
                </a:lnTo>
                <a:lnTo>
                  <a:pt x="4276" y="696"/>
                </a:lnTo>
                <a:lnTo>
                  <a:pt x="4281" y="707"/>
                </a:lnTo>
                <a:lnTo>
                  <a:pt x="4286" y="717"/>
                </a:lnTo>
                <a:lnTo>
                  <a:pt x="4307" y="722"/>
                </a:lnTo>
                <a:lnTo>
                  <a:pt x="4317" y="733"/>
                </a:lnTo>
                <a:lnTo>
                  <a:pt x="4323" y="733"/>
                </a:lnTo>
                <a:lnTo>
                  <a:pt x="4312" y="722"/>
                </a:lnTo>
                <a:lnTo>
                  <a:pt x="4354" y="722"/>
                </a:lnTo>
                <a:lnTo>
                  <a:pt x="4333" y="733"/>
                </a:lnTo>
                <a:lnTo>
                  <a:pt x="4323" y="733"/>
                </a:lnTo>
                <a:lnTo>
                  <a:pt x="4338" y="774"/>
                </a:lnTo>
                <a:lnTo>
                  <a:pt x="4343" y="800"/>
                </a:lnTo>
                <a:lnTo>
                  <a:pt x="4343" y="842"/>
                </a:lnTo>
                <a:lnTo>
                  <a:pt x="4343" y="909"/>
                </a:lnTo>
                <a:lnTo>
                  <a:pt x="4343" y="966"/>
                </a:lnTo>
                <a:lnTo>
                  <a:pt x="4343" y="982"/>
                </a:lnTo>
                <a:lnTo>
                  <a:pt x="4349" y="992"/>
                </a:lnTo>
                <a:lnTo>
                  <a:pt x="4359" y="1003"/>
                </a:lnTo>
                <a:lnTo>
                  <a:pt x="4375" y="1008"/>
                </a:lnTo>
                <a:lnTo>
                  <a:pt x="4395" y="1018"/>
                </a:lnTo>
                <a:lnTo>
                  <a:pt x="4395" y="587"/>
                </a:lnTo>
                <a:lnTo>
                  <a:pt x="4380" y="577"/>
                </a:lnTo>
                <a:lnTo>
                  <a:pt x="4364" y="556"/>
                </a:lnTo>
                <a:lnTo>
                  <a:pt x="4364" y="535"/>
                </a:lnTo>
                <a:lnTo>
                  <a:pt x="4369" y="515"/>
                </a:lnTo>
                <a:lnTo>
                  <a:pt x="2276" y="2364"/>
                </a:lnTo>
                <a:lnTo>
                  <a:pt x="3964" y="151"/>
                </a:lnTo>
                <a:lnTo>
                  <a:pt x="3964" y="146"/>
                </a:lnTo>
                <a:lnTo>
                  <a:pt x="3969" y="146"/>
                </a:lnTo>
                <a:lnTo>
                  <a:pt x="3964" y="151"/>
                </a:lnTo>
                <a:lnTo>
                  <a:pt x="2276" y="2364"/>
                </a:lnTo>
                <a:lnTo>
                  <a:pt x="3164" y="733"/>
                </a:lnTo>
                <a:lnTo>
                  <a:pt x="3133" y="743"/>
                </a:lnTo>
                <a:lnTo>
                  <a:pt x="3112" y="748"/>
                </a:lnTo>
                <a:lnTo>
                  <a:pt x="3091" y="753"/>
                </a:lnTo>
                <a:lnTo>
                  <a:pt x="3065" y="759"/>
                </a:lnTo>
                <a:lnTo>
                  <a:pt x="3055" y="722"/>
                </a:lnTo>
                <a:lnTo>
                  <a:pt x="3081" y="707"/>
                </a:lnTo>
                <a:lnTo>
                  <a:pt x="3097" y="702"/>
                </a:lnTo>
                <a:lnTo>
                  <a:pt x="3117" y="702"/>
                </a:lnTo>
                <a:lnTo>
                  <a:pt x="3133" y="702"/>
                </a:lnTo>
                <a:lnTo>
                  <a:pt x="3149" y="702"/>
                </a:lnTo>
                <a:lnTo>
                  <a:pt x="3175" y="686"/>
                </a:lnTo>
                <a:lnTo>
                  <a:pt x="3195" y="686"/>
                </a:lnTo>
                <a:lnTo>
                  <a:pt x="3211" y="691"/>
                </a:lnTo>
                <a:lnTo>
                  <a:pt x="3226" y="702"/>
                </a:lnTo>
                <a:lnTo>
                  <a:pt x="3232" y="717"/>
                </a:lnTo>
                <a:lnTo>
                  <a:pt x="3211" y="722"/>
                </a:lnTo>
                <a:lnTo>
                  <a:pt x="3200" y="722"/>
                </a:lnTo>
                <a:lnTo>
                  <a:pt x="3195" y="727"/>
                </a:lnTo>
                <a:lnTo>
                  <a:pt x="3159" y="738"/>
                </a:lnTo>
                <a:lnTo>
                  <a:pt x="3143" y="743"/>
                </a:lnTo>
                <a:lnTo>
                  <a:pt x="3149" y="738"/>
                </a:lnTo>
                <a:lnTo>
                  <a:pt x="3164" y="733"/>
                </a:lnTo>
                <a:lnTo>
                  <a:pt x="2276" y="2364"/>
                </a:lnTo>
                <a:lnTo>
                  <a:pt x="3226" y="733"/>
                </a:lnTo>
                <a:lnTo>
                  <a:pt x="3216" y="738"/>
                </a:lnTo>
                <a:lnTo>
                  <a:pt x="3200" y="738"/>
                </a:lnTo>
                <a:lnTo>
                  <a:pt x="3185" y="738"/>
                </a:lnTo>
                <a:lnTo>
                  <a:pt x="3175" y="743"/>
                </a:lnTo>
                <a:lnTo>
                  <a:pt x="3159" y="748"/>
                </a:lnTo>
                <a:lnTo>
                  <a:pt x="3159" y="743"/>
                </a:lnTo>
                <a:lnTo>
                  <a:pt x="3169" y="738"/>
                </a:lnTo>
                <a:lnTo>
                  <a:pt x="3237" y="722"/>
                </a:lnTo>
                <a:lnTo>
                  <a:pt x="3237" y="727"/>
                </a:lnTo>
                <a:lnTo>
                  <a:pt x="3237" y="733"/>
                </a:lnTo>
                <a:lnTo>
                  <a:pt x="3226" y="733"/>
                </a:lnTo>
                <a:lnTo>
                  <a:pt x="2276" y="2364"/>
                </a:lnTo>
                <a:lnTo>
                  <a:pt x="3330" y="779"/>
                </a:lnTo>
                <a:lnTo>
                  <a:pt x="3315" y="769"/>
                </a:lnTo>
                <a:lnTo>
                  <a:pt x="3330" y="774"/>
                </a:lnTo>
                <a:lnTo>
                  <a:pt x="3330" y="779"/>
                </a:lnTo>
                <a:lnTo>
                  <a:pt x="2276" y="2364"/>
                </a:lnTo>
                <a:lnTo>
                  <a:pt x="3258" y="1086"/>
                </a:lnTo>
                <a:lnTo>
                  <a:pt x="3325" y="1065"/>
                </a:lnTo>
                <a:lnTo>
                  <a:pt x="3330" y="1070"/>
                </a:lnTo>
                <a:lnTo>
                  <a:pt x="3258" y="1086"/>
                </a:lnTo>
                <a:lnTo>
                  <a:pt x="2276" y="2364"/>
                </a:lnTo>
                <a:lnTo>
                  <a:pt x="3330" y="1044"/>
                </a:lnTo>
                <a:lnTo>
                  <a:pt x="3299" y="1050"/>
                </a:lnTo>
                <a:lnTo>
                  <a:pt x="3232" y="1065"/>
                </a:lnTo>
                <a:lnTo>
                  <a:pt x="3175" y="1070"/>
                </a:lnTo>
                <a:lnTo>
                  <a:pt x="3154" y="1070"/>
                </a:lnTo>
                <a:lnTo>
                  <a:pt x="3143" y="1065"/>
                </a:lnTo>
                <a:lnTo>
                  <a:pt x="3138" y="1060"/>
                </a:lnTo>
                <a:lnTo>
                  <a:pt x="3138" y="1050"/>
                </a:lnTo>
                <a:lnTo>
                  <a:pt x="3154" y="1055"/>
                </a:lnTo>
                <a:lnTo>
                  <a:pt x="3185" y="1055"/>
                </a:lnTo>
                <a:lnTo>
                  <a:pt x="3247" y="1044"/>
                </a:lnTo>
                <a:lnTo>
                  <a:pt x="3346" y="1018"/>
                </a:lnTo>
                <a:lnTo>
                  <a:pt x="3330" y="1044"/>
                </a:lnTo>
                <a:lnTo>
                  <a:pt x="2276" y="2364"/>
                </a:lnTo>
                <a:lnTo>
                  <a:pt x="3367" y="1055"/>
                </a:lnTo>
                <a:lnTo>
                  <a:pt x="3367" y="1044"/>
                </a:lnTo>
                <a:lnTo>
                  <a:pt x="3377" y="1039"/>
                </a:lnTo>
                <a:lnTo>
                  <a:pt x="3382" y="1055"/>
                </a:lnTo>
                <a:lnTo>
                  <a:pt x="3367" y="1055"/>
                </a:lnTo>
                <a:lnTo>
                  <a:pt x="2276" y="2364"/>
                </a:lnTo>
                <a:lnTo>
                  <a:pt x="286" y="2941"/>
                </a:lnTo>
                <a:lnTo>
                  <a:pt x="286" y="2956"/>
                </a:lnTo>
                <a:lnTo>
                  <a:pt x="281" y="2967"/>
                </a:lnTo>
                <a:lnTo>
                  <a:pt x="286" y="2941"/>
                </a:lnTo>
                <a:lnTo>
                  <a:pt x="2276" y="2364"/>
                </a:lnTo>
                <a:lnTo>
                  <a:pt x="286" y="3018"/>
                </a:lnTo>
                <a:lnTo>
                  <a:pt x="281" y="2987"/>
                </a:lnTo>
                <a:lnTo>
                  <a:pt x="281" y="2982"/>
                </a:lnTo>
                <a:lnTo>
                  <a:pt x="281" y="2987"/>
                </a:lnTo>
                <a:lnTo>
                  <a:pt x="286" y="3003"/>
                </a:lnTo>
                <a:lnTo>
                  <a:pt x="286" y="3008"/>
                </a:lnTo>
                <a:lnTo>
                  <a:pt x="286" y="3018"/>
                </a:lnTo>
                <a:lnTo>
                  <a:pt x="2276" y="2364"/>
                </a:lnTo>
                <a:lnTo>
                  <a:pt x="286" y="2805"/>
                </a:lnTo>
                <a:lnTo>
                  <a:pt x="286" y="2795"/>
                </a:lnTo>
                <a:lnTo>
                  <a:pt x="291" y="2811"/>
                </a:lnTo>
                <a:lnTo>
                  <a:pt x="286" y="2805"/>
                </a:lnTo>
                <a:lnTo>
                  <a:pt x="2276" y="2364"/>
                </a:lnTo>
                <a:lnTo>
                  <a:pt x="291" y="2842"/>
                </a:lnTo>
                <a:lnTo>
                  <a:pt x="291" y="2831"/>
                </a:lnTo>
                <a:lnTo>
                  <a:pt x="291" y="2811"/>
                </a:lnTo>
                <a:lnTo>
                  <a:pt x="291" y="2842"/>
                </a:lnTo>
                <a:lnTo>
                  <a:pt x="2276" y="2364"/>
                </a:lnTo>
                <a:lnTo>
                  <a:pt x="302" y="2863"/>
                </a:lnTo>
                <a:lnTo>
                  <a:pt x="302" y="2852"/>
                </a:lnTo>
                <a:lnTo>
                  <a:pt x="307" y="2852"/>
                </a:lnTo>
                <a:lnTo>
                  <a:pt x="307" y="2842"/>
                </a:lnTo>
                <a:lnTo>
                  <a:pt x="307" y="2852"/>
                </a:lnTo>
                <a:lnTo>
                  <a:pt x="302" y="2863"/>
                </a:lnTo>
                <a:lnTo>
                  <a:pt x="2276" y="2364"/>
                </a:lnTo>
                <a:lnTo>
                  <a:pt x="317" y="2889"/>
                </a:lnTo>
                <a:lnTo>
                  <a:pt x="307" y="2925"/>
                </a:lnTo>
                <a:lnTo>
                  <a:pt x="317" y="2894"/>
                </a:lnTo>
                <a:lnTo>
                  <a:pt x="307" y="2894"/>
                </a:lnTo>
                <a:lnTo>
                  <a:pt x="317" y="2889"/>
                </a:lnTo>
                <a:lnTo>
                  <a:pt x="2276" y="2364"/>
                </a:lnTo>
                <a:lnTo>
                  <a:pt x="317" y="2613"/>
                </a:lnTo>
                <a:lnTo>
                  <a:pt x="307" y="2613"/>
                </a:lnTo>
                <a:lnTo>
                  <a:pt x="307" y="2618"/>
                </a:lnTo>
                <a:lnTo>
                  <a:pt x="307" y="2613"/>
                </a:lnTo>
                <a:lnTo>
                  <a:pt x="307" y="2593"/>
                </a:lnTo>
                <a:lnTo>
                  <a:pt x="302" y="2608"/>
                </a:lnTo>
                <a:lnTo>
                  <a:pt x="302" y="2593"/>
                </a:lnTo>
                <a:lnTo>
                  <a:pt x="307" y="2577"/>
                </a:lnTo>
                <a:lnTo>
                  <a:pt x="307" y="2567"/>
                </a:lnTo>
                <a:lnTo>
                  <a:pt x="296" y="2567"/>
                </a:lnTo>
                <a:lnTo>
                  <a:pt x="302" y="2551"/>
                </a:lnTo>
                <a:lnTo>
                  <a:pt x="307" y="2546"/>
                </a:lnTo>
                <a:lnTo>
                  <a:pt x="317" y="2613"/>
                </a:lnTo>
                <a:lnTo>
                  <a:pt x="317" y="2618"/>
                </a:lnTo>
                <a:lnTo>
                  <a:pt x="317" y="2613"/>
                </a:lnTo>
                <a:lnTo>
                  <a:pt x="2276" y="2364"/>
                </a:lnTo>
                <a:lnTo>
                  <a:pt x="2884" y="2655"/>
                </a:lnTo>
                <a:lnTo>
                  <a:pt x="2868" y="2660"/>
                </a:lnTo>
                <a:lnTo>
                  <a:pt x="2868" y="2650"/>
                </a:lnTo>
                <a:lnTo>
                  <a:pt x="2873" y="2644"/>
                </a:lnTo>
                <a:lnTo>
                  <a:pt x="2878" y="2639"/>
                </a:lnTo>
                <a:lnTo>
                  <a:pt x="2884" y="2655"/>
                </a:lnTo>
                <a:lnTo>
                  <a:pt x="2276" y="2364"/>
                </a:lnTo>
                <a:lnTo>
                  <a:pt x="3372" y="1657"/>
                </a:lnTo>
                <a:lnTo>
                  <a:pt x="3377" y="1652"/>
                </a:lnTo>
                <a:lnTo>
                  <a:pt x="3388" y="1694"/>
                </a:lnTo>
                <a:lnTo>
                  <a:pt x="3372" y="1657"/>
                </a:lnTo>
                <a:lnTo>
                  <a:pt x="2276" y="2364"/>
                </a:lnTo>
                <a:lnTo>
                  <a:pt x="3476" y="1657"/>
                </a:lnTo>
                <a:lnTo>
                  <a:pt x="3476" y="1642"/>
                </a:lnTo>
                <a:lnTo>
                  <a:pt x="3486" y="1657"/>
                </a:lnTo>
                <a:lnTo>
                  <a:pt x="3476" y="1657"/>
                </a:lnTo>
                <a:lnTo>
                  <a:pt x="2276" y="2364"/>
                </a:lnTo>
                <a:lnTo>
                  <a:pt x="3486" y="1704"/>
                </a:lnTo>
                <a:lnTo>
                  <a:pt x="3481" y="1683"/>
                </a:lnTo>
                <a:lnTo>
                  <a:pt x="3486" y="1694"/>
                </a:lnTo>
                <a:lnTo>
                  <a:pt x="3486" y="1704"/>
                </a:lnTo>
                <a:lnTo>
                  <a:pt x="2276" y="2364"/>
                </a:lnTo>
                <a:lnTo>
                  <a:pt x="3517" y="1112"/>
                </a:lnTo>
                <a:lnTo>
                  <a:pt x="3523" y="1102"/>
                </a:lnTo>
                <a:lnTo>
                  <a:pt x="3528" y="1117"/>
                </a:lnTo>
                <a:lnTo>
                  <a:pt x="3528" y="1122"/>
                </a:lnTo>
                <a:lnTo>
                  <a:pt x="3533" y="1148"/>
                </a:lnTo>
                <a:lnTo>
                  <a:pt x="3517" y="1128"/>
                </a:lnTo>
                <a:lnTo>
                  <a:pt x="3517" y="1122"/>
                </a:lnTo>
                <a:lnTo>
                  <a:pt x="3517" y="1112"/>
                </a:lnTo>
                <a:lnTo>
                  <a:pt x="2276" y="2364"/>
                </a:lnTo>
                <a:lnTo>
                  <a:pt x="3533" y="1491"/>
                </a:lnTo>
                <a:lnTo>
                  <a:pt x="3528" y="1502"/>
                </a:lnTo>
                <a:lnTo>
                  <a:pt x="3523" y="1470"/>
                </a:lnTo>
                <a:lnTo>
                  <a:pt x="3533" y="1486"/>
                </a:lnTo>
                <a:lnTo>
                  <a:pt x="3533" y="1491"/>
                </a:lnTo>
                <a:lnTo>
                  <a:pt x="3533" y="1486"/>
                </a:lnTo>
                <a:lnTo>
                  <a:pt x="3533" y="1491"/>
                </a:lnTo>
                <a:lnTo>
                  <a:pt x="2276" y="2364"/>
                </a:lnTo>
                <a:lnTo>
                  <a:pt x="3533" y="1678"/>
                </a:lnTo>
                <a:lnTo>
                  <a:pt x="3528" y="1678"/>
                </a:lnTo>
                <a:lnTo>
                  <a:pt x="3538" y="1626"/>
                </a:lnTo>
                <a:lnTo>
                  <a:pt x="3538" y="1652"/>
                </a:lnTo>
                <a:lnTo>
                  <a:pt x="3538" y="1663"/>
                </a:lnTo>
                <a:lnTo>
                  <a:pt x="3538" y="1673"/>
                </a:lnTo>
                <a:lnTo>
                  <a:pt x="3533" y="1678"/>
                </a:lnTo>
                <a:lnTo>
                  <a:pt x="2276" y="2364"/>
                </a:lnTo>
                <a:lnTo>
                  <a:pt x="3543" y="1470"/>
                </a:lnTo>
                <a:lnTo>
                  <a:pt x="3538" y="1465"/>
                </a:lnTo>
                <a:lnTo>
                  <a:pt x="3538" y="1470"/>
                </a:lnTo>
                <a:lnTo>
                  <a:pt x="3533" y="1444"/>
                </a:lnTo>
                <a:lnTo>
                  <a:pt x="3538" y="1341"/>
                </a:lnTo>
                <a:lnTo>
                  <a:pt x="3543" y="1470"/>
                </a:lnTo>
                <a:lnTo>
                  <a:pt x="2276" y="2364"/>
                </a:lnTo>
                <a:lnTo>
                  <a:pt x="3559" y="1522"/>
                </a:lnTo>
                <a:lnTo>
                  <a:pt x="3549" y="1486"/>
                </a:lnTo>
                <a:lnTo>
                  <a:pt x="3543" y="1335"/>
                </a:lnTo>
                <a:lnTo>
                  <a:pt x="3538" y="1263"/>
                </a:lnTo>
                <a:lnTo>
                  <a:pt x="3528" y="1185"/>
                </a:lnTo>
                <a:lnTo>
                  <a:pt x="3533" y="1179"/>
                </a:lnTo>
                <a:lnTo>
                  <a:pt x="3538" y="1169"/>
                </a:lnTo>
                <a:lnTo>
                  <a:pt x="3549" y="1247"/>
                </a:lnTo>
                <a:lnTo>
                  <a:pt x="3559" y="1330"/>
                </a:lnTo>
                <a:lnTo>
                  <a:pt x="3564" y="1424"/>
                </a:lnTo>
                <a:lnTo>
                  <a:pt x="3559" y="1522"/>
                </a:lnTo>
                <a:lnTo>
                  <a:pt x="2276" y="2364"/>
                </a:lnTo>
                <a:lnTo>
                  <a:pt x="4328" y="2920"/>
                </a:lnTo>
                <a:lnTo>
                  <a:pt x="4338" y="2920"/>
                </a:lnTo>
                <a:lnTo>
                  <a:pt x="4333" y="2925"/>
                </a:lnTo>
                <a:lnTo>
                  <a:pt x="4328" y="2935"/>
                </a:lnTo>
                <a:lnTo>
                  <a:pt x="4317" y="2925"/>
                </a:lnTo>
                <a:lnTo>
                  <a:pt x="4323" y="2920"/>
                </a:lnTo>
                <a:lnTo>
                  <a:pt x="4328" y="2920"/>
                </a:lnTo>
                <a:lnTo>
                  <a:pt x="2276" y="2364"/>
                </a:lnTo>
                <a:lnTo>
                  <a:pt x="4317" y="2915"/>
                </a:lnTo>
                <a:lnTo>
                  <a:pt x="4323" y="2915"/>
                </a:lnTo>
                <a:lnTo>
                  <a:pt x="4323" y="2920"/>
                </a:lnTo>
                <a:lnTo>
                  <a:pt x="4317" y="2925"/>
                </a:lnTo>
                <a:lnTo>
                  <a:pt x="4312" y="2925"/>
                </a:lnTo>
                <a:lnTo>
                  <a:pt x="4317" y="2915"/>
                </a:lnTo>
                <a:lnTo>
                  <a:pt x="2276" y="2364"/>
                </a:lnTo>
                <a:lnTo>
                  <a:pt x="4323" y="2811"/>
                </a:lnTo>
                <a:lnTo>
                  <a:pt x="4317" y="2816"/>
                </a:lnTo>
                <a:lnTo>
                  <a:pt x="4317" y="2805"/>
                </a:lnTo>
                <a:lnTo>
                  <a:pt x="4317" y="2811"/>
                </a:lnTo>
                <a:lnTo>
                  <a:pt x="4323" y="2811"/>
                </a:lnTo>
                <a:lnTo>
                  <a:pt x="2276" y="2364"/>
                </a:lnTo>
                <a:lnTo>
                  <a:pt x="4338" y="1751"/>
                </a:lnTo>
                <a:lnTo>
                  <a:pt x="4338" y="1756"/>
                </a:lnTo>
                <a:lnTo>
                  <a:pt x="4343" y="1772"/>
                </a:lnTo>
                <a:lnTo>
                  <a:pt x="4338" y="1787"/>
                </a:lnTo>
                <a:lnTo>
                  <a:pt x="4349" y="1777"/>
                </a:lnTo>
                <a:lnTo>
                  <a:pt x="4349" y="1782"/>
                </a:lnTo>
                <a:lnTo>
                  <a:pt x="4333" y="1808"/>
                </a:lnTo>
                <a:lnTo>
                  <a:pt x="4328" y="1834"/>
                </a:lnTo>
                <a:lnTo>
                  <a:pt x="4328" y="1839"/>
                </a:lnTo>
                <a:lnTo>
                  <a:pt x="4323" y="1834"/>
                </a:lnTo>
                <a:lnTo>
                  <a:pt x="4328" y="1808"/>
                </a:lnTo>
                <a:lnTo>
                  <a:pt x="4338" y="1787"/>
                </a:lnTo>
                <a:lnTo>
                  <a:pt x="4317" y="1813"/>
                </a:lnTo>
                <a:lnTo>
                  <a:pt x="4307" y="1834"/>
                </a:lnTo>
                <a:lnTo>
                  <a:pt x="4302" y="1829"/>
                </a:lnTo>
                <a:lnTo>
                  <a:pt x="4297" y="1824"/>
                </a:lnTo>
                <a:lnTo>
                  <a:pt x="4302" y="1813"/>
                </a:lnTo>
                <a:lnTo>
                  <a:pt x="4312" y="1787"/>
                </a:lnTo>
                <a:lnTo>
                  <a:pt x="4338" y="1751"/>
                </a:lnTo>
                <a:lnTo>
                  <a:pt x="2276" y="2364"/>
                </a:lnTo>
                <a:lnTo>
                  <a:pt x="4292" y="1948"/>
                </a:lnTo>
                <a:lnTo>
                  <a:pt x="4286" y="1974"/>
                </a:lnTo>
                <a:lnTo>
                  <a:pt x="4281" y="1969"/>
                </a:lnTo>
                <a:lnTo>
                  <a:pt x="4276" y="1969"/>
                </a:lnTo>
                <a:lnTo>
                  <a:pt x="4281" y="1964"/>
                </a:lnTo>
                <a:lnTo>
                  <a:pt x="4292" y="1948"/>
                </a:lnTo>
                <a:lnTo>
                  <a:pt x="2276" y="2364"/>
                </a:lnTo>
                <a:lnTo>
                  <a:pt x="4037" y="2411"/>
                </a:lnTo>
                <a:lnTo>
                  <a:pt x="4047" y="2405"/>
                </a:lnTo>
                <a:lnTo>
                  <a:pt x="4063" y="2395"/>
                </a:lnTo>
                <a:lnTo>
                  <a:pt x="4073" y="2390"/>
                </a:lnTo>
                <a:lnTo>
                  <a:pt x="4079" y="2400"/>
                </a:lnTo>
                <a:lnTo>
                  <a:pt x="4058" y="2411"/>
                </a:lnTo>
                <a:lnTo>
                  <a:pt x="4047" y="2411"/>
                </a:lnTo>
                <a:lnTo>
                  <a:pt x="4037" y="2411"/>
                </a:lnTo>
                <a:lnTo>
                  <a:pt x="2276" y="2364"/>
                </a:lnTo>
                <a:lnTo>
                  <a:pt x="4032" y="2416"/>
                </a:lnTo>
                <a:lnTo>
                  <a:pt x="4047" y="2426"/>
                </a:lnTo>
                <a:lnTo>
                  <a:pt x="4047" y="2431"/>
                </a:lnTo>
                <a:lnTo>
                  <a:pt x="4037" y="2437"/>
                </a:lnTo>
                <a:lnTo>
                  <a:pt x="4053" y="2437"/>
                </a:lnTo>
                <a:lnTo>
                  <a:pt x="4047" y="2442"/>
                </a:lnTo>
                <a:lnTo>
                  <a:pt x="4037" y="2447"/>
                </a:lnTo>
                <a:lnTo>
                  <a:pt x="4053" y="2457"/>
                </a:lnTo>
                <a:lnTo>
                  <a:pt x="4068" y="2437"/>
                </a:lnTo>
                <a:lnTo>
                  <a:pt x="4073" y="2431"/>
                </a:lnTo>
                <a:lnTo>
                  <a:pt x="4068" y="2426"/>
                </a:lnTo>
                <a:lnTo>
                  <a:pt x="4079" y="2426"/>
                </a:lnTo>
                <a:lnTo>
                  <a:pt x="4079" y="2442"/>
                </a:lnTo>
                <a:lnTo>
                  <a:pt x="4073" y="2457"/>
                </a:lnTo>
                <a:lnTo>
                  <a:pt x="4068" y="2463"/>
                </a:lnTo>
                <a:lnTo>
                  <a:pt x="4073" y="2463"/>
                </a:lnTo>
                <a:lnTo>
                  <a:pt x="4068" y="2468"/>
                </a:lnTo>
                <a:lnTo>
                  <a:pt x="4063" y="2478"/>
                </a:lnTo>
                <a:lnTo>
                  <a:pt x="4063" y="2483"/>
                </a:lnTo>
                <a:lnTo>
                  <a:pt x="4053" y="2504"/>
                </a:lnTo>
                <a:lnTo>
                  <a:pt x="4042" y="2504"/>
                </a:lnTo>
                <a:lnTo>
                  <a:pt x="4032" y="2452"/>
                </a:lnTo>
                <a:lnTo>
                  <a:pt x="4032" y="2431"/>
                </a:lnTo>
                <a:lnTo>
                  <a:pt x="4032" y="2416"/>
                </a:lnTo>
                <a:lnTo>
                  <a:pt x="2276" y="2364"/>
                </a:lnTo>
                <a:lnTo>
                  <a:pt x="3891" y="317"/>
                </a:lnTo>
                <a:lnTo>
                  <a:pt x="3860" y="302"/>
                </a:lnTo>
                <a:lnTo>
                  <a:pt x="3886" y="317"/>
                </a:lnTo>
                <a:lnTo>
                  <a:pt x="3876" y="322"/>
                </a:lnTo>
                <a:lnTo>
                  <a:pt x="3845" y="286"/>
                </a:lnTo>
                <a:lnTo>
                  <a:pt x="3803" y="260"/>
                </a:lnTo>
                <a:lnTo>
                  <a:pt x="3741" y="218"/>
                </a:lnTo>
                <a:lnTo>
                  <a:pt x="3746" y="218"/>
                </a:lnTo>
                <a:lnTo>
                  <a:pt x="3746" y="213"/>
                </a:lnTo>
                <a:lnTo>
                  <a:pt x="3762" y="218"/>
                </a:lnTo>
                <a:lnTo>
                  <a:pt x="3772" y="218"/>
                </a:lnTo>
                <a:lnTo>
                  <a:pt x="3824" y="265"/>
                </a:lnTo>
                <a:lnTo>
                  <a:pt x="3829" y="270"/>
                </a:lnTo>
                <a:lnTo>
                  <a:pt x="3871" y="291"/>
                </a:lnTo>
                <a:lnTo>
                  <a:pt x="3902" y="312"/>
                </a:lnTo>
                <a:lnTo>
                  <a:pt x="3891" y="317"/>
                </a:lnTo>
                <a:lnTo>
                  <a:pt x="2276" y="2364"/>
                </a:lnTo>
                <a:lnTo>
                  <a:pt x="3964" y="353"/>
                </a:lnTo>
                <a:lnTo>
                  <a:pt x="3959" y="353"/>
                </a:lnTo>
                <a:lnTo>
                  <a:pt x="3949" y="359"/>
                </a:lnTo>
                <a:lnTo>
                  <a:pt x="3923" y="353"/>
                </a:lnTo>
                <a:lnTo>
                  <a:pt x="3917" y="348"/>
                </a:lnTo>
                <a:lnTo>
                  <a:pt x="3912" y="343"/>
                </a:lnTo>
                <a:lnTo>
                  <a:pt x="3923" y="338"/>
                </a:lnTo>
                <a:lnTo>
                  <a:pt x="3928" y="338"/>
                </a:lnTo>
                <a:lnTo>
                  <a:pt x="3923" y="333"/>
                </a:lnTo>
                <a:lnTo>
                  <a:pt x="3912" y="333"/>
                </a:lnTo>
                <a:lnTo>
                  <a:pt x="3912" y="327"/>
                </a:lnTo>
                <a:lnTo>
                  <a:pt x="3917" y="322"/>
                </a:lnTo>
                <a:lnTo>
                  <a:pt x="3954" y="343"/>
                </a:lnTo>
                <a:lnTo>
                  <a:pt x="3964" y="353"/>
                </a:lnTo>
                <a:lnTo>
                  <a:pt x="2276" y="2364"/>
                </a:lnTo>
                <a:lnTo>
                  <a:pt x="3990" y="327"/>
                </a:lnTo>
                <a:lnTo>
                  <a:pt x="3964" y="322"/>
                </a:lnTo>
                <a:lnTo>
                  <a:pt x="3959" y="322"/>
                </a:lnTo>
                <a:lnTo>
                  <a:pt x="3964" y="327"/>
                </a:lnTo>
                <a:lnTo>
                  <a:pt x="3980" y="338"/>
                </a:lnTo>
                <a:lnTo>
                  <a:pt x="3980" y="343"/>
                </a:lnTo>
                <a:lnTo>
                  <a:pt x="3907" y="312"/>
                </a:lnTo>
                <a:lnTo>
                  <a:pt x="3845" y="270"/>
                </a:lnTo>
                <a:lnTo>
                  <a:pt x="3850" y="270"/>
                </a:lnTo>
                <a:lnTo>
                  <a:pt x="3855" y="270"/>
                </a:lnTo>
                <a:lnTo>
                  <a:pt x="3855" y="265"/>
                </a:lnTo>
                <a:lnTo>
                  <a:pt x="3850" y="265"/>
                </a:lnTo>
                <a:lnTo>
                  <a:pt x="3845" y="265"/>
                </a:lnTo>
                <a:lnTo>
                  <a:pt x="3840" y="260"/>
                </a:lnTo>
                <a:lnTo>
                  <a:pt x="3840" y="265"/>
                </a:lnTo>
                <a:lnTo>
                  <a:pt x="3829" y="260"/>
                </a:lnTo>
                <a:lnTo>
                  <a:pt x="3808" y="244"/>
                </a:lnTo>
                <a:lnTo>
                  <a:pt x="3788" y="234"/>
                </a:lnTo>
                <a:lnTo>
                  <a:pt x="3772" y="224"/>
                </a:lnTo>
                <a:lnTo>
                  <a:pt x="3788" y="229"/>
                </a:lnTo>
                <a:lnTo>
                  <a:pt x="3798" y="229"/>
                </a:lnTo>
                <a:lnTo>
                  <a:pt x="3798" y="224"/>
                </a:lnTo>
                <a:lnTo>
                  <a:pt x="3819" y="234"/>
                </a:lnTo>
                <a:lnTo>
                  <a:pt x="3798" y="224"/>
                </a:lnTo>
                <a:lnTo>
                  <a:pt x="3803" y="218"/>
                </a:lnTo>
                <a:lnTo>
                  <a:pt x="3803" y="213"/>
                </a:lnTo>
                <a:lnTo>
                  <a:pt x="3798" y="213"/>
                </a:lnTo>
                <a:lnTo>
                  <a:pt x="3788" y="218"/>
                </a:lnTo>
                <a:lnTo>
                  <a:pt x="3782" y="218"/>
                </a:lnTo>
                <a:lnTo>
                  <a:pt x="3793" y="218"/>
                </a:lnTo>
                <a:lnTo>
                  <a:pt x="3782" y="213"/>
                </a:lnTo>
                <a:lnTo>
                  <a:pt x="3772" y="213"/>
                </a:lnTo>
                <a:lnTo>
                  <a:pt x="3767" y="213"/>
                </a:lnTo>
                <a:lnTo>
                  <a:pt x="3762" y="213"/>
                </a:lnTo>
                <a:lnTo>
                  <a:pt x="3767" y="213"/>
                </a:lnTo>
                <a:lnTo>
                  <a:pt x="3756" y="208"/>
                </a:lnTo>
                <a:lnTo>
                  <a:pt x="3751" y="208"/>
                </a:lnTo>
                <a:lnTo>
                  <a:pt x="3741" y="203"/>
                </a:lnTo>
                <a:lnTo>
                  <a:pt x="3720" y="198"/>
                </a:lnTo>
                <a:lnTo>
                  <a:pt x="3730" y="177"/>
                </a:lnTo>
                <a:lnTo>
                  <a:pt x="3725" y="172"/>
                </a:lnTo>
                <a:lnTo>
                  <a:pt x="3720" y="172"/>
                </a:lnTo>
                <a:lnTo>
                  <a:pt x="3720" y="177"/>
                </a:lnTo>
                <a:lnTo>
                  <a:pt x="3715" y="182"/>
                </a:lnTo>
                <a:lnTo>
                  <a:pt x="3699" y="177"/>
                </a:lnTo>
                <a:lnTo>
                  <a:pt x="3689" y="172"/>
                </a:lnTo>
                <a:lnTo>
                  <a:pt x="3704" y="161"/>
                </a:lnTo>
                <a:lnTo>
                  <a:pt x="3730" y="172"/>
                </a:lnTo>
                <a:lnTo>
                  <a:pt x="3710" y="156"/>
                </a:lnTo>
                <a:lnTo>
                  <a:pt x="3725" y="146"/>
                </a:lnTo>
                <a:lnTo>
                  <a:pt x="3814" y="208"/>
                </a:lnTo>
                <a:lnTo>
                  <a:pt x="3814" y="203"/>
                </a:lnTo>
                <a:lnTo>
                  <a:pt x="3793" y="187"/>
                </a:lnTo>
                <a:lnTo>
                  <a:pt x="3767" y="166"/>
                </a:lnTo>
                <a:lnTo>
                  <a:pt x="3741" y="135"/>
                </a:lnTo>
                <a:lnTo>
                  <a:pt x="3741" y="130"/>
                </a:lnTo>
                <a:lnTo>
                  <a:pt x="3741" y="125"/>
                </a:lnTo>
                <a:lnTo>
                  <a:pt x="3741" y="130"/>
                </a:lnTo>
                <a:lnTo>
                  <a:pt x="3736" y="125"/>
                </a:lnTo>
                <a:lnTo>
                  <a:pt x="3736" y="120"/>
                </a:lnTo>
                <a:lnTo>
                  <a:pt x="3736" y="114"/>
                </a:lnTo>
                <a:lnTo>
                  <a:pt x="3730" y="114"/>
                </a:lnTo>
                <a:lnTo>
                  <a:pt x="3730" y="120"/>
                </a:lnTo>
                <a:lnTo>
                  <a:pt x="3730" y="114"/>
                </a:lnTo>
                <a:lnTo>
                  <a:pt x="3710" y="99"/>
                </a:lnTo>
                <a:lnTo>
                  <a:pt x="3710" y="94"/>
                </a:lnTo>
                <a:lnTo>
                  <a:pt x="3715" y="94"/>
                </a:lnTo>
                <a:lnTo>
                  <a:pt x="3710" y="89"/>
                </a:lnTo>
                <a:lnTo>
                  <a:pt x="3704" y="89"/>
                </a:lnTo>
                <a:lnTo>
                  <a:pt x="3694" y="78"/>
                </a:lnTo>
                <a:lnTo>
                  <a:pt x="3689" y="78"/>
                </a:lnTo>
                <a:lnTo>
                  <a:pt x="3694" y="68"/>
                </a:lnTo>
                <a:lnTo>
                  <a:pt x="3741" y="104"/>
                </a:lnTo>
                <a:lnTo>
                  <a:pt x="3834" y="187"/>
                </a:lnTo>
                <a:lnTo>
                  <a:pt x="3876" y="218"/>
                </a:lnTo>
                <a:lnTo>
                  <a:pt x="3923" y="250"/>
                </a:lnTo>
                <a:lnTo>
                  <a:pt x="3975" y="276"/>
                </a:lnTo>
                <a:lnTo>
                  <a:pt x="4021" y="296"/>
                </a:lnTo>
                <a:lnTo>
                  <a:pt x="4006" y="312"/>
                </a:lnTo>
                <a:lnTo>
                  <a:pt x="3990" y="327"/>
                </a:lnTo>
                <a:lnTo>
                  <a:pt x="2276" y="2364"/>
                </a:lnTo>
                <a:lnTo>
                  <a:pt x="4027" y="2556"/>
                </a:lnTo>
                <a:lnTo>
                  <a:pt x="4021" y="2582"/>
                </a:lnTo>
                <a:lnTo>
                  <a:pt x="4021" y="2577"/>
                </a:lnTo>
                <a:lnTo>
                  <a:pt x="4016" y="2567"/>
                </a:lnTo>
                <a:lnTo>
                  <a:pt x="4027" y="2556"/>
                </a:lnTo>
                <a:lnTo>
                  <a:pt x="2276" y="2364"/>
                </a:lnTo>
                <a:lnTo>
                  <a:pt x="4250" y="2857"/>
                </a:lnTo>
                <a:lnTo>
                  <a:pt x="4240" y="2847"/>
                </a:lnTo>
                <a:lnTo>
                  <a:pt x="4240" y="2842"/>
                </a:lnTo>
                <a:lnTo>
                  <a:pt x="4250" y="2826"/>
                </a:lnTo>
                <a:lnTo>
                  <a:pt x="4250" y="2831"/>
                </a:lnTo>
                <a:lnTo>
                  <a:pt x="4255" y="2821"/>
                </a:lnTo>
                <a:lnTo>
                  <a:pt x="4260" y="2826"/>
                </a:lnTo>
                <a:lnTo>
                  <a:pt x="4260" y="2837"/>
                </a:lnTo>
                <a:lnTo>
                  <a:pt x="4250" y="2857"/>
                </a:lnTo>
                <a:lnTo>
                  <a:pt x="2276" y="2364"/>
                </a:lnTo>
                <a:lnTo>
                  <a:pt x="4260" y="2863"/>
                </a:lnTo>
                <a:lnTo>
                  <a:pt x="4266" y="2863"/>
                </a:lnTo>
                <a:lnTo>
                  <a:pt x="4266" y="2868"/>
                </a:lnTo>
                <a:lnTo>
                  <a:pt x="4271" y="2873"/>
                </a:lnTo>
                <a:lnTo>
                  <a:pt x="4266" y="2873"/>
                </a:lnTo>
                <a:lnTo>
                  <a:pt x="4260" y="2863"/>
                </a:lnTo>
                <a:lnTo>
                  <a:pt x="2276" y="2364"/>
                </a:lnTo>
                <a:lnTo>
                  <a:pt x="4271" y="2665"/>
                </a:lnTo>
                <a:lnTo>
                  <a:pt x="4276" y="2665"/>
                </a:lnTo>
                <a:lnTo>
                  <a:pt x="4281" y="2655"/>
                </a:lnTo>
                <a:lnTo>
                  <a:pt x="4281" y="2660"/>
                </a:lnTo>
                <a:lnTo>
                  <a:pt x="4276" y="2665"/>
                </a:lnTo>
                <a:lnTo>
                  <a:pt x="4271" y="2665"/>
                </a:lnTo>
                <a:lnTo>
                  <a:pt x="2276" y="2364"/>
                </a:lnTo>
                <a:lnTo>
                  <a:pt x="4297" y="2915"/>
                </a:lnTo>
                <a:lnTo>
                  <a:pt x="4276" y="2894"/>
                </a:lnTo>
                <a:lnTo>
                  <a:pt x="4281" y="2899"/>
                </a:lnTo>
                <a:lnTo>
                  <a:pt x="4292" y="2889"/>
                </a:lnTo>
                <a:lnTo>
                  <a:pt x="4292" y="2883"/>
                </a:lnTo>
                <a:lnTo>
                  <a:pt x="4276" y="2894"/>
                </a:lnTo>
                <a:lnTo>
                  <a:pt x="4271" y="2878"/>
                </a:lnTo>
                <a:lnTo>
                  <a:pt x="4276" y="2878"/>
                </a:lnTo>
                <a:lnTo>
                  <a:pt x="4281" y="2878"/>
                </a:lnTo>
                <a:lnTo>
                  <a:pt x="4286" y="2873"/>
                </a:lnTo>
                <a:lnTo>
                  <a:pt x="4297" y="2889"/>
                </a:lnTo>
                <a:lnTo>
                  <a:pt x="4297" y="2915"/>
                </a:lnTo>
                <a:lnTo>
                  <a:pt x="2276" y="2364"/>
                </a:lnTo>
                <a:lnTo>
                  <a:pt x="4292" y="2764"/>
                </a:lnTo>
                <a:lnTo>
                  <a:pt x="4286" y="2769"/>
                </a:lnTo>
                <a:lnTo>
                  <a:pt x="4286" y="2764"/>
                </a:lnTo>
                <a:lnTo>
                  <a:pt x="4292" y="2764"/>
                </a:lnTo>
                <a:lnTo>
                  <a:pt x="2276" y="2364"/>
                </a:lnTo>
                <a:lnTo>
                  <a:pt x="4234" y="2509"/>
                </a:lnTo>
                <a:lnTo>
                  <a:pt x="4271" y="2515"/>
                </a:lnTo>
                <a:lnTo>
                  <a:pt x="4292" y="2515"/>
                </a:lnTo>
                <a:lnTo>
                  <a:pt x="4302" y="2515"/>
                </a:lnTo>
                <a:lnTo>
                  <a:pt x="4307" y="2520"/>
                </a:lnTo>
                <a:lnTo>
                  <a:pt x="4323" y="2520"/>
                </a:lnTo>
                <a:lnTo>
                  <a:pt x="4323" y="2535"/>
                </a:lnTo>
                <a:lnTo>
                  <a:pt x="4307" y="2535"/>
                </a:lnTo>
                <a:lnTo>
                  <a:pt x="4286" y="2535"/>
                </a:lnTo>
                <a:lnTo>
                  <a:pt x="4250" y="2535"/>
                </a:lnTo>
                <a:lnTo>
                  <a:pt x="4245" y="2541"/>
                </a:lnTo>
                <a:lnTo>
                  <a:pt x="4240" y="2541"/>
                </a:lnTo>
                <a:lnTo>
                  <a:pt x="4245" y="2530"/>
                </a:lnTo>
                <a:lnTo>
                  <a:pt x="4234" y="2530"/>
                </a:lnTo>
                <a:lnTo>
                  <a:pt x="4234" y="2525"/>
                </a:lnTo>
                <a:lnTo>
                  <a:pt x="4307" y="2520"/>
                </a:lnTo>
                <a:lnTo>
                  <a:pt x="4234" y="2520"/>
                </a:lnTo>
                <a:lnTo>
                  <a:pt x="4234" y="2509"/>
                </a:lnTo>
                <a:lnTo>
                  <a:pt x="2276" y="2364"/>
                </a:lnTo>
                <a:lnTo>
                  <a:pt x="4240" y="2582"/>
                </a:lnTo>
                <a:lnTo>
                  <a:pt x="4250" y="2587"/>
                </a:lnTo>
                <a:lnTo>
                  <a:pt x="4255" y="2593"/>
                </a:lnTo>
                <a:lnTo>
                  <a:pt x="4250" y="2587"/>
                </a:lnTo>
                <a:lnTo>
                  <a:pt x="4240" y="2587"/>
                </a:lnTo>
                <a:lnTo>
                  <a:pt x="4240" y="2582"/>
                </a:lnTo>
                <a:lnTo>
                  <a:pt x="2276" y="2364"/>
                </a:lnTo>
                <a:lnTo>
                  <a:pt x="4234" y="2582"/>
                </a:lnTo>
                <a:lnTo>
                  <a:pt x="4234" y="2587"/>
                </a:lnTo>
                <a:lnTo>
                  <a:pt x="4229" y="2587"/>
                </a:lnTo>
                <a:lnTo>
                  <a:pt x="4234" y="2582"/>
                </a:lnTo>
                <a:lnTo>
                  <a:pt x="2276" y="2364"/>
                </a:lnTo>
                <a:lnTo>
                  <a:pt x="4214" y="2374"/>
                </a:lnTo>
                <a:lnTo>
                  <a:pt x="4214" y="2380"/>
                </a:lnTo>
                <a:lnTo>
                  <a:pt x="4214" y="2385"/>
                </a:lnTo>
                <a:lnTo>
                  <a:pt x="4214" y="2380"/>
                </a:lnTo>
                <a:lnTo>
                  <a:pt x="4208" y="2380"/>
                </a:lnTo>
                <a:lnTo>
                  <a:pt x="4214" y="2374"/>
                </a:lnTo>
                <a:lnTo>
                  <a:pt x="2276" y="2364"/>
                </a:lnTo>
                <a:lnTo>
                  <a:pt x="4156" y="2639"/>
                </a:lnTo>
                <a:lnTo>
                  <a:pt x="4162" y="2644"/>
                </a:lnTo>
                <a:lnTo>
                  <a:pt x="4177" y="2650"/>
                </a:lnTo>
                <a:lnTo>
                  <a:pt x="4188" y="2655"/>
                </a:lnTo>
                <a:lnTo>
                  <a:pt x="4188" y="2650"/>
                </a:lnTo>
                <a:lnTo>
                  <a:pt x="4182" y="2634"/>
                </a:lnTo>
                <a:lnTo>
                  <a:pt x="4193" y="2613"/>
                </a:lnTo>
                <a:lnTo>
                  <a:pt x="4203" y="2603"/>
                </a:lnTo>
                <a:lnTo>
                  <a:pt x="4219" y="2598"/>
                </a:lnTo>
                <a:lnTo>
                  <a:pt x="4224" y="2608"/>
                </a:lnTo>
                <a:lnTo>
                  <a:pt x="4224" y="2618"/>
                </a:lnTo>
                <a:lnTo>
                  <a:pt x="4224" y="2624"/>
                </a:lnTo>
                <a:lnTo>
                  <a:pt x="4229" y="2629"/>
                </a:lnTo>
                <a:lnTo>
                  <a:pt x="4240" y="2629"/>
                </a:lnTo>
                <a:lnTo>
                  <a:pt x="4245" y="2618"/>
                </a:lnTo>
                <a:lnTo>
                  <a:pt x="4250" y="2608"/>
                </a:lnTo>
                <a:lnTo>
                  <a:pt x="4250" y="2603"/>
                </a:lnTo>
                <a:lnTo>
                  <a:pt x="4250" y="2598"/>
                </a:lnTo>
                <a:lnTo>
                  <a:pt x="4250" y="2603"/>
                </a:lnTo>
                <a:lnTo>
                  <a:pt x="4266" y="2582"/>
                </a:lnTo>
                <a:lnTo>
                  <a:pt x="4271" y="2567"/>
                </a:lnTo>
                <a:lnTo>
                  <a:pt x="4271" y="2561"/>
                </a:lnTo>
                <a:lnTo>
                  <a:pt x="4266" y="2561"/>
                </a:lnTo>
                <a:lnTo>
                  <a:pt x="4260" y="2567"/>
                </a:lnTo>
                <a:lnTo>
                  <a:pt x="4250" y="2572"/>
                </a:lnTo>
                <a:lnTo>
                  <a:pt x="4250" y="2567"/>
                </a:lnTo>
                <a:lnTo>
                  <a:pt x="4250" y="2556"/>
                </a:lnTo>
                <a:lnTo>
                  <a:pt x="4245" y="2561"/>
                </a:lnTo>
                <a:lnTo>
                  <a:pt x="4245" y="2551"/>
                </a:lnTo>
                <a:lnTo>
                  <a:pt x="4323" y="2546"/>
                </a:lnTo>
                <a:lnTo>
                  <a:pt x="4312" y="2598"/>
                </a:lnTo>
                <a:lnTo>
                  <a:pt x="4292" y="2644"/>
                </a:lnTo>
                <a:lnTo>
                  <a:pt x="4281" y="2650"/>
                </a:lnTo>
                <a:lnTo>
                  <a:pt x="4286" y="2639"/>
                </a:lnTo>
                <a:lnTo>
                  <a:pt x="4286" y="2634"/>
                </a:lnTo>
                <a:lnTo>
                  <a:pt x="4286" y="2618"/>
                </a:lnTo>
                <a:lnTo>
                  <a:pt x="4281" y="2608"/>
                </a:lnTo>
                <a:lnTo>
                  <a:pt x="4271" y="2608"/>
                </a:lnTo>
                <a:lnTo>
                  <a:pt x="4271" y="2624"/>
                </a:lnTo>
                <a:lnTo>
                  <a:pt x="4276" y="2639"/>
                </a:lnTo>
                <a:lnTo>
                  <a:pt x="4276" y="2650"/>
                </a:lnTo>
                <a:lnTo>
                  <a:pt x="4271" y="2660"/>
                </a:lnTo>
                <a:lnTo>
                  <a:pt x="4260" y="2665"/>
                </a:lnTo>
                <a:lnTo>
                  <a:pt x="4219" y="2650"/>
                </a:lnTo>
                <a:lnTo>
                  <a:pt x="4214" y="2650"/>
                </a:lnTo>
                <a:lnTo>
                  <a:pt x="4208" y="2655"/>
                </a:lnTo>
                <a:lnTo>
                  <a:pt x="4214" y="2665"/>
                </a:lnTo>
                <a:lnTo>
                  <a:pt x="4219" y="2676"/>
                </a:lnTo>
                <a:lnTo>
                  <a:pt x="4219" y="2686"/>
                </a:lnTo>
                <a:lnTo>
                  <a:pt x="4219" y="2696"/>
                </a:lnTo>
                <a:lnTo>
                  <a:pt x="4208" y="2717"/>
                </a:lnTo>
                <a:lnTo>
                  <a:pt x="4203" y="2722"/>
                </a:lnTo>
                <a:lnTo>
                  <a:pt x="4203" y="2717"/>
                </a:lnTo>
                <a:lnTo>
                  <a:pt x="4198" y="2696"/>
                </a:lnTo>
                <a:lnTo>
                  <a:pt x="4193" y="2691"/>
                </a:lnTo>
                <a:lnTo>
                  <a:pt x="4188" y="2696"/>
                </a:lnTo>
                <a:lnTo>
                  <a:pt x="4177" y="2712"/>
                </a:lnTo>
                <a:lnTo>
                  <a:pt x="4177" y="2733"/>
                </a:lnTo>
                <a:lnTo>
                  <a:pt x="4172" y="2759"/>
                </a:lnTo>
                <a:lnTo>
                  <a:pt x="4172" y="2764"/>
                </a:lnTo>
                <a:lnTo>
                  <a:pt x="4177" y="2769"/>
                </a:lnTo>
                <a:lnTo>
                  <a:pt x="4182" y="2780"/>
                </a:lnTo>
                <a:lnTo>
                  <a:pt x="4172" y="2785"/>
                </a:lnTo>
                <a:lnTo>
                  <a:pt x="4162" y="2785"/>
                </a:lnTo>
                <a:lnTo>
                  <a:pt x="4151" y="2785"/>
                </a:lnTo>
                <a:lnTo>
                  <a:pt x="4141" y="2780"/>
                </a:lnTo>
                <a:lnTo>
                  <a:pt x="4130" y="2769"/>
                </a:lnTo>
                <a:lnTo>
                  <a:pt x="4125" y="2774"/>
                </a:lnTo>
                <a:lnTo>
                  <a:pt x="4115" y="2785"/>
                </a:lnTo>
                <a:lnTo>
                  <a:pt x="4104" y="2805"/>
                </a:lnTo>
                <a:lnTo>
                  <a:pt x="4089" y="2826"/>
                </a:lnTo>
                <a:lnTo>
                  <a:pt x="4068" y="2831"/>
                </a:lnTo>
                <a:lnTo>
                  <a:pt x="4058" y="2831"/>
                </a:lnTo>
                <a:lnTo>
                  <a:pt x="4058" y="2826"/>
                </a:lnTo>
                <a:lnTo>
                  <a:pt x="4063" y="2821"/>
                </a:lnTo>
                <a:lnTo>
                  <a:pt x="4073" y="2805"/>
                </a:lnTo>
                <a:lnTo>
                  <a:pt x="4073" y="2790"/>
                </a:lnTo>
                <a:lnTo>
                  <a:pt x="4063" y="2795"/>
                </a:lnTo>
                <a:lnTo>
                  <a:pt x="4053" y="2795"/>
                </a:lnTo>
                <a:lnTo>
                  <a:pt x="4042" y="2790"/>
                </a:lnTo>
                <a:lnTo>
                  <a:pt x="4037" y="2785"/>
                </a:lnTo>
                <a:lnTo>
                  <a:pt x="4037" y="2774"/>
                </a:lnTo>
                <a:lnTo>
                  <a:pt x="4047" y="2764"/>
                </a:lnTo>
                <a:lnTo>
                  <a:pt x="4063" y="2759"/>
                </a:lnTo>
                <a:lnTo>
                  <a:pt x="4099" y="2759"/>
                </a:lnTo>
                <a:lnTo>
                  <a:pt x="4110" y="2759"/>
                </a:lnTo>
                <a:lnTo>
                  <a:pt x="4115" y="2743"/>
                </a:lnTo>
                <a:lnTo>
                  <a:pt x="4110" y="2722"/>
                </a:lnTo>
                <a:lnTo>
                  <a:pt x="4115" y="2702"/>
                </a:lnTo>
                <a:lnTo>
                  <a:pt x="4120" y="2691"/>
                </a:lnTo>
                <a:lnTo>
                  <a:pt x="4115" y="2691"/>
                </a:lnTo>
                <a:lnTo>
                  <a:pt x="4089" y="2722"/>
                </a:lnTo>
                <a:lnTo>
                  <a:pt x="4079" y="2728"/>
                </a:lnTo>
                <a:lnTo>
                  <a:pt x="4073" y="2722"/>
                </a:lnTo>
                <a:lnTo>
                  <a:pt x="4068" y="2722"/>
                </a:lnTo>
                <a:lnTo>
                  <a:pt x="4058" y="2717"/>
                </a:lnTo>
                <a:lnTo>
                  <a:pt x="4063" y="2712"/>
                </a:lnTo>
                <a:lnTo>
                  <a:pt x="4089" y="2696"/>
                </a:lnTo>
                <a:lnTo>
                  <a:pt x="4099" y="2686"/>
                </a:lnTo>
                <a:lnTo>
                  <a:pt x="4099" y="2691"/>
                </a:lnTo>
                <a:lnTo>
                  <a:pt x="4104" y="2691"/>
                </a:lnTo>
                <a:lnTo>
                  <a:pt x="4115" y="2691"/>
                </a:lnTo>
                <a:lnTo>
                  <a:pt x="4141" y="2676"/>
                </a:lnTo>
                <a:lnTo>
                  <a:pt x="4156" y="2665"/>
                </a:lnTo>
                <a:lnTo>
                  <a:pt x="4151" y="2665"/>
                </a:lnTo>
                <a:lnTo>
                  <a:pt x="4063" y="2696"/>
                </a:lnTo>
                <a:lnTo>
                  <a:pt x="4027" y="2707"/>
                </a:lnTo>
                <a:lnTo>
                  <a:pt x="4042" y="2702"/>
                </a:lnTo>
                <a:lnTo>
                  <a:pt x="4047" y="2696"/>
                </a:lnTo>
                <a:lnTo>
                  <a:pt x="4037" y="2696"/>
                </a:lnTo>
                <a:lnTo>
                  <a:pt x="4042" y="2696"/>
                </a:lnTo>
                <a:lnTo>
                  <a:pt x="4068" y="2686"/>
                </a:lnTo>
                <a:lnTo>
                  <a:pt x="4125" y="2665"/>
                </a:lnTo>
                <a:lnTo>
                  <a:pt x="4130" y="2660"/>
                </a:lnTo>
                <a:lnTo>
                  <a:pt x="4136" y="2655"/>
                </a:lnTo>
                <a:lnTo>
                  <a:pt x="4141" y="2639"/>
                </a:lnTo>
                <a:lnTo>
                  <a:pt x="4151" y="2634"/>
                </a:lnTo>
                <a:lnTo>
                  <a:pt x="4151" y="2639"/>
                </a:lnTo>
                <a:lnTo>
                  <a:pt x="4156" y="2639"/>
                </a:lnTo>
                <a:lnTo>
                  <a:pt x="2276" y="2364"/>
                </a:lnTo>
                <a:lnTo>
                  <a:pt x="4146" y="2447"/>
                </a:lnTo>
                <a:lnTo>
                  <a:pt x="4151" y="2447"/>
                </a:lnTo>
                <a:lnTo>
                  <a:pt x="4141" y="2457"/>
                </a:lnTo>
                <a:lnTo>
                  <a:pt x="4146" y="2447"/>
                </a:lnTo>
                <a:lnTo>
                  <a:pt x="2276" y="2364"/>
                </a:lnTo>
                <a:lnTo>
                  <a:pt x="4125" y="2494"/>
                </a:lnTo>
                <a:lnTo>
                  <a:pt x="4130" y="2483"/>
                </a:lnTo>
                <a:lnTo>
                  <a:pt x="4125" y="2483"/>
                </a:lnTo>
                <a:lnTo>
                  <a:pt x="4130" y="2478"/>
                </a:lnTo>
                <a:lnTo>
                  <a:pt x="4136" y="2463"/>
                </a:lnTo>
                <a:lnTo>
                  <a:pt x="4136" y="2473"/>
                </a:lnTo>
                <a:lnTo>
                  <a:pt x="4141" y="2478"/>
                </a:lnTo>
                <a:lnTo>
                  <a:pt x="4146" y="2483"/>
                </a:lnTo>
                <a:lnTo>
                  <a:pt x="4141" y="2494"/>
                </a:lnTo>
                <a:lnTo>
                  <a:pt x="4120" y="2504"/>
                </a:lnTo>
                <a:lnTo>
                  <a:pt x="4125" y="2494"/>
                </a:lnTo>
                <a:lnTo>
                  <a:pt x="2276" y="2364"/>
                </a:lnTo>
                <a:lnTo>
                  <a:pt x="4125" y="2546"/>
                </a:lnTo>
                <a:lnTo>
                  <a:pt x="4125" y="2541"/>
                </a:lnTo>
                <a:lnTo>
                  <a:pt x="4136" y="2541"/>
                </a:lnTo>
                <a:lnTo>
                  <a:pt x="4146" y="2541"/>
                </a:lnTo>
                <a:lnTo>
                  <a:pt x="4151" y="2541"/>
                </a:lnTo>
                <a:lnTo>
                  <a:pt x="4136" y="2551"/>
                </a:lnTo>
                <a:lnTo>
                  <a:pt x="4125" y="2561"/>
                </a:lnTo>
                <a:lnTo>
                  <a:pt x="4115" y="2572"/>
                </a:lnTo>
                <a:lnTo>
                  <a:pt x="4104" y="2582"/>
                </a:lnTo>
                <a:lnTo>
                  <a:pt x="4099" y="2598"/>
                </a:lnTo>
                <a:lnTo>
                  <a:pt x="4058" y="2603"/>
                </a:lnTo>
                <a:lnTo>
                  <a:pt x="4063" y="2598"/>
                </a:lnTo>
                <a:lnTo>
                  <a:pt x="4063" y="2593"/>
                </a:lnTo>
                <a:lnTo>
                  <a:pt x="4047" y="2603"/>
                </a:lnTo>
                <a:lnTo>
                  <a:pt x="4037" y="2603"/>
                </a:lnTo>
                <a:lnTo>
                  <a:pt x="4037" y="2598"/>
                </a:lnTo>
                <a:lnTo>
                  <a:pt x="4037" y="2593"/>
                </a:lnTo>
                <a:lnTo>
                  <a:pt x="4047" y="2567"/>
                </a:lnTo>
                <a:lnTo>
                  <a:pt x="4032" y="2587"/>
                </a:lnTo>
                <a:lnTo>
                  <a:pt x="4032" y="2556"/>
                </a:lnTo>
                <a:lnTo>
                  <a:pt x="4027" y="2551"/>
                </a:lnTo>
                <a:lnTo>
                  <a:pt x="4037" y="2541"/>
                </a:lnTo>
                <a:lnTo>
                  <a:pt x="4047" y="2541"/>
                </a:lnTo>
                <a:lnTo>
                  <a:pt x="4063" y="2561"/>
                </a:lnTo>
                <a:lnTo>
                  <a:pt x="4089" y="2577"/>
                </a:lnTo>
                <a:lnTo>
                  <a:pt x="4104" y="2582"/>
                </a:lnTo>
                <a:lnTo>
                  <a:pt x="4115" y="2572"/>
                </a:lnTo>
                <a:lnTo>
                  <a:pt x="4125" y="2546"/>
                </a:lnTo>
                <a:lnTo>
                  <a:pt x="2276" y="2364"/>
                </a:lnTo>
                <a:lnTo>
                  <a:pt x="83" y="1237"/>
                </a:lnTo>
                <a:lnTo>
                  <a:pt x="89" y="1237"/>
                </a:lnTo>
                <a:lnTo>
                  <a:pt x="89" y="1231"/>
                </a:lnTo>
                <a:lnTo>
                  <a:pt x="83" y="1231"/>
                </a:lnTo>
                <a:lnTo>
                  <a:pt x="78" y="1237"/>
                </a:lnTo>
                <a:lnTo>
                  <a:pt x="83" y="1237"/>
                </a:lnTo>
                <a:lnTo>
                  <a:pt x="2276" y="2364"/>
                </a:lnTo>
                <a:lnTo>
                  <a:pt x="135" y="1299"/>
                </a:lnTo>
                <a:lnTo>
                  <a:pt x="140" y="1299"/>
                </a:lnTo>
                <a:lnTo>
                  <a:pt x="140" y="1294"/>
                </a:lnTo>
                <a:lnTo>
                  <a:pt x="135" y="1294"/>
                </a:lnTo>
                <a:lnTo>
                  <a:pt x="135" y="1299"/>
                </a:lnTo>
                <a:lnTo>
                  <a:pt x="130" y="1299"/>
                </a:lnTo>
                <a:lnTo>
                  <a:pt x="135" y="1299"/>
                </a:lnTo>
                <a:lnTo>
                  <a:pt x="2276" y="2364"/>
                </a:lnTo>
                <a:lnTo>
                  <a:pt x="26" y="1263"/>
                </a:lnTo>
                <a:lnTo>
                  <a:pt x="31" y="1257"/>
                </a:lnTo>
                <a:lnTo>
                  <a:pt x="26" y="1257"/>
                </a:lnTo>
                <a:lnTo>
                  <a:pt x="26" y="1263"/>
                </a:lnTo>
                <a:lnTo>
                  <a:pt x="2276" y="2364"/>
                </a:lnTo>
                <a:lnTo>
                  <a:pt x="140" y="1299"/>
                </a:lnTo>
                <a:lnTo>
                  <a:pt x="140" y="1304"/>
                </a:lnTo>
                <a:lnTo>
                  <a:pt x="146" y="1304"/>
                </a:lnTo>
                <a:lnTo>
                  <a:pt x="146" y="1299"/>
                </a:lnTo>
                <a:lnTo>
                  <a:pt x="146" y="1294"/>
                </a:lnTo>
                <a:lnTo>
                  <a:pt x="140" y="1294"/>
                </a:lnTo>
                <a:lnTo>
                  <a:pt x="140" y="1299"/>
                </a:lnTo>
                <a:lnTo>
                  <a:pt x="2276" y="2364"/>
                </a:lnTo>
                <a:lnTo>
                  <a:pt x="99" y="1263"/>
                </a:lnTo>
                <a:lnTo>
                  <a:pt x="109" y="1263"/>
                </a:lnTo>
                <a:lnTo>
                  <a:pt x="109" y="1257"/>
                </a:lnTo>
                <a:lnTo>
                  <a:pt x="99" y="1263"/>
                </a:lnTo>
                <a:lnTo>
                  <a:pt x="2276" y="2364"/>
                </a:lnTo>
                <a:lnTo>
                  <a:pt x="11" y="1013"/>
                </a:lnTo>
                <a:lnTo>
                  <a:pt x="5" y="1018"/>
                </a:lnTo>
                <a:lnTo>
                  <a:pt x="0" y="1018"/>
                </a:lnTo>
                <a:lnTo>
                  <a:pt x="5" y="1018"/>
                </a:lnTo>
                <a:lnTo>
                  <a:pt x="11" y="1013"/>
                </a:lnTo>
                <a:lnTo>
                  <a:pt x="2276" y="2364"/>
                </a:lnTo>
                <a:lnTo>
                  <a:pt x="0" y="915"/>
                </a:lnTo>
                <a:lnTo>
                  <a:pt x="0" y="920"/>
                </a:lnTo>
                <a:lnTo>
                  <a:pt x="89" y="816"/>
                </a:lnTo>
                <a:lnTo>
                  <a:pt x="130" y="769"/>
                </a:lnTo>
                <a:lnTo>
                  <a:pt x="0" y="915"/>
                </a:lnTo>
                <a:lnTo>
                  <a:pt x="2276" y="2364"/>
                </a:lnTo>
                <a:lnTo>
                  <a:pt x="83" y="774"/>
                </a:lnTo>
                <a:lnTo>
                  <a:pt x="94" y="774"/>
                </a:lnTo>
                <a:lnTo>
                  <a:pt x="99" y="769"/>
                </a:lnTo>
                <a:lnTo>
                  <a:pt x="89" y="769"/>
                </a:lnTo>
                <a:lnTo>
                  <a:pt x="83" y="774"/>
                </a:lnTo>
                <a:lnTo>
                  <a:pt x="83" y="774"/>
                </a:lnTo>
                <a:lnTo>
                  <a:pt x="2276" y="2364"/>
                </a:lnTo>
                <a:lnTo>
                  <a:pt x="125" y="764"/>
                </a:lnTo>
                <a:lnTo>
                  <a:pt x="120" y="764"/>
                </a:lnTo>
                <a:lnTo>
                  <a:pt x="114" y="769"/>
                </a:lnTo>
                <a:lnTo>
                  <a:pt x="120" y="769"/>
                </a:lnTo>
                <a:lnTo>
                  <a:pt x="125" y="764"/>
                </a:lnTo>
                <a:lnTo>
                  <a:pt x="2276" y="2364"/>
                </a:lnTo>
                <a:lnTo>
                  <a:pt x="5" y="411"/>
                </a:lnTo>
                <a:lnTo>
                  <a:pt x="11" y="416"/>
                </a:lnTo>
                <a:lnTo>
                  <a:pt x="11" y="421"/>
                </a:lnTo>
                <a:lnTo>
                  <a:pt x="11" y="405"/>
                </a:lnTo>
                <a:lnTo>
                  <a:pt x="11" y="411"/>
                </a:lnTo>
                <a:lnTo>
                  <a:pt x="11" y="416"/>
                </a:lnTo>
                <a:lnTo>
                  <a:pt x="11" y="405"/>
                </a:lnTo>
                <a:lnTo>
                  <a:pt x="11" y="395"/>
                </a:lnTo>
                <a:lnTo>
                  <a:pt x="11" y="400"/>
                </a:lnTo>
                <a:lnTo>
                  <a:pt x="11" y="395"/>
                </a:lnTo>
                <a:lnTo>
                  <a:pt x="11" y="385"/>
                </a:lnTo>
                <a:lnTo>
                  <a:pt x="5" y="385"/>
                </a:lnTo>
                <a:lnTo>
                  <a:pt x="5" y="379"/>
                </a:lnTo>
                <a:lnTo>
                  <a:pt x="0" y="369"/>
                </a:lnTo>
                <a:lnTo>
                  <a:pt x="0" y="374"/>
                </a:lnTo>
                <a:lnTo>
                  <a:pt x="0" y="400"/>
                </a:lnTo>
                <a:lnTo>
                  <a:pt x="0" y="405"/>
                </a:lnTo>
                <a:lnTo>
                  <a:pt x="0" y="411"/>
                </a:lnTo>
                <a:lnTo>
                  <a:pt x="5" y="411"/>
                </a:lnTo>
                <a:lnTo>
                  <a:pt x="2276" y="2364"/>
                </a:lnTo>
                <a:lnTo>
                  <a:pt x="3065" y="977"/>
                </a:lnTo>
                <a:lnTo>
                  <a:pt x="3071" y="972"/>
                </a:lnTo>
                <a:lnTo>
                  <a:pt x="3071" y="961"/>
                </a:lnTo>
                <a:lnTo>
                  <a:pt x="3065" y="972"/>
                </a:lnTo>
                <a:lnTo>
                  <a:pt x="3065" y="977"/>
                </a:lnTo>
                <a:lnTo>
                  <a:pt x="2276" y="2364"/>
                </a:lnTo>
                <a:lnTo>
                  <a:pt x="229" y="1138"/>
                </a:lnTo>
                <a:lnTo>
                  <a:pt x="234" y="1138"/>
                </a:lnTo>
                <a:lnTo>
                  <a:pt x="234" y="1133"/>
                </a:lnTo>
                <a:lnTo>
                  <a:pt x="224" y="1138"/>
                </a:lnTo>
                <a:lnTo>
                  <a:pt x="229" y="1138"/>
                </a:lnTo>
                <a:lnTo>
                  <a:pt x="2276" y="2364"/>
                </a:lnTo>
                <a:lnTo>
                  <a:pt x="146" y="1330"/>
                </a:lnTo>
                <a:lnTo>
                  <a:pt x="265" y="1247"/>
                </a:lnTo>
                <a:lnTo>
                  <a:pt x="270" y="1247"/>
                </a:lnTo>
                <a:lnTo>
                  <a:pt x="276" y="1242"/>
                </a:lnTo>
                <a:lnTo>
                  <a:pt x="348" y="1190"/>
                </a:lnTo>
                <a:lnTo>
                  <a:pt x="353" y="1190"/>
                </a:lnTo>
                <a:lnTo>
                  <a:pt x="348" y="1190"/>
                </a:lnTo>
                <a:lnTo>
                  <a:pt x="353" y="1190"/>
                </a:lnTo>
                <a:lnTo>
                  <a:pt x="359" y="1185"/>
                </a:lnTo>
                <a:lnTo>
                  <a:pt x="442" y="1122"/>
                </a:lnTo>
                <a:lnTo>
                  <a:pt x="437" y="1122"/>
                </a:lnTo>
                <a:lnTo>
                  <a:pt x="437" y="1128"/>
                </a:lnTo>
                <a:lnTo>
                  <a:pt x="442" y="1122"/>
                </a:lnTo>
                <a:lnTo>
                  <a:pt x="447" y="1117"/>
                </a:lnTo>
                <a:lnTo>
                  <a:pt x="515" y="1096"/>
                </a:lnTo>
                <a:lnTo>
                  <a:pt x="515" y="1102"/>
                </a:lnTo>
                <a:lnTo>
                  <a:pt x="520" y="1096"/>
                </a:lnTo>
                <a:lnTo>
                  <a:pt x="525" y="1096"/>
                </a:lnTo>
                <a:lnTo>
                  <a:pt x="541" y="1091"/>
                </a:lnTo>
                <a:lnTo>
                  <a:pt x="546" y="1091"/>
                </a:lnTo>
                <a:lnTo>
                  <a:pt x="546" y="1096"/>
                </a:lnTo>
                <a:lnTo>
                  <a:pt x="504" y="1128"/>
                </a:lnTo>
                <a:lnTo>
                  <a:pt x="499" y="1133"/>
                </a:lnTo>
                <a:lnTo>
                  <a:pt x="478" y="1159"/>
                </a:lnTo>
                <a:lnTo>
                  <a:pt x="468" y="1174"/>
                </a:lnTo>
                <a:lnTo>
                  <a:pt x="489" y="1159"/>
                </a:lnTo>
                <a:lnTo>
                  <a:pt x="520" y="1133"/>
                </a:lnTo>
                <a:lnTo>
                  <a:pt x="525" y="1128"/>
                </a:lnTo>
                <a:lnTo>
                  <a:pt x="525" y="1133"/>
                </a:lnTo>
                <a:lnTo>
                  <a:pt x="468" y="1211"/>
                </a:lnTo>
                <a:lnTo>
                  <a:pt x="468" y="1216"/>
                </a:lnTo>
                <a:lnTo>
                  <a:pt x="463" y="1216"/>
                </a:lnTo>
                <a:lnTo>
                  <a:pt x="457" y="1221"/>
                </a:lnTo>
                <a:lnTo>
                  <a:pt x="421" y="1268"/>
                </a:lnTo>
                <a:lnTo>
                  <a:pt x="442" y="1257"/>
                </a:lnTo>
                <a:lnTo>
                  <a:pt x="509" y="1216"/>
                </a:lnTo>
                <a:lnTo>
                  <a:pt x="515" y="1216"/>
                </a:lnTo>
                <a:lnTo>
                  <a:pt x="520" y="1216"/>
                </a:lnTo>
                <a:lnTo>
                  <a:pt x="525" y="1211"/>
                </a:lnTo>
                <a:lnTo>
                  <a:pt x="530" y="1211"/>
                </a:lnTo>
                <a:lnTo>
                  <a:pt x="530" y="1205"/>
                </a:lnTo>
                <a:lnTo>
                  <a:pt x="530" y="1200"/>
                </a:lnTo>
                <a:lnTo>
                  <a:pt x="535" y="1205"/>
                </a:lnTo>
                <a:lnTo>
                  <a:pt x="530" y="1200"/>
                </a:lnTo>
                <a:lnTo>
                  <a:pt x="535" y="1200"/>
                </a:lnTo>
                <a:lnTo>
                  <a:pt x="535" y="1195"/>
                </a:lnTo>
                <a:lnTo>
                  <a:pt x="535" y="1185"/>
                </a:lnTo>
                <a:lnTo>
                  <a:pt x="525" y="1190"/>
                </a:lnTo>
                <a:lnTo>
                  <a:pt x="520" y="1190"/>
                </a:lnTo>
                <a:lnTo>
                  <a:pt x="515" y="1190"/>
                </a:lnTo>
                <a:lnTo>
                  <a:pt x="509" y="1190"/>
                </a:lnTo>
                <a:lnTo>
                  <a:pt x="504" y="1190"/>
                </a:lnTo>
                <a:lnTo>
                  <a:pt x="504" y="1195"/>
                </a:lnTo>
                <a:lnTo>
                  <a:pt x="520" y="1164"/>
                </a:lnTo>
                <a:lnTo>
                  <a:pt x="541" y="1133"/>
                </a:lnTo>
                <a:lnTo>
                  <a:pt x="546" y="1128"/>
                </a:lnTo>
                <a:lnTo>
                  <a:pt x="556" y="1133"/>
                </a:lnTo>
                <a:lnTo>
                  <a:pt x="551" y="1138"/>
                </a:lnTo>
                <a:lnTo>
                  <a:pt x="556" y="1138"/>
                </a:lnTo>
                <a:lnTo>
                  <a:pt x="561" y="1138"/>
                </a:lnTo>
                <a:lnTo>
                  <a:pt x="577" y="1138"/>
                </a:lnTo>
                <a:lnTo>
                  <a:pt x="582" y="1138"/>
                </a:lnTo>
                <a:lnTo>
                  <a:pt x="598" y="1133"/>
                </a:lnTo>
                <a:lnTo>
                  <a:pt x="613" y="1128"/>
                </a:lnTo>
                <a:lnTo>
                  <a:pt x="624" y="1112"/>
                </a:lnTo>
                <a:lnTo>
                  <a:pt x="702" y="1081"/>
                </a:lnTo>
                <a:lnTo>
                  <a:pt x="743" y="1055"/>
                </a:lnTo>
                <a:lnTo>
                  <a:pt x="759" y="1039"/>
                </a:lnTo>
                <a:lnTo>
                  <a:pt x="774" y="1018"/>
                </a:lnTo>
                <a:lnTo>
                  <a:pt x="779" y="987"/>
                </a:lnTo>
                <a:lnTo>
                  <a:pt x="785" y="946"/>
                </a:lnTo>
                <a:lnTo>
                  <a:pt x="790" y="946"/>
                </a:lnTo>
                <a:lnTo>
                  <a:pt x="790" y="940"/>
                </a:lnTo>
                <a:lnTo>
                  <a:pt x="795" y="940"/>
                </a:lnTo>
                <a:lnTo>
                  <a:pt x="795" y="935"/>
                </a:lnTo>
                <a:lnTo>
                  <a:pt x="800" y="935"/>
                </a:lnTo>
                <a:lnTo>
                  <a:pt x="800" y="925"/>
                </a:lnTo>
                <a:lnTo>
                  <a:pt x="795" y="920"/>
                </a:lnTo>
                <a:lnTo>
                  <a:pt x="790" y="920"/>
                </a:lnTo>
                <a:lnTo>
                  <a:pt x="785" y="920"/>
                </a:lnTo>
                <a:lnTo>
                  <a:pt x="790" y="904"/>
                </a:lnTo>
                <a:lnTo>
                  <a:pt x="795" y="899"/>
                </a:lnTo>
                <a:lnTo>
                  <a:pt x="790" y="904"/>
                </a:lnTo>
                <a:lnTo>
                  <a:pt x="790" y="878"/>
                </a:lnTo>
                <a:lnTo>
                  <a:pt x="790" y="852"/>
                </a:lnTo>
                <a:lnTo>
                  <a:pt x="795" y="811"/>
                </a:lnTo>
                <a:lnTo>
                  <a:pt x="795" y="764"/>
                </a:lnTo>
                <a:lnTo>
                  <a:pt x="795" y="759"/>
                </a:lnTo>
                <a:lnTo>
                  <a:pt x="795" y="753"/>
                </a:lnTo>
                <a:lnTo>
                  <a:pt x="800" y="753"/>
                </a:lnTo>
                <a:lnTo>
                  <a:pt x="795" y="753"/>
                </a:lnTo>
                <a:lnTo>
                  <a:pt x="795" y="733"/>
                </a:lnTo>
                <a:lnTo>
                  <a:pt x="800" y="733"/>
                </a:lnTo>
                <a:lnTo>
                  <a:pt x="805" y="733"/>
                </a:lnTo>
                <a:lnTo>
                  <a:pt x="805" y="738"/>
                </a:lnTo>
                <a:lnTo>
                  <a:pt x="805" y="733"/>
                </a:lnTo>
                <a:lnTo>
                  <a:pt x="805" y="738"/>
                </a:lnTo>
                <a:lnTo>
                  <a:pt x="811" y="733"/>
                </a:lnTo>
                <a:lnTo>
                  <a:pt x="816" y="733"/>
                </a:lnTo>
                <a:lnTo>
                  <a:pt x="816" y="727"/>
                </a:lnTo>
                <a:lnTo>
                  <a:pt x="811" y="727"/>
                </a:lnTo>
                <a:lnTo>
                  <a:pt x="811" y="722"/>
                </a:lnTo>
                <a:lnTo>
                  <a:pt x="800" y="722"/>
                </a:lnTo>
                <a:lnTo>
                  <a:pt x="795" y="727"/>
                </a:lnTo>
                <a:lnTo>
                  <a:pt x="800" y="727"/>
                </a:lnTo>
                <a:lnTo>
                  <a:pt x="795" y="727"/>
                </a:lnTo>
                <a:lnTo>
                  <a:pt x="800" y="727"/>
                </a:lnTo>
                <a:lnTo>
                  <a:pt x="795" y="733"/>
                </a:lnTo>
                <a:lnTo>
                  <a:pt x="795" y="707"/>
                </a:lnTo>
                <a:lnTo>
                  <a:pt x="800" y="707"/>
                </a:lnTo>
                <a:lnTo>
                  <a:pt x="795" y="707"/>
                </a:lnTo>
                <a:lnTo>
                  <a:pt x="790" y="634"/>
                </a:lnTo>
                <a:lnTo>
                  <a:pt x="800" y="629"/>
                </a:lnTo>
                <a:lnTo>
                  <a:pt x="800" y="624"/>
                </a:lnTo>
                <a:lnTo>
                  <a:pt x="795" y="629"/>
                </a:lnTo>
                <a:lnTo>
                  <a:pt x="795" y="624"/>
                </a:lnTo>
                <a:lnTo>
                  <a:pt x="790" y="624"/>
                </a:lnTo>
                <a:lnTo>
                  <a:pt x="790" y="618"/>
                </a:lnTo>
                <a:lnTo>
                  <a:pt x="795" y="613"/>
                </a:lnTo>
                <a:lnTo>
                  <a:pt x="790" y="613"/>
                </a:lnTo>
                <a:lnTo>
                  <a:pt x="785" y="582"/>
                </a:lnTo>
                <a:lnTo>
                  <a:pt x="790" y="577"/>
                </a:lnTo>
                <a:lnTo>
                  <a:pt x="790" y="572"/>
                </a:lnTo>
                <a:lnTo>
                  <a:pt x="785" y="572"/>
                </a:lnTo>
                <a:lnTo>
                  <a:pt x="774" y="504"/>
                </a:lnTo>
                <a:lnTo>
                  <a:pt x="774" y="499"/>
                </a:lnTo>
                <a:lnTo>
                  <a:pt x="790" y="499"/>
                </a:lnTo>
                <a:lnTo>
                  <a:pt x="800" y="489"/>
                </a:lnTo>
                <a:lnTo>
                  <a:pt x="795" y="489"/>
                </a:lnTo>
                <a:lnTo>
                  <a:pt x="774" y="499"/>
                </a:lnTo>
                <a:lnTo>
                  <a:pt x="764" y="447"/>
                </a:lnTo>
                <a:lnTo>
                  <a:pt x="759" y="379"/>
                </a:lnTo>
                <a:lnTo>
                  <a:pt x="748" y="317"/>
                </a:lnTo>
                <a:lnTo>
                  <a:pt x="733" y="244"/>
                </a:lnTo>
                <a:lnTo>
                  <a:pt x="717" y="172"/>
                </a:lnTo>
                <a:lnTo>
                  <a:pt x="733" y="255"/>
                </a:lnTo>
                <a:lnTo>
                  <a:pt x="743" y="353"/>
                </a:lnTo>
                <a:lnTo>
                  <a:pt x="722" y="229"/>
                </a:lnTo>
                <a:lnTo>
                  <a:pt x="686" y="94"/>
                </a:lnTo>
                <a:lnTo>
                  <a:pt x="707" y="187"/>
                </a:lnTo>
                <a:lnTo>
                  <a:pt x="748" y="385"/>
                </a:lnTo>
                <a:lnTo>
                  <a:pt x="748" y="411"/>
                </a:lnTo>
                <a:lnTo>
                  <a:pt x="754" y="437"/>
                </a:lnTo>
                <a:lnTo>
                  <a:pt x="728" y="343"/>
                </a:lnTo>
                <a:lnTo>
                  <a:pt x="702" y="229"/>
                </a:lnTo>
                <a:lnTo>
                  <a:pt x="660" y="114"/>
                </a:lnTo>
                <a:lnTo>
                  <a:pt x="603" y="0"/>
                </a:lnTo>
                <a:lnTo>
                  <a:pt x="650" y="114"/>
                </a:lnTo>
                <a:lnTo>
                  <a:pt x="702" y="255"/>
                </a:lnTo>
                <a:lnTo>
                  <a:pt x="722" y="338"/>
                </a:lnTo>
                <a:lnTo>
                  <a:pt x="738" y="421"/>
                </a:lnTo>
                <a:lnTo>
                  <a:pt x="748" y="504"/>
                </a:lnTo>
                <a:lnTo>
                  <a:pt x="754" y="592"/>
                </a:lnTo>
                <a:lnTo>
                  <a:pt x="748" y="598"/>
                </a:lnTo>
                <a:lnTo>
                  <a:pt x="754" y="598"/>
                </a:lnTo>
                <a:lnTo>
                  <a:pt x="754" y="650"/>
                </a:lnTo>
                <a:lnTo>
                  <a:pt x="748" y="618"/>
                </a:lnTo>
                <a:lnTo>
                  <a:pt x="738" y="509"/>
                </a:lnTo>
                <a:lnTo>
                  <a:pt x="738" y="546"/>
                </a:lnTo>
                <a:lnTo>
                  <a:pt x="728" y="551"/>
                </a:lnTo>
                <a:lnTo>
                  <a:pt x="660" y="327"/>
                </a:lnTo>
                <a:lnTo>
                  <a:pt x="650" y="244"/>
                </a:lnTo>
                <a:lnTo>
                  <a:pt x="634" y="161"/>
                </a:lnTo>
                <a:lnTo>
                  <a:pt x="613" y="78"/>
                </a:lnTo>
                <a:lnTo>
                  <a:pt x="582" y="0"/>
                </a:lnTo>
                <a:lnTo>
                  <a:pt x="561" y="0"/>
                </a:lnTo>
                <a:lnTo>
                  <a:pt x="582" y="57"/>
                </a:lnTo>
                <a:lnTo>
                  <a:pt x="603" y="135"/>
                </a:lnTo>
                <a:lnTo>
                  <a:pt x="624" y="218"/>
                </a:lnTo>
                <a:lnTo>
                  <a:pt x="629" y="218"/>
                </a:lnTo>
                <a:lnTo>
                  <a:pt x="644" y="286"/>
                </a:lnTo>
                <a:lnTo>
                  <a:pt x="660" y="364"/>
                </a:lnTo>
                <a:lnTo>
                  <a:pt x="676" y="452"/>
                </a:lnTo>
                <a:lnTo>
                  <a:pt x="655" y="379"/>
                </a:lnTo>
                <a:lnTo>
                  <a:pt x="639" y="327"/>
                </a:lnTo>
                <a:lnTo>
                  <a:pt x="624" y="281"/>
                </a:lnTo>
                <a:lnTo>
                  <a:pt x="639" y="296"/>
                </a:lnTo>
                <a:lnTo>
                  <a:pt x="629" y="270"/>
                </a:lnTo>
                <a:lnTo>
                  <a:pt x="618" y="255"/>
                </a:lnTo>
                <a:lnTo>
                  <a:pt x="613" y="250"/>
                </a:lnTo>
                <a:lnTo>
                  <a:pt x="618" y="239"/>
                </a:lnTo>
                <a:lnTo>
                  <a:pt x="608" y="213"/>
                </a:lnTo>
                <a:lnTo>
                  <a:pt x="624" y="218"/>
                </a:lnTo>
                <a:lnTo>
                  <a:pt x="572" y="99"/>
                </a:lnTo>
                <a:lnTo>
                  <a:pt x="520" y="0"/>
                </a:lnTo>
                <a:lnTo>
                  <a:pt x="0" y="0"/>
                </a:lnTo>
                <a:lnTo>
                  <a:pt x="0" y="312"/>
                </a:lnTo>
                <a:lnTo>
                  <a:pt x="16" y="302"/>
                </a:lnTo>
                <a:lnTo>
                  <a:pt x="37" y="302"/>
                </a:lnTo>
                <a:lnTo>
                  <a:pt x="89" y="302"/>
                </a:lnTo>
                <a:lnTo>
                  <a:pt x="114" y="317"/>
                </a:lnTo>
                <a:lnTo>
                  <a:pt x="151" y="338"/>
                </a:lnTo>
                <a:lnTo>
                  <a:pt x="192" y="374"/>
                </a:lnTo>
                <a:lnTo>
                  <a:pt x="229" y="416"/>
                </a:lnTo>
                <a:lnTo>
                  <a:pt x="255" y="463"/>
                </a:lnTo>
                <a:lnTo>
                  <a:pt x="276" y="509"/>
                </a:lnTo>
                <a:lnTo>
                  <a:pt x="265" y="520"/>
                </a:lnTo>
                <a:lnTo>
                  <a:pt x="250" y="473"/>
                </a:lnTo>
                <a:lnTo>
                  <a:pt x="229" y="437"/>
                </a:lnTo>
                <a:lnTo>
                  <a:pt x="208" y="405"/>
                </a:lnTo>
                <a:lnTo>
                  <a:pt x="182" y="379"/>
                </a:lnTo>
                <a:lnTo>
                  <a:pt x="140" y="343"/>
                </a:lnTo>
                <a:lnTo>
                  <a:pt x="99" y="322"/>
                </a:lnTo>
                <a:lnTo>
                  <a:pt x="63" y="312"/>
                </a:lnTo>
                <a:lnTo>
                  <a:pt x="31" y="312"/>
                </a:lnTo>
                <a:lnTo>
                  <a:pt x="0" y="317"/>
                </a:lnTo>
                <a:lnTo>
                  <a:pt x="47" y="317"/>
                </a:lnTo>
                <a:lnTo>
                  <a:pt x="89" y="327"/>
                </a:lnTo>
                <a:lnTo>
                  <a:pt x="125" y="343"/>
                </a:lnTo>
                <a:lnTo>
                  <a:pt x="161" y="369"/>
                </a:lnTo>
                <a:lnTo>
                  <a:pt x="192" y="400"/>
                </a:lnTo>
                <a:lnTo>
                  <a:pt x="218" y="437"/>
                </a:lnTo>
                <a:lnTo>
                  <a:pt x="239" y="483"/>
                </a:lnTo>
                <a:lnTo>
                  <a:pt x="260" y="525"/>
                </a:lnTo>
                <a:lnTo>
                  <a:pt x="213" y="592"/>
                </a:lnTo>
                <a:lnTo>
                  <a:pt x="177" y="644"/>
                </a:lnTo>
                <a:lnTo>
                  <a:pt x="172" y="650"/>
                </a:lnTo>
                <a:lnTo>
                  <a:pt x="192" y="634"/>
                </a:lnTo>
                <a:lnTo>
                  <a:pt x="218" y="613"/>
                </a:lnTo>
                <a:lnTo>
                  <a:pt x="224" y="608"/>
                </a:lnTo>
                <a:lnTo>
                  <a:pt x="224" y="613"/>
                </a:lnTo>
                <a:lnTo>
                  <a:pt x="187" y="665"/>
                </a:lnTo>
                <a:lnTo>
                  <a:pt x="135" y="722"/>
                </a:lnTo>
                <a:lnTo>
                  <a:pt x="130" y="717"/>
                </a:lnTo>
                <a:lnTo>
                  <a:pt x="135" y="717"/>
                </a:lnTo>
                <a:lnTo>
                  <a:pt x="130" y="717"/>
                </a:lnTo>
                <a:lnTo>
                  <a:pt x="130" y="712"/>
                </a:lnTo>
                <a:lnTo>
                  <a:pt x="125" y="712"/>
                </a:lnTo>
                <a:lnTo>
                  <a:pt x="120" y="712"/>
                </a:lnTo>
                <a:lnTo>
                  <a:pt x="114" y="712"/>
                </a:lnTo>
                <a:lnTo>
                  <a:pt x="109" y="712"/>
                </a:lnTo>
                <a:lnTo>
                  <a:pt x="104" y="712"/>
                </a:lnTo>
                <a:lnTo>
                  <a:pt x="104" y="717"/>
                </a:lnTo>
                <a:lnTo>
                  <a:pt x="104" y="722"/>
                </a:lnTo>
                <a:lnTo>
                  <a:pt x="99" y="722"/>
                </a:lnTo>
                <a:lnTo>
                  <a:pt x="104" y="727"/>
                </a:lnTo>
                <a:lnTo>
                  <a:pt x="99" y="727"/>
                </a:lnTo>
                <a:lnTo>
                  <a:pt x="104" y="727"/>
                </a:lnTo>
                <a:lnTo>
                  <a:pt x="99" y="733"/>
                </a:lnTo>
                <a:lnTo>
                  <a:pt x="104" y="733"/>
                </a:lnTo>
                <a:lnTo>
                  <a:pt x="99" y="738"/>
                </a:lnTo>
                <a:lnTo>
                  <a:pt x="104" y="738"/>
                </a:lnTo>
                <a:lnTo>
                  <a:pt x="109" y="738"/>
                </a:lnTo>
                <a:lnTo>
                  <a:pt x="109" y="743"/>
                </a:lnTo>
                <a:lnTo>
                  <a:pt x="109" y="738"/>
                </a:lnTo>
                <a:lnTo>
                  <a:pt x="109" y="743"/>
                </a:lnTo>
                <a:lnTo>
                  <a:pt x="114" y="738"/>
                </a:lnTo>
                <a:lnTo>
                  <a:pt x="114" y="743"/>
                </a:lnTo>
                <a:lnTo>
                  <a:pt x="114" y="738"/>
                </a:lnTo>
                <a:lnTo>
                  <a:pt x="114" y="743"/>
                </a:lnTo>
                <a:lnTo>
                  <a:pt x="109" y="748"/>
                </a:lnTo>
                <a:lnTo>
                  <a:pt x="114" y="743"/>
                </a:lnTo>
                <a:lnTo>
                  <a:pt x="120" y="743"/>
                </a:lnTo>
                <a:lnTo>
                  <a:pt x="120" y="738"/>
                </a:lnTo>
                <a:lnTo>
                  <a:pt x="125" y="738"/>
                </a:lnTo>
                <a:lnTo>
                  <a:pt x="130" y="738"/>
                </a:lnTo>
                <a:lnTo>
                  <a:pt x="130" y="733"/>
                </a:lnTo>
                <a:lnTo>
                  <a:pt x="135" y="727"/>
                </a:lnTo>
                <a:lnTo>
                  <a:pt x="192" y="676"/>
                </a:lnTo>
                <a:lnTo>
                  <a:pt x="239" y="629"/>
                </a:lnTo>
                <a:lnTo>
                  <a:pt x="244" y="618"/>
                </a:lnTo>
                <a:lnTo>
                  <a:pt x="239" y="613"/>
                </a:lnTo>
                <a:lnTo>
                  <a:pt x="234" y="613"/>
                </a:lnTo>
                <a:lnTo>
                  <a:pt x="239" y="608"/>
                </a:lnTo>
                <a:lnTo>
                  <a:pt x="260" y="592"/>
                </a:lnTo>
                <a:lnTo>
                  <a:pt x="255" y="613"/>
                </a:lnTo>
                <a:lnTo>
                  <a:pt x="255" y="618"/>
                </a:lnTo>
                <a:lnTo>
                  <a:pt x="255" y="639"/>
                </a:lnTo>
                <a:lnTo>
                  <a:pt x="244" y="639"/>
                </a:lnTo>
                <a:lnTo>
                  <a:pt x="239" y="639"/>
                </a:lnTo>
                <a:lnTo>
                  <a:pt x="239" y="650"/>
                </a:lnTo>
                <a:lnTo>
                  <a:pt x="239" y="665"/>
                </a:lnTo>
                <a:lnTo>
                  <a:pt x="0" y="956"/>
                </a:lnTo>
                <a:lnTo>
                  <a:pt x="0" y="977"/>
                </a:lnTo>
                <a:lnTo>
                  <a:pt x="5" y="966"/>
                </a:lnTo>
                <a:lnTo>
                  <a:pt x="31" y="961"/>
                </a:lnTo>
                <a:lnTo>
                  <a:pt x="0" y="998"/>
                </a:lnTo>
                <a:lnTo>
                  <a:pt x="31" y="961"/>
                </a:lnTo>
                <a:lnTo>
                  <a:pt x="57" y="956"/>
                </a:lnTo>
                <a:lnTo>
                  <a:pt x="63" y="961"/>
                </a:lnTo>
                <a:lnTo>
                  <a:pt x="63" y="956"/>
                </a:lnTo>
                <a:lnTo>
                  <a:pt x="68" y="951"/>
                </a:lnTo>
                <a:lnTo>
                  <a:pt x="89" y="946"/>
                </a:lnTo>
                <a:lnTo>
                  <a:pt x="0" y="1044"/>
                </a:lnTo>
                <a:lnTo>
                  <a:pt x="0" y="1268"/>
                </a:lnTo>
                <a:lnTo>
                  <a:pt x="78" y="1221"/>
                </a:lnTo>
                <a:lnTo>
                  <a:pt x="52" y="1247"/>
                </a:lnTo>
                <a:lnTo>
                  <a:pt x="47" y="1252"/>
                </a:lnTo>
                <a:lnTo>
                  <a:pt x="11" y="1289"/>
                </a:lnTo>
                <a:lnTo>
                  <a:pt x="5" y="1289"/>
                </a:lnTo>
                <a:lnTo>
                  <a:pt x="5" y="1294"/>
                </a:lnTo>
                <a:lnTo>
                  <a:pt x="5" y="1289"/>
                </a:lnTo>
                <a:lnTo>
                  <a:pt x="0" y="1299"/>
                </a:lnTo>
                <a:lnTo>
                  <a:pt x="47" y="1252"/>
                </a:lnTo>
                <a:lnTo>
                  <a:pt x="47" y="1257"/>
                </a:lnTo>
                <a:lnTo>
                  <a:pt x="47" y="1252"/>
                </a:lnTo>
                <a:lnTo>
                  <a:pt x="52" y="1252"/>
                </a:lnTo>
                <a:lnTo>
                  <a:pt x="63" y="1247"/>
                </a:lnTo>
                <a:lnTo>
                  <a:pt x="63" y="1242"/>
                </a:lnTo>
                <a:lnTo>
                  <a:pt x="57" y="1247"/>
                </a:lnTo>
                <a:lnTo>
                  <a:pt x="52" y="1247"/>
                </a:lnTo>
                <a:lnTo>
                  <a:pt x="83" y="1221"/>
                </a:lnTo>
                <a:lnTo>
                  <a:pt x="120" y="1200"/>
                </a:lnTo>
                <a:lnTo>
                  <a:pt x="78" y="1252"/>
                </a:lnTo>
                <a:lnTo>
                  <a:pt x="0" y="1304"/>
                </a:lnTo>
                <a:lnTo>
                  <a:pt x="0" y="1309"/>
                </a:lnTo>
                <a:lnTo>
                  <a:pt x="68" y="1263"/>
                </a:lnTo>
                <a:lnTo>
                  <a:pt x="0" y="1346"/>
                </a:lnTo>
                <a:lnTo>
                  <a:pt x="0" y="1351"/>
                </a:lnTo>
                <a:lnTo>
                  <a:pt x="73" y="1283"/>
                </a:lnTo>
                <a:lnTo>
                  <a:pt x="73" y="1278"/>
                </a:lnTo>
                <a:lnTo>
                  <a:pt x="73" y="1283"/>
                </a:lnTo>
                <a:lnTo>
                  <a:pt x="83" y="1278"/>
                </a:lnTo>
                <a:lnTo>
                  <a:pt x="78" y="1278"/>
                </a:lnTo>
                <a:lnTo>
                  <a:pt x="140" y="1221"/>
                </a:lnTo>
                <a:lnTo>
                  <a:pt x="114" y="1257"/>
                </a:lnTo>
                <a:lnTo>
                  <a:pt x="47" y="1315"/>
                </a:lnTo>
                <a:lnTo>
                  <a:pt x="0" y="1351"/>
                </a:lnTo>
                <a:lnTo>
                  <a:pt x="0" y="1387"/>
                </a:lnTo>
                <a:lnTo>
                  <a:pt x="73" y="1335"/>
                </a:lnTo>
                <a:lnTo>
                  <a:pt x="125" y="1294"/>
                </a:lnTo>
                <a:lnTo>
                  <a:pt x="78" y="1341"/>
                </a:lnTo>
                <a:lnTo>
                  <a:pt x="208" y="1226"/>
                </a:lnTo>
                <a:lnTo>
                  <a:pt x="166" y="1283"/>
                </a:lnTo>
                <a:lnTo>
                  <a:pt x="161" y="1283"/>
                </a:lnTo>
                <a:lnTo>
                  <a:pt x="161" y="1289"/>
                </a:lnTo>
                <a:lnTo>
                  <a:pt x="161" y="1294"/>
                </a:lnTo>
                <a:lnTo>
                  <a:pt x="156" y="1294"/>
                </a:lnTo>
                <a:lnTo>
                  <a:pt x="104" y="1330"/>
                </a:lnTo>
                <a:lnTo>
                  <a:pt x="99" y="1330"/>
                </a:lnTo>
                <a:lnTo>
                  <a:pt x="94" y="1335"/>
                </a:lnTo>
                <a:lnTo>
                  <a:pt x="89" y="1335"/>
                </a:lnTo>
                <a:lnTo>
                  <a:pt x="89" y="1341"/>
                </a:lnTo>
                <a:lnTo>
                  <a:pt x="57" y="1361"/>
                </a:lnTo>
                <a:lnTo>
                  <a:pt x="42" y="1372"/>
                </a:lnTo>
                <a:lnTo>
                  <a:pt x="37" y="1372"/>
                </a:lnTo>
                <a:lnTo>
                  <a:pt x="31" y="1372"/>
                </a:lnTo>
                <a:lnTo>
                  <a:pt x="21" y="1377"/>
                </a:lnTo>
                <a:lnTo>
                  <a:pt x="26" y="1377"/>
                </a:lnTo>
                <a:lnTo>
                  <a:pt x="21" y="1382"/>
                </a:lnTo>
                <a:lnTo>
                  <a:pt x="26" y="1382"/>
                </a:lnTo>
                <a:lnTo>
                  <a:pt x="21" y="1387"/>
                </a:lnTo>
                <a:lnTo>
                  <a:pt x="21" y="1382"/>
                </a:lnTo>
                <a:lnTo>
                  <a:pt x="16" y="1387"/>
                </a:lnTo>
                <a:lnTo>
                  <a:pt x="11" y="1387"/>
                </a:lnTo>
                <a:lnTo>
                  <a:pt x="5" y="1392"/>
                </a:lnTo>
                <a:lnTo>
                  <a:pt x="0" y="1398"/>
                </a:lnTo>
                <a:lnTo>
                  <a:pt x="0" y="1418"/>
                </a:lnTo>
                <a:lnTo>
                  <a:pt x="99" y="1361"/>
                </a:lnTo>
                <a:lnTo>
                  <a:pt x="99" y="1356"/>
                </a:lnTo>
                <a:lnTo>
                  <a:pt x="104" y="1356"/>
                </a:lnTo>
                <a:lnTo>
                  <a:pt x="120" y="1346"/>
                </a:lnTo>
                <a:lnTo>
                  <a:pt x="89" y="1392"/>
                </a:lnTo>
                <a:lnTo>
                  <a:pt x="83" y="1392"/>
                </a:lnTo>
                <a:lnTo>
                  <a:pt x="83" y="1398"/>
                </a:lnTo>
                <a:lnTo>
                  <a:pt x="5" y="1507"/>
                </a:lnTo>
                <a:lnTo>
                  <a:pt x="63" y="1429"/>
                </a:lnTo>
                <a:lnTo>
                  <a:pt x="68" y="1429"/>
                </a:lnTo>
                <a:lnTo>
                  <a:pt x="78" y="1424"/>
                </a:lnTo>
                <a:lnTo>
                  <a:pt x="78" y="1418"/>
                </a:lnTo>
                <a:lnTo>
                  <a:pt x="68" y="1424"/>
                </a:lnTo>
                <a:lnTo>
                  <a:pt x="83" y="1403"/>
                </a:lnTo>
                <a:lnTo>
                  <a:pt x="89" y="1403"/>
                </a:lnTo>
                <a:lnTo>
                  <a:pt x="94" y="1403"/>
                </a:lnTo>
                <a:lnTo>
                  <a:pt x="99" y="1398"/>
                </a:lnTo>
                <a:lnTo>
                  <a:pt x="99" y="1392"/>
                </a:lnTo>
                <a:lnTo>
                  <a:pt x="104" y="1392"/>
                </a:lnTo>
                <a:lnTo>
                  <a:pt x="99" y="1392"/>
                </a:lnTo>
                <a:lnTo>
                  <a:pt x="104" y="1392"/>
                </a:lnTo>
                <a:lnTo>
                  <a:pt x="99" y="1392"/>
                </a:lnTo>
                <a:lnTo>
                  <a:pt x="99" y="1387"/>
                </a:lnTo>
                <a:lnTo>
                  <a:pt x="94" y="1387"/>
                </a:lnTo>
                <a:lnTo>
                  <a:pt x="135" y="1341"/>
                </a:lnTo>
                <a:lnTo>
                  <a:pt x="135" y="1335"/>
                </a:lnTo>
                <a:lnTo>
                  <a:pt x="140" y="1335"/>
                </a:lnTo>
                <a:lnTo>
                  <a:pt x="146" y="1330"/>
                </a:lnTo>
                <a:lnTo>
                  <a:pt x="2276" y="2364"/>
                </a:lnTo>
                <a:lnTo>
                  <a:pt x="499" y="1205"/>
                </a:lnTo>
                <a:lnTo>
                  <a:pt x="483" y="1216"/>
                </a:lnTo>
                <a:lnTo>
                  <a:pt x="494" y="1211"/>
                </a:lnTo>
                <a:lnTo>
                  <a:pt x="499" y="1200"/>
                </a:lnTo>
                <a:lnTo>
                  <a:pt x="504" y="1205"/>
                </a:lnTo>
                <a:lnTo>
                  <a:pt x="499" y="1205"/>
                </a:lnTo>
                <a:lnTo>
                  <a:pt x="2276" y="2364"/>
                </a:lnTo>
                <a:lnTo>
                  <a:pt x="499" y="1200"/>
                </a:lnTo>
                <a:lnTo>
                  <a:pt x="504" y="1195"/>
                </a:lnTo>
                <a:lnTo>
                  <a:pt x="504" y="1200"/>
                </a:lnTo>
                <a:lnTo>
                  <a:pt x="499" y="1200"/>
                </a:lnTo>
                <a:lnTo>
                  <a:pt x="2276" y="2364"/>
                </a:lnTo>
                <a:lnTo>
                  <a:pt x="785" y="618"/>
                </a:lnTo>
                <a:lnTo>
                  <a:pt x="785" y="629"/>
                </a:lnTo>
                <a:lnTo>
                  <a:pt x="785" y="634"/>
                </a:lnTo>
                <a:lnTo>
                  <a:pt x="790" y="748"/>
                </a:lnTo>
                <a:lnTo>
                  <a:pt x="790" y="753"/>
                </a:lnTo>
                <a:lnTo>
                  <a:pt x="785" y="753"/>
                </a:lnTo>
                <a:lnTo>
                  <a:pt x="790" y="753"/>
                </a:lnTo>
                <a:lnTo>
                  <a:pt x="785" y="816"/>
                </a:lnTo>
                <a:lnTo>
                  <a:pt x="785" y="795"/>
                </a:lnTo>
                <a:lnTo>
                  <a:pt x="779" y="774"/>
                </a:lnTo>
                <a:lnTo>
                  <a:pt x="779" y="696"/>
                </a:lnTo>
                <a:lnTo>
                  <a:pt x="774" y="582"/>
                </a:lnTo>
                <a:lnTo>
                  <a:pt x="779" y="582"/>
                </a:lnTo>
                <a:lnTo>
                  <a:pt x="785" y="618"/>
                </a:lnTo>
                <a:lnTo>
                  <a:pt x="2276" y="2364"/>
                </a:lnTo>
                <a:lnTo>
                  <a:pt x="779" y="577"/>
                </a:lnTo>
                <a:lnTo>
                  <a:pt x="774" y="577"/>
                </a:lnTo>
                <a:lnTo>
                  <a:pt x="774" y="582"/>
                </a:lnTo>
                <a:lnTo>
                  <a:pt x="769" y="535"/>
                </a:lnTo>
                <a:lnTo>
                  <a:pt x="764" y="515"/>
                </a:lnTo>
                <a:lnTo>
                  <a:pt x="764" y="478"/>
                </a:lnTo>
                <a:lnTo>
                  <a:pt x="779" y="577"/>
                </a:lnTo>
                <a:lnTo>
                  <a:pt x="2276" y="2364"/>
                </a:lnTo>
                <a:lnTo>
                  <a:pt x="728" y="556"/>
                </a:lnTo>
                <a:lnTo>
                  <a:pt x="738" y="551"/>
                </a:lnTo>
                <a:lnTo>
                  <a:pt x="738" y="546"/>
                </a:lnTo>
                <a:lnTo>
                  <a:pt x="738" y="587"/>
                </a:lnTo>
                <a:lnTo>
                  <a:pt x="728" y="556"/>
                </a:lnTo>
                <a:lnTo>
                  <a:pt x="2276" y="2364"/>
                </a:lnTo>
                <a:lnTo>
                  <a:pt x="728" y="1013"/>
                </a:lnTo>
                <a:lnTo>
                  <a:pt x="728" y="1013"/>
                </a:lnTo>
                <a:lnTo>
                  <a:pt x="728" y="1018"/>
                </a:lnTo>
                <a:lnTo>
                  <a:pt x="728" y="1013"/>
                </a:lnTo>
                <a:lnTo>
                  <a:pt x="2276" y="2364"/>
                </a:lnTo>
                <a:lnTo>
                  <a:pt x="509" y="857"/>
                </a:lnTo>
                <a:lnTo>
                  <a:pt x="504" y="863"/>
                </a:lnTo>
                <a:lnTo>
                  <a:pt x="504" y="857"/>
                </a:lnTo>
                <a:lnTo>
                  <a:pt x="509" y="857"/>
                </a:lnTo>
                <a:lnTo>
                  <a:pt x="2276" y="2364"/>
                </a:lnTo>
                <a:lnTo>
                  <a:pt x="509" y="1065"/>
                </a:lnTo>
                <a:lnTo>
                  <a:pt x="520" y="1060"/>
                </a:lnTo>
                <a:lnTo>
                  <a:pt x="504" y="1070"/>
                </a:lnTo>
                <a:lnTo>
                  <a:pt x="509" y="1065"/>
                </a:lnTo>
                <a:lnTo>
                  <a:pt x="2276" y="2364"/>
                </a:lnTo>
                <a:lnTo>
                  <a:pt x="494" y="1076"/>
                </a:lnTo>
                <a:lnTo>
                  <a:pt x="520" y="1070"/>
                </a:lnTo>
                <a:lnTo>
                  <a:pt x="489" y="1081"/>
                </a:lnTo>
                <a:lnTo>
                  <a:pt x="494" y="1076"/>
                </a:lnTo>
                <a:lnTo>
                  <a:pt x="2276" y="2364"/>
                </a:lnTo>
                <a:lnTo>
                  <a:pt x="483" y="1086"/>
                </a:lnTo>
                <a:lnTo>
                  <a:pt x="546" y="1070"/>
                </a:lnTo>
                <a:lnTo>
                  <a:pt x="504" y="1091"/>
                </a:lnTo>
                <a:lnTo>
                  <a:pt x="546" y="1081"/>
                </a:lnTo>
                <a:lnTo>
                  <a:pt x="447" y="1117"/>
                </a:lnTo>
                <a:lnTo>
                  <a:pt x="483" y="1086"/>
                </a:lnTo>
                <a:lnTo>
                  <a:pt x="2276" y="2364"/>
                </a:lnTo>
                <a:lnTo>
                  <a:pt x="395" y="1112"/>
                </a:lnTo>
                <a:lnTo>
                  <a:pt x="400" y="1107"/>
                </a:lnTo>
                <a:lnTo>
                  <a:pt x="400" y="1112"/>
                </a:lnTo>
                <a:lnTo>
                  <a:pt x="400" y="1107"/>
                </a:lnTo>
                <a:lnTo>
                  <a:pt x="400" y="1112"/>
                </a:lnTo>
                <a:lnTo>
                  <a:pt x="395" y="1112"/>
                </a:lnTo>
                <a:lnTo>
                  <a:pt x="2276" y="2364"/>
                </a:lnTo>
                <a:lnTo>
                  <a:pt x="421" y="1044"/>
                </a:lnTo>
                <a:lnTo>
                  <a:pt x="416" y="1055"/>
                </a:lnTo>
                <a:lnTo>
                  <a:pt x="390" y="1070"/>
                </a:lnTo>
                <a:lnTo>
                  <a:pt x="421" y="1044"/>
                </a:lnTo>
                <a:lnTo>
                  <a:pt x="2276" y="2364"/>
                </a:lnTo>
                <a:lnTo>
                  <a:pt x="317" y="733"/>
                </a:lnTo>
                <a:lnTo>
                  <a:pt x="322" y="727"/>
                </a:lnTo>
                <a:lnTo>
                  <a:pt x="322" y="733"/>
                </a:lnTo>
                <a:lnTo>
                  <a:pt x="317" y="727"/>
                </a:lnTo>
                <a:lnTo>
                  <a:pt x="317" y="733"/>
                </a:lnTo>
                <a:lnTo>
                  <a:pt x="2276" y="2364"/>
                </a:lnTo>
                <a:lnTo>
                  <a:pt x="281" y="546"/>
                </a:lnTo>
                <a:lnTo>
                  <a:pt x="281" y="540"/>
                </a:lnTo>
                <a:lnTo>
                  <a:pt x="286" y="546"/>
                </a:lnTo>
                <a:lnTo>
                  <a:pt x="281" y="551"/>
                </a:lnTo>
                <a:lnTo>
                  <a:pt x="281" y="546"/>
                </a:lnTo>
                <a:lnTo>
                  <a:pt x="2276" y="2364"/>
                </a:lnTo>
                <a:lnTo>
                  <a:pt x="270" y="582"/>
                </a:lnTo>
                <a:lnTo>
                  <a:pt x="281" y="577"/>
                </a:lnTo>
                <a:lnTo>
                  <a:pt x="286" y="603"/>
                </a:lnTo>
                <a:lnTo>
                  <a:pt x="281" y="613"/>
                </a:lnTo>
                <a:lnTo>
                  <a:pt x="276" y="618"/>
                </a:lnTo>
                <a:lnTo>
                  <a:pt x="265" y="613"/>
                </a:lnTo>
                <a:lnTo>
                  <a:pt x="270" y="582"/>
                </a:lnTo>
                <a:lnTo>
                  <a:pt x="2276" y="2364"/>
                </a:lnTo>
                <a:lnTo>
                  <a:pt x="260" y="629"/>
                </a:lnTo>
                <a:lnTo>
                  <a:pt x="265" y="634"/>
                </a:lnTo>
                <a:lnTo>
                  <a:pt x="260" y="644"/>
                </a:lnTo>
                <a:lnTo>
                  <a:pt x="255" y="639"/>
                </a:lnTo>
                <a:lnTo>
                  <a:pt x="260" y="629"/>
                </a:lnTo>
                <a:lnTo>
                  <a:pt x="2276" y="2364"/>
                </a:lnTo>
                <a:lnTo>
                  <a:pt x="244" y="696"/>
                </a:lnTo>
                <a:lnTo>
                  <a:pt x="286" y="644"/>
                </a:lnTo>
                <a:lnTo>
                  <a:pt x="281" y="676"/>
                </a:lnTo>
                <a:lnTo>
                  <a:pt x="234" y="727"/>
                </a:lnTo>
                <a:lnTo>
                  <a:pt x="244" y="696"/>
                </a:lnTo>
                <a:lnTo>
                  <a:pt x="2276" y="2364"/>
                </a:lnTo>
                <a:lnTo>
                  <a:pt x="11" y="961"/>
                </a:lnTo>
                <a:lnTo>
                  <a:pt x="239" y="702"/>
                </a:lnTo>
                <a:lnTo>
                  <a:pt x="229" y="733"/>
                </a:lnTo>
                <a:lnTo>
                  <a:pt x="192" y="769"/>
                </a:lnTo>
                <a:lnTo>
                  <a:pt x="187" y="769"/>
                </a:lnTo>
                <a:lnTo>
                  <a:pt x="172" y="774"/>
                </a:lnTo>
                <a:lnTo>
                  <a:pt x="172" y="779"/>
                </a:lnTo>
                <a:lnTo>
                  <a:pt x="177" y="785"/>
                </a:lnTo>
                <a:lnTo>
                  <a:pt x="161" y="800"/>
                </a:lnTo>
                <a:lnTo>
                  <a:pt x="52" y="940"/>
                </a:lnTo>
                <a:lnTo>
                  <a:pt x="11" y="961"/>
                </a:lnTo>
                <a:lnTo>
                  <a:pt x="2276" y="2364"/>
                </a:lnTo>
                <a:lnTo>
                  <a:pt x="224" y="743"/>
                </a:lnTo>
                <a:lnTo>
                  <a:pt x="213" y="774"/>
                </a:lnTo>
                <a:lnTo>
                  <a:pt x="198" y="774"/>
                </a:lnTo>
                <a:lnTo>
                  <a:pt x="224" y="743"/>
                </a:lnTo>
                <a:lnTo>
                  <a:pt x="2276" y="2364"/>
                </a:lnTo>
                <a:lnTo>
                  <a:pt x="135" y="883"/>
                </a:lnTo>
                <a:lnTo>
                  <a:pt x="114" y="899"/>
                </a:lnTo>
                <a:lnTo>
                  <a:pt x="52" y="935"/>
                </a:lnTo>
                <a:lnTo>
                  <a:pt x="182" y="790"/>
                </a:lnTo>
                <a:lnTo>
                  <a:pt x="192" y="795"/>
                </a:lnTo>
                <a:lnTo>
                  <a:pt x="198" y="795"/>
                </a:lnTo>
                <a:lnTo>
                  <a:pt x="203" y="790"/>
                </a:lnTo>
                <a:lnTo>
                  <a:pt x="192" y="821"/>
                </a:lnTo>
                <a:lnTo>
                  <a:pt x="213" y="785"/>
                </a:lnTo>
                <a:lnTo>
                  <a:pt x="218" y="774"/>
                </a:lnTo>
                <a:lnTo>
                  <a:pt x="234" y="738"/>
                </a:lnTo>
                <a:lnTo>
                  <a:pt x="281" y="681"/>
                </a:lnTo>
                <a:lnTo>
                  <a:pt x="260" y="738"/>
                </a:lnTo>
                <a:lnTo>
                  <a:pt x="255" y="738"/>
                </a:lnTo>
                <a:lnTo>
                  <a:pt x="244" y="748"/>
                </a:lnTo>
                <a:lnTo>
                  <a:pt x="250" y="748"/>
                </a:lnTo>
                <a:lnTo>
                  <a:pt x="255" y="743"/>
                </a:lnTo>
                <a:lnTo>
                  <a:pt x="229" y="779"/>
                </a:lnTo>
                <a:lnTo>
                  <a:pt x="198" y="821"/>
                </a:lnTo>
                <a:lnTo>
                  <a:pt x="192" y="826"/>
                </a:lnTo>
                <a:lnTo>
                  <a:pt x="192" y="821"/>
                </a:lnTo>
                <a:lnTo>
                  <a:pt x="187" y="826"/>
                </a:lnTo>
                <a:lnTo>
                  <a:pt x="135" y="883"/>
                </a:lnTo>
                <a:lnTo>
                  <a:pt x="2276" y="2364"/>
                </a:lnTo>
                <a:lnTo>
                  <a:pt x="213" y="951"/>
                </a:lnTo>
                <a:lnTo>
                  <a:pt x="218" y="946"/>
                </a:lnTo>
                <a:lnTo>
                  <a:pt x="213" y="946"/>
                </a:lnTo>
                <a:lnTo>
                  <a:pt x="218" y="946"/>
                </a:lnTo>
                <a:lnTo>
                  <a:pt x="213" y="951"/>
                </a:lnTo>
                <a:lnTo>
                  <a:pt x="2276" y="2364"/>
                </a:lnTo>
                <a:lnTo>
                  <a:pt x="203" y="1174"/>
                </a:lnTo>
                <a:lnTo>
                  <a:pt x="198" y="1169"/>
                </a:lnTo>
                <a:lnTo>
                  <a:pt x="192" y="1169"/>
                </a:lnTo>
                <a:lnTo>
                  <a:pt x="192" y="1174"/>
                </a:lnTo>
                <a:lnTo>
                  <a:pt x="187" y="1174"/>
                </a:lnTo>
                <a:lnTo>
                  <a:pt x="187" y="1179"/>
                </a:lnTo>
                <a:lnTo>
                  <a:pt x="192" y="1179"/>
                </a:lnTo>
                <a:lnTo>
                  <a:pt x="198" y="1179"/>
                </a:lnTo>
                <a:lnTo>
                  <a:pt x="192" y="1185"/>
                </a:lnTo>
                <a:lnTo>
                  <a:pt x="172" y="1195"/>
                </a:lnTo>
                <a:lnTo>
                  <a:pt x="187" y="1185"/>
                </a:lnTo>
                <a:lnTo>
                  <a:pt x="146" y="1226"/>
                </a:lnTo>
                <a:lnTo>
                  <a:pt x="172" y="1195"/>
                </a:lnTo>
                <a:lnTo>
                  <a:pt x="229" y="1117"/>
                </a:lnTo>
                <a:lnTo>
                  <a:pt x="281" y="1076"/>
                </a:lnTo>
                <a:lnTo>
                  <a:pt x="333" y="1029"/>
                </a:lnTo>
                <a:lnTo>
                  <a:pt x="374" y="977"/>
                </a:lnTo>
                <a:lnTo>
                  <a:pt x="379" y="977"/>
                </a:lnTo>
                <a:lnTo>
                  <a:pt x="307" y="1060"/>
                </a:lnTo>
                <a:lnTo>
                  <a:pt x="239" y="1138"/>
                </a:lnTo>
                <a:lnTo>
                  <a:pt x="234" y="1138"/>
                </a:lnTo>
                <a:lnTo>
                  <a:pt x="213" y="1164"/>
                </a:lnTo>
                <a:lnTo>
                  <a:pt x="213" y="1159"/>
                </a:lnTo>
                <a:lnTo>
                  <a:pt x="203" y="1159"/>
                </a:lnTo>
                <a:lnTo>
                  <a:pt x="208" y="1164"/>
                </a:lnTo>
                <a:lnTo>
                  <a:pt x="213" y="1164"/>
                </a:lnTo>
                <a:lnTo>
                  <a:pt x="203" y="1174"/>
                </a:lnTo>
                <a:lnTo>
                  <a:pt x="2276" y="2364"/>
                </a:lnTo>
                <a:lnTo>
                  <a:pt x="270" y="1164"/>
                </a:lnTo>
                <a:lnTo>
                  <a:pt x="250" y="1205"/>
                </a:lnTo>
                <a:lnTo>
                  <a:pt x="244" y="1226"/>
                </a:lnTo>
                <a:lnTo>
                  <a:pt x="250" y="1221"/>
                </a:lnTo>
                <a:lnTo>
                  <a:pt x="255" y="1221"/>
                </a:lnTo>
                <a:lnTo>
                  <a:pt x="255" y="1216"/>
                </a:lnTo>
                <a:lnTo>
                  <a:pt x="255" y="1211"/>
                </a:lnTo>
                <a:lnTo>
                  <a:pt x="281" y="1179"/>
                </a:lnTo>
                <a:lnTo>
                  <a:pt x="343" y="1107"/>
                </a:lnTo>
                <a:lnTo>
                  <a:pt x="400" y="1081"/>
                </a:lnTo>
                <a:lnTo>
                  <a:pt x="364" y="1128"/>
                </a:lnTo>
                <a:lnTo>
                  <a:pt x="265" y="1211"/>
                </a:lnTo>
                <a:lnTo>
                  <a:pt x="182" y="1278"/>
                </a:lnTo>
                <a:lnTo>
                  <a:pt x="270" y="1164"/>
                </a:lnTo>
                <a:lnTo>
                  <a:pt x="2276" y="2364"/>
                </a:lnTo>
                <a:lnTo>
                  <a:pt x="327" y="1143"/>
                </a:lnTo>
                <a:lnTo>
                  <a:pt x="317" y="1148"/>
                </a:lnTo>
                <a:lnTo>
                  <a:pt x="322" y="1148"/>
                </a:lnTo>
                <a:lnTo>
                  <a:pt x="327" y="1153"/>
                </a:lnTo>
                <a:lnTo>
                  <a:pt x="333" y="1148"/>
                </a:lnTo>
                <a:lnTo>
                  <a:pt x="333" y="1143"/>
                </a:lnTo>
                <a:lnTo>
                  <a:pt x="327" y="1143"/>
                </a:lnTo>
                <a:lnTo>
                  <a:pt x="2276" y="2364"/>
                </a:lnTo>
                <a:lnTo>
                  <a:pt x="909" y="390"/>
                </a:lnTo>
                <a:lnTo>
                  <a:pt x="904" y="395"/>
                </a:lnTo>
                <a:lnTo>
                  <a:pt x="904" y="390"/>
                </a:lnTo>
                <a:lnTo>
                  <a:pt x="904" y="395"/>
                </a:lnTo>
                <a:lnTo>
                  <a:pt x="899" y="395"/>
                </a:lnTo>
                <a:lnTo>
                  <a:pt x="904" y="395"/>
                </a:lnTo>
                <a:lnTo>
                  <a:pt x="909" y="390"/>
                </a:lnTo>
                <a:lnTo>
                  <a:pt x="2276" y="2364"/>
                </a:lnTo>
                <a:lnTo>
                  <a:pt x="343" y="2213"/>
                </a:lnTo>
                <a:lnTo>
                  <a:pt x="338" y="2234"/>
                </a:lnTo>
                <a:lnTo>
                  <a:pt x="333" y="2234"/>
                </a:lnTo>
                <a:lnTo>
                  <a:pt x="333" y="2224"/>
                </a:lnTo>
                <a:lnTo>
                  <a:pt x="327" y="2244"/>
                </a:lnTo>
                <a:lnTo>
                  <a:pt x="338" y="2234"/>
                </a:lnTo>
                <a:lnTo>
                  <a:pt x="343" y="2213"/>
                </a:lnTo>
                <a:lnTo>
                  <a:pt x="2276" y="2364"/>
                </a:lnTo>
                <a:lnTo>
                  <a:pt x="364" y="1252"/>
                </a:lnTo>
                <a:lnTo>
                  <a:pt x="369" y="1252"/>
                </a:lnTo>
                <a:lnTo>
                  <a:pt x="369" y="1247"/>
                </a:lnTo>
                <a:lnTo>
                  <a:pt x="369" y="1242"/>
                </a:lnTo>
                <a:lnTo>
                  <a:pt x="364" y="1242"/>
                </a:lnTo>
                <a:lnTo>
                  <a:pt x="364" y="1237"/>
                </a:lnTo>
                <a:lnTo>
                  <a:pt x="353" y="1242"/>
                </a:lnTo>
                <a:lnTo>
                  <a:pt x="348" y="1247"/>
                </a:lnTo>
                <a:lnTo>
                  <a:pt x="348" y="1252"/>
                </a:lnTo>
                <a:lnTo>
                  <a:pt x="348" y="1247"/>
                </a:lnTo>
                <a:lnTo>
                  <a:pt x="348" y="1252"/>
                </a:lnTo>
                <a:lnTo>
                  <a:pt x="353" y="1252"/>
                </a:lnTo>
                <a:lnTo>
                  <a:pt x="348" y="1252"/>
                </a:lnTo>
                <a:lnTo>
                  <a:pt x="353" y="1252"/>
                </a:lnTo>
                <a:lnTo>
                  <a:pt x="359" y="1252"/>
                </a:lnTo>
                <a:lnTo>
                  <a:pt x="353" y="1252"/>
                </a:lnTo>
                <a:lnTo>
                  <a:pt x="359" y="1252"/>
                </a:lnTo>
                <a:lnTo>
                  <a:pt x="353" y="1252"/>
                </a:lnTo>
                <a:lnTo>
                  <a:pt x="359" y="1252"/>
                </a:lnTo>
                <a:lnTo>
                  <a:pt x="353" y="1257"/>
                </a:lnTo>
                <a:lnTo>
                  <a:pt x="359" y="1252"/>
                </a:lnTo>
                <a:lnTo>
                  <a:pt x="359" y="1257"/>
                </a:lnTo>
                <a:lnTo>
                  <a:pt x="364" y="1252"/>
                </a:lnTo>
                <a:lnTo>
                  <a:pt x="2276" y="2364"/>
                </a:lnTo>
                <a:lnTo>
                  <a:pt x="338" y="1382"/>
                </a:lnTo>
                <a:lnTo>
                  <a:pt x="333" y="1387"/>
                </a:lnTo>
                <a:lnTo>
                  <a:pt x="338" y="1387"/>
                </a:lnTo>
                <a:lnTo>
                  <a:pt x="343" y="1382"/>
                </a:lnTo>
                <a:lnTo>
                  <a:pt x="338" y="1382"/>
                </a:lnTo>
                <a:lnTo>
                  <a:pt x="2276" y="2364"/>
                </a:lnTo>
                <a:lnTo>
                  <a:pt x="333" y="1974"/>
                </a:lnTo>
                <a:lnTo>
                  <a:pt x="338" y="1912"/>
                </a:lnTo>
                <a:lnTo>
                  <a:pt x="333" y="1922"/>
                </a:lnTo>
                <a:lnTo>
                  <a:pt x="333" y="1938"/>
                </a:lnTo>
                <a:lnTo>
                  <a:pt x="333" y="1974"/>
                </a:lnTo>
                <a:lnTo>
                  <a:pt x="2276" y="2364"/>
                </a:lnTo>
                <a:lnTo>
                  <a:pt x="333" y="1335"/>
                </a:lnTo>
                <a:lnTo>
                  <a:pt x="327" y="1341"/>
                </a:lnTo>
                <a:lnTo>
                  <a:pt x="333" y="1341"/>
                </a:lnTo>
                <a:lnTo>
                  <a:pt x="333" y="1335"/>
                </a:lnTo>
                <a:lnTo>
                  <a:pt x="2276" y="2364"/>
                </a:lnTo>
                <a:lnTo>
                  <a:pt x="343" y="1335"/>
                </a:lnTo>
                <a:lnTo>
                  <a:pt x="338" y="1335"/>
                </a:lnTo>
                <a:lnTo>
                  <a:pt x="333" y="1341"/>
                </a:lnTo>
                <a:lnTo>
                  <a:pt x="338" y="1341"/>
                </a:lnTo>
                <a:lnTo>
                  <a:pt x="343" y="1335"/>
                </a:lnTo>
                <a:lnTo>
                  <a:pt x="2276" y="2364"/>
                </a:lnTo>
                <a:lnTo>
                  <a:pt x="327" y="1974"/>
                </a:lnTo>
                <a:lnTo>
                  <a:pt x="327" y="1990"/>
                </a:lnTo>
                <a:lnTo>
                  <a:pt x="333" y="1979"/>
                </a:lnTo>
                <a:lnTo>
                  <a:pt x="327" y="1974"/>
                </a:lnTo>
                <a:lnTo>
                  <a:pt x="2276" y="2364"/>
                </a:lnTo>
                <a:lnTo>
                  <a:pt x="333" y="1330"/>
                </a:lnTo>
                <a:lnTo>
                  <a:pt x="327" y="1330"/>
                </a:lnTo>
                <a:lnTo>
                  <a:pt x="322" y="1335"/>
                </a:lnTo>
                <a:lnTo>
                  <a:pt x="327" y="1335"/>
                </a:lnTo>
                <a:lnTo>
                  <a:pt x="333" y="1335"/>
                </a:lnTo>
                <a:lnTo>
                  <a:pt x="333" y="1330"/>
                </a:lnTo>
                <a:lnTo>
                  <a:pt x="2276" y="2364"/>
                </a:lnTo>
                <a:lnTo>
                  <a:pt x="463" y="1122"/>
                </a:lnTo>
                <a:lnTo>
                  <a:pt x="463" y="1128"/>
                </a:lnTo>
                <a:lnTo>
                  <a:pt x="468" y="1122"/>
                </a:lnTo>
                <a:lnTo>
                  <a:pt x="473" y="1117"/>
                </a:lnTo>
                <a:lnTo>
                  <a:pt x="478" y="1112"/>
                </a:lnTo>
                <a:lnTo>
                  <a:pt x="483" y="1112"/>
                </a:lnTo>
                <a:lnTo>
                  <a:pt x="483" y="1107"/>
                </a:lnTo>
                <a:lnTo>
                  <a:pt x="478" y="1112"/>
                </a:lnTo>
                <a:lnTo>
                  <a:pt x="468" y="1117"/>
                </a:lnTo>
                <a:lnTo>
                  <a:pt x="463" y="1122"/>
                </a:lnTo>
                <a:lnTo>
                  <a:pt x="2276" y="2364"/>
                </a:lnTo>
                <a:lnTo>
                  <a:pt x="447" y="1221"/>
                </a:lnTo>
                <a:lnTo>
                  <a:pt x="452" y="1221"/>
                </a:lnTo>
                <a:lnTo>
                  <a:pt x="457" y="1221"/>
                </a:lnTo>
                <a:lnTo>
                  <a:pt x="457" y="1216"/>
                </a:lnTo>
                <a:lnTo>
                  <a:pt x="463" y="1216"/>
                </a:lnTo>
                <a:lnTo>
                  <a:pt x="457" y="1211"/>
                </a:lnTo>
                <a:lnTo>
                  <a:pt x="452" y="1211"/>
                </a:lnTo>
                <a:lnTo>
                  <a:pt x="447" y="1216"/>
                </a:lnTo>
                <a:lnTo>
                  <a:pt x="447" y="1221"/>
                </a:lnTo>
                <a:lnTo>
                  <a:pt x="2276" y="2364"/>
                </a:lnTo>
                <a:lnTo>
                  <a:pt x="379" y="1320"/>
                </a:lnTo>
                <a:lnTo>
                  <a:pt x="385" y="1315"/>
                </a:lnTo>
                <a:lnTo>
                  <a:pt x="374" y="1315"/>
                </a:lnTo>
                <a:lnTo>
                  <a:pt x="374" y="1320"/>
                </a:lnTo>
                <a:lnTo>
                  <a:pt x="379" y="1320"/>
                </a:lnTo>
                <a:lnTo>
                  <a:pt x="2276" y="2364"/>
                </a:lnTo>
                <a:lnTo>
                  <a:pt x="379" y="1372"/>
                </a:lnTo>
                <a:lnTo>
                  <a:pt x="390" y="1366"/>
                </a:lnTo>
                <a:lnTo>
                  <a:pt x="390" y="1361"/>
                </a:lnTo>
                <a:lnTo>
                  <a:pt x="379" y="1372"/>
                </a:lnTo>
                <a:lnTo>
                  <a:pt x="2276" y="2364"/>
                </a:lnTo>
                <a:lnTo>
                  <a:pt x="395" y="1325"/>
                </a:lnTo>
                <a:lnTo>
                  <a:pt x="390" y="1320"/>
                </a:lnTo>
                <a:lnTo>
                  <a:pt x="385" y="1320"/>
                </a:lnTo>
                <a:lnTo>
                  <a:pt x="379" y="1325"/>
                </a:lnTo>
                <a:lnTo>
                  <a:pt x="374" y="1330"/>
                </a:lnTo>
                <a:lnTo>
                  <a:pt x="379" y="1330"/>
                </a:lnTo>
                <a:lnTo>
                  <a:pt x="374" y="1330"/>
                </a:lnTo>
                <a:lnTo>
                  <a:pt x="374" y="1335"/>
                </a:lnTo>
                <a:lnTo>
                  <a:pt x="379" y="1330"/>
                </a:lnTo>
                <a:lnTo>
                  <a:pt x="374" y="1335"/>
                </a:lnTo>
                <a:lnTo>
                  <a:pt x="379" y="1335"/>
                </a:lnTo>
                <a:lnTo>
                  <a:pt x="385" y="1335"/>
                </a:lnTo>
                <a:lnTo>
                  <a:pt x="385" y="1330"/>
                </a:lnTo>
                <a:lnTo>
                  <a:pt x="390" y="1330"/>
                </a:lnTo>
                <a:lnTo>
                  <a:pt x="390" y="1325"/>
                </a:lnTo>
                <a:lnTo>
                  <a:pt x="395" y="1325"/>
                </a:lnTo>
                <a:lnTo>
                  <a:pt x="2276" y="2364"/>
                </a:lnTo>
                <a:lnTo>
                  <a:pt x="395" y="1283"/>
                </a:lnTo>
                <a:lnTo>
                  <a:pt x="390" y="1278"/>
                </a:lnTo>
                <a:lnTo>
                  <a:pt x="385" y="1278"/>
                </a:lnTo>
                <a:lnTo>
                  <a:pt x="385" y="1283"/>
                </a:lnTo>
                <a:lnTo>
                  <a:pt x="379" y="1283"/>
                </a:lnTo>
                <a:lnTo>
                  <a:pt x="374" y="1283"/>
                </a:lnTo>
                <a:lnTo>
                  <a:pt x="369" y="1289"/>
                </a:lnTo>
                <a:lnTo>
                  <a:pt x="374" y="1289"/>
                </a:lnTo>
                <a:lnTo>
                  <a:pt x="369" y="1289"/>
                </a:lnTo>
                <a:lnTo>
                  <a:pt x="369" y="1294"/>
                </a:lnTo>
                <a:lnTo>
                  <a:pt x="369" y="1299"/>
                </a:lnTo>
                <a:lnTo>
                  <a:pt x="369" y="1294"/>
                </a:lnTo>
                <a:lnTo>
                  <a:pt x="369" y="1299"/>
                </a:lnTo>
                <a:lnTo>
                  <a:pt x="374" y="1299"/>
                </a:lnTo>
                <a:lnTo>
                  <a:pt x="369" y="1299"/>
                </a:lnTo>
                <a:lnTo>
                  <a:pt x="374" y="1299"/>
                </a:lnTo>
                <a:lnTo>
                  <a:pt x="379" y="1299"/>
                </a:lnTo>
                <a:lnTo>
                  <a:pt x="385" y="1299"/>
                </a:lnTo>
                <a:lnTo>
                  <a:pt x="390" y="1294"/>
                </a:lnTo>
                <a:lnTo>
                  <a:pt x="390" y="1289"/>
                </a:lnTo>
                <a:lnTo>
                  <a:pt x="395" y="1289"/>
                </a:lnTo>
                <a:lnTo>
                  <a:pt x="395" y="1283"/>
                </a:lnTo>
                <a:lnTo>
                  <a:pt x="2276" y="2364"/>
                </a:lnTo>
                <a:lnTo>
                  <a:pt x="270" y="1361"/>
                </a:lnTo>
                <a:lnTo>
                  <a:pt x="270" y="1356"/>
                </a:lnTo>
                <a:lnTo>
                  <a:pt x="260" y="1356"/>
                </a:lnTo>
                <a:lnTo>
                  <a:pt x="255" y="1361"/>
                </a:lnTo>
                <a:lnTo>
                  <a:pt x="250" y="1366"/>
                </a:lnTo>
                <a:lnTo>
                  <a:pt x="244" y="1372"/>
                </a:lnTo>
                <a:lnTo>
                  <a:pt x="239" y="1377"/>
                </a:lnTo>
                <a:lnTo>
                  <a:pt x="244" y="1377"/>
                </a:lnTo>
                <a:lnTo>
                  <a:pt x="239" y="1377"/>
                </a:lnTo>
                <a:lnTo>
                  <a:pt x="244" y="1377"/>
                </a:lnTo>
                <a:lnTo>
                  <a:pt x="239" y="1382"/>
                </a:lnTo>
                <a:lnTo>
                  <a:pt x="244" y="1377"/>
                </a:lnTo>
                <a:lnTo>
                  <a:pt x="250" y="1377"/>
                </a:lnTo>
                <a:lnTo>
                  <a:pt x="250" y="1382"/>
                </a:lnTo>
                <a:lnTo>
                  <a:pt x="250" y="1377"/>
                </a:lnTo>
                <a:lnTo>
                  <a:pt x="255" y="1377"/>
                </a:lnTo>
                <a:lnTo>
                  <a:pt x="255" y="1382"/>
                </a:lnTo>
                <a:lnTo>
                  <a:pt x="255" y="1377"/>
                </a:lnTo>
                <a:lnTo>
                  <a:pt x="265" y="1372"/>
                </a:lnTo>
                <a:lnTo>
                  <a:pt x="265" y="1366"/>
                </a:lnTo>
                <a:lnTo>
                  <a:pt x="270" y="1366"/>
                </a:lnTo>
                <a:lnTo>
                  <a:pt x="270" y="1361"/>
                </a:lnTo>
                <a:lnTo>
                  <a:pt x="2276" y="2364"/>
                </a:lnTo>
                <a:lnTo>
                  <a:pt x="255" y="1289"/>
                </a:lnTo>
                <a:lnTo>
                  <a:pt x="244" y="1294"/>
                </a:lnTo>
                <a:lnTo>
                  <a:pt x="234" y="1299"/>
                </a:lnTo>
                <a:lnTo>
                  <a:pt x="239" y="1299"/>
                </a:lnTo>
                <a:lnTo>
                  <a:pt x="255" y="1294"/>
                </a:lnTo>
                <a:lnTo>
                  <a:pt x="255" y="1289"/>
                </a:lnTo>
                <a:lnTo>
                  <a:pt x="2276" y="2364"/>
                </a:lnTo>
                <a:lnTo>
                  <a:pt x="286" y="1278"/>
                </a:lnTo>
                <a:lnTo>
                  <a:pt x="286" y="1273"/>
                </a:lnTo>
                <a:lnTo>
                  <a:pt x="281" y="1278"/>
                </a:lnTo>
                <a:lnTo>
                  <a:pt x="286" y="1278"/>
                </a:lnTo>
                <a:lnTo>
                  <a:pt x="2276" y="2364"/>
                </a:lnTo>
                <a:lnTo>
                  <a:pt x="270" y="1283"/>
                </a:lnTo>
                <a:lnTo>
                  <a:pt x="276" y="1283"/>
                </a:lnTo>
                <a:lnTo>
                  <a:pt x="276" y="1278"/>
                </a:lnTo>
                <a:lnTo>
                  <a:pt x="270" y="1283"/>
                </a:lnTo>
                <a:lnTo>
                  <a:pt x="270" y="1289"/>
                </a:lnTo>
                <a:lnTo>
                  <a:pt x="270" y="1283"/>
                </a:lnTo>
                <a:lnTo>
                  <a:pt x="2276" y="2364"/>
                </a:lnTo>
                <a:lnTo>
                  <a:pt x="286" y="1341"/>
                </a:lnTo>
                <a:lnTo>
                  <a:pt x="286" y="1335"/>
                </a:lnTo>
                <a:lnTo>
                  <a:pt x="281" y="1335"/>
                </a:lnTo>
                <a:lnTo>
                  <a:pt x="276" y="1346"/>
                </a:lnTo>
                <a:lnTo>
                  <a:pt x="270" y="1346"/>
                </a:lnTo>
                <a:lnTo>
                  <a:pt x="281" y="1346"/>
                </a:lnTo>
                <a:lnTo>
                  <a:pt x="286" y="1341"/>
                </a:lnTo>
                <a:lnTo>
                  <a:pt x="2276" y="2364"/>
                </a:lnTo>
                <a:lnTo>
                  <a:pt x="296" y="1278"/>
                </a:lnTo>
                <a:lnTo>
                  <a:pt x="302" y="1273"/>
                </a:lnTo>
                <a:lnTo>
                  <a:pt x="307" y="1273"/>
                </a:lnTo>
                <a:lnTo>
                  <a:pt x="307" y="1268"/>
                </a:lnTo>
                <a:lnTo>
                  <a:pt x="317" y="1263"/>
                </a:lnTo>
                <a:lnTo>
                  <a:pt x="307" y="1263"/>
                </a:lnTo>
                <a:lnTo>
                  <a:pt x="307" y="1257"/>
                </a:lnTo>
                <a:lnTo>
                  <a:pt x="296" y="1263"/>
                </a:lnTo>
                <a:lnTo>
                  <a:pt x="291" y="1268"/>
                </a:lnTo>
                <a:lnTo>
                  <a:pt x="286" y="1268"/>
                </a:lnTo>
                <a:lnTo>
                  <a:pt x="291" y="1268"/>
                </a:lnTo>
                <a:lnTo>
                  <a:pt x="291" y="1273"/>
                </a:lnTo>
                <a:lnTo>
                  <a:pt x="291" y="1268"/>
                </a:lnTo>
                <a:lnTo>
                  <a:pt x="291" y="1273"/>
                </a:lnTo>
                <a:lnTo>
                  <a:pt x="286" y="1278"/>
                </a:lnTo>
                <a:lnTo>
                  <a:pt x="291" y="1273"/>
                </a:lnTo>
                <a:lnTo>
                  <a:pt x="291" y="1278"/>
                </a:lnTo>
                <a:lnTo>
                  <a:pt x="291" y="1273"/>
                </a:lnTo>
                <a:lnTo>
                  <a:pt x="296" y="1278"/>
                </a:lnTo>
                <a:lnTo>
                  <a:pt x="2276" y="2364"/>
                </a:lnTo>
                <a:lnTo>
                  <a:pt x="213" y="1382"/>
                </a:lnTo>
                <a:lnTo>
                  <a:pt x="224" y="1377"/>
                </a:lnTo>
                <a:lnTo>
                  <a:pt x="224" y="1372"/>
                </a:lnTo>
                <a:lnTo>
                  <a:pt x="218" y="1372"/>
                </a:lnTo>
                <a:lnTo>
                  <a:pt x="213" y="1382"/>
                </a:lnTo>
                <a:lnTo>
                  <a:pt x="213" y="1377"/>
                </a:lnTo>
                <a:lnTo>
                  <a:pt x="213" y="1382"/>
                </a:lnTo>
                <a:lnTo>
                  <a:pt x="2276" y="2364"/>
                </a:lnTo>
                <a:lnTo>
                  <a:pt x="317" y="1351"/>
                </a:lnTo>
                <a:lnTo>
                  <a:pt x="296" y="1361"/>
                </a:lnTo>
                <a:lnTo>
                  <a:pt x="307" y="1356"/>
                </a:lnTo>
                <a:lnTo>
                  <a:pt x="317" y="1351"/>
                </a:lnTo>
                <a:lnTo>
                  <a:pt x="2276" y="2364"/>
                </a:lnTo>
                <a:lnTo>
                  <a:pt x="302" y="1341"/>
                </a:lnTo>
                <a:lnTo>
                  <a:pt x="307" y="1335"/>
                </a:lnTo>
                <a:lnTo>
                  <a:pt x="302" y="1335"/>
                </a:lnTo>
                <a:lnTo>
                  <a:pt x="296" y="1341"/>
                </a:lnTo>
                <a:lnTo>
                  <a:pt x="302" y="1341"/>
                </a:lnTo>
                <a:lnTo>
                  <a:pt x="2276" y="2364"/>
                </a:lnTo>
                <a:lnTo>
                  <a:pt x="353" y="1195"/>
                </a:lnTo>
                <a:lnTo>
                  <a:pt x="359" y="1195"/>
                </a:lnTo>
                <a:lnTo>
                  <a:pt x="364" y="1190"/>
                </a:lnTo>
                <a:lnTo>
                  <a:pt x="353" y="1195"/>
                </a:lnTo>
                <a:lnTo>
                  <a:pt x="2276" y="2364"/>
                </a:lnTo>
                <a:lnTo>
                  <a:pt x="343" y="2052"/>
                </a:lnTo>
                <a:lnTo>
                  <a:pt x="343" y="2057"/>
                </a:lnTo>
                <a:lnTo>
                  <a:pt x="343" y="2068"/>
                </a:lnTo>
                <a:lnTo>
                  <a:pt x="343" y="2052"/>
                </a:lnTo>
                <a:lnTo>
                  <a:pt x="2276" y="2364"/>
                </a:lnTo>
                <a:lnTo>
                  <a:pt x="322" y="1964"/>
                </a:lnTo>
                <a:lnTo>
                  <a:pt x="322" y="1979"/>
                </a:lnTo>
                <a:lnTo>
                  <a:pt x="322" y="1974"/>
                </a:lnTo>
                <a:lnTo>
                  <a:pt x="322" y="1964"/>
                </a:lnTo>
                <a:lnTo>
                  <a:pt x="2276" y="2364"/>
                </a:lnTo>
                <a:lnTo>
                  <a:pt x="348" y="1289"/>
                </a:lnTo>
                <a:lnTo>
                  <a:pt x="348" y="1283"/>
                </a:lnTo>
                <a:lnTo>
                  <a:pt x="343" y="1289"/>
                </a:lnTo>
                <a:lnTo>
                  <a:pt x="348" y="1289"/>
                </a:lnTo>
                <a:lnTo>
                  <a:pt x="2276" y="2364"/>
                </a:lnTo>
                <a:lnTo>
                  <a:pt x="624" y="1122"/>
                </a:lnTo>
                <a:lnTo>
                  <a:pt x="624" y="1128"/>
                </a:lnTo>
                <a:lnTo>
                  <a:pt x="634" y="1122"/>
                </a:lnTo>
                <a:lnTo>
                  <a:pt x="629" y="1122"/>
                </a:lnTo>
                <a:lnTo>
                  <a:pt x="624" y="1122"/>
                </a:lnTo>
                <a:lnTo>
                  <a:pt x="2276" y="2364"/>
                </a:lnTo>
                <a:lnTo>
                  <a:pt x="779" y="1091"/>
                </a:lnTo>
                <a:lnTo>
                  <a:pt x="785" y="1086"/>
                </a:lnTo>
                <a:lnTo>
                  <a:pt x="790" y="1081"/>
                </a:lnTo>
                <a:lnTo>
                  <a:pt x="790" y="1076"/>
                </a:lnTo>
                <a:lnTo>
                  <a:pt x="785" y="1081"/>
                </a:lnTo>
                <a:lnTo>
                  <a:pt x="779" y="1091"/>
                </a:lnTo>
                <a:lnTo>
                  <a:pt x="779" y="1086"/>
                </a:lnTo>
                <a:lnTo>
                  <a:pt x="779" y="1091"/>
                </a:lnTo>
                <a:lnTo>
                  <a:pt x="2276" y="2364"/>
                </a:lnTo>
                <a:lnTo>
                  <a:pt x="790" y="1107"/>
                </a:lnTo>
                <a:lnTo>
                  <a:pt x="790" y="1102"/>
                </a:lnTo>
                <a:lnTo>
                  <a:pt x="790" y="1096"/>
                </a:lnTo>
                <a:lnTo>
                  <a:pt x="779" y="1102"/>
                </a:lnTo>
                <a:lnTo>
                  <a:pt x="769" y="1112"/>
                </a:lnTo>
                <a:lnTo>
                  <a:pt x="769" y="1117"/>
                </a:lnTo>
                <a:lnTo>
                  <a:pt x="779" y="1112"/>
                </a:lnTo>
                <a:lnTo>
                  <a:pt x="779" y="1117"/>
                </a:lnTo>
                <a:lnTo>
                  <a:pt x="790" y="1107"/>
                </a:lnTo>
                <a:lnTo>
                  <a:pt x="2276" y="2364"/>
                </a:lnTo>
                <a:lnTo>
                  <a:pt x="785" y="317"/>
                </a:lnTo>
                <a:lnTo>
                  <a:pt x="790" y="317"/>
                </a:lnTo>
                <a:lnTo>
                  <a:pt x="790" y="312"/>
                </a:lnTo>
                <a:lnTo>
                  <a:pt x="785" y="317"/>
                </a:lnTo>
                <a:lnTo>
                  <a:pt x="2276" y="2364"/>
                </a:lnTo>
                <a:lnTo>
                  <a:pt x="686" y="1242"/>
                </a:lnTo>
                <a:lnTo>
                  <a:pt x="691" y="1237"/>
                </a:lnTo>
                <a:lnTo>
                  <a:pt x="696" y="1231"/>
                </a:lnTo>
                <a:lnTo>
                  <a:pt x="686" y="1242"/>
                </a:lnTo>
                <a:lnTo>
                  <a:pt x="2276" y="2364"/>
                </a:lnTo>
                <a:lnTo>
                  <a:pt x="722" y="1133"/>
                </a:lnTo>
                <a:lnTo>
                  <a:pt x="707" y="1138"/>
                </a:lnTo>
                <a:lnTo>
                  <a:pt x="712" y="1138"/>
                </a:lnTo>
                <a:lnTo>
                  <a:pt x="707" y="1143"/>
                </a:lnTo>
                <a:lnTo>
                  <a:pt x="696" y="1143"/>
                </a:lnTo>
                <a:lnTo>
                  <a:pt x="686" y="1148"/>
                </a:lnTo>
                <a:lnTo>
                  <a:pt x="681" y="1153"/>
                </a:lnTo>
                <a:lnTo>
                  <a:pt x="686" y="1153"/>
                </a:lnTo>
                <a:lnTo>
                  <a:pt x="676" y="1159"/>
                </a:lnTo>
                <a:lnTo>
                  <a:pt x="681" y="1159"/>
                </a:lnTo>
                <a:lnTo>
                  <a:pt x="686" y="1159"/>
                </a:lnTo>
                <a:lnTo>
                  <a:pt x="686" y="1164"/>
                </a:lnTo>
                <a:lnTo>
                  <a:pt x="686" y="1159"/>
                </a:lnTo>
                <a:lnTo>
                  <a:pt x="702" y="1148"/>
                </a:lnTo>
                <a:lnTo>
                  <a:pt x="707" y="1143"/>
                </a:lnTo>
                <a:lnTo>
                  <a:pt x="712" y="1143"/>
                </a:lnTo>
                <a:lnTo>
                  <a:pt x="722" y="1133"/>
                </a:lnTo>
                <a:lnTo>
                  <a:pt x="2276" y="2364"/>
                </a:lnTo>
                <a:lnTo>
                  <a:pt x="728" y="1081"/>
                </a:lnTo>
                <a:lnTo>
                  <a:pt x="728" y="1076"/>
                </a:lnTo>
                <a:lnTo>
                  <a:pt x="733" y="1065"/>
                </a:lnTo>
                <a:lnTo>
                  <a:pt x="728" y="1065"/>
                </a:lnTo>
                <a:lnTo>
                  <a:pt x="728" y="1070"/>
                </a:lnTo>
                <a:lnTo>
                  <a:pt x="722" y="1076"/>
                </a:lnTo>
                <a:lnTo>
                  <a:pt x="712" y="1076"/>
                </a:lnTo>
                <a:lnTo>
                  <a:pt x="712" y="1081"/>
                </a:lnTo>
                <a:lnTo>
                  <a:pt x="717" y="1081"/>
                </a:lnTo>
                <a:lnTo>
                  <a:pt x="722" y="1081"/>
                </a:lnTo>
                <a:lnTo>
                  <a:pt x="728" y="1081"/>
                </a:lnTo>
                <a:lnTo>
                  <a:pt x="2276" y="2364"/>
                </a:lnTo>
                <a:lnTo>
                  <a:pt x="790" y="966"/>
                </a:lnTo>
                <a:lnTo>
                  <a:pt x="785" y="972"/>
                </a:lnTo>
                <a:lnTo>
                  <a:pt x="790" y="972"/>
                </a:lnTo>
                <a:lnTo>
                  <a:pt x="790" y="966"/>
                </a:lnTo>
                <a:lnTo>
                  <a:pt x="2276" y="2364"/>
                </a:lnTo>
                <a:lnTo>
                  <a:pt x="785" y="302"/>
                </a:lnTo>
                <a:lnTo>
                  <a:pt x="790" y="296"/>
                </a:lnTo>
                <a:lnTo>
                  <a:pt x="785" y="296"/>
                </a:lnTo>
                <a:lnTo>
                  <a:pt x="785" y="302"/>
                </a:lnTo>
                <a:lnTo>
                  <a:pt x="2276" y="2364"/>
                </a:lnTo>
                <a:lnTo>
                  <a:pt x="800" y="707"/>
                </a:lnTo>
                <a:lnTo>
                  <a:pt x="800" y="702"/>
                </a:lnTo>
                <a:lnTo>
                  <a:pt x="805" y="696"/>
                </a:lnTo>
                <a:lnTo>
                  <a:pt x="800" y="702"/>
                </a:lnTo>
                <a:lnTo>
                  <a:pt x="800" y="707"/>
                </a:lnTo>
                <a:lnTo>
                  <a:pt x="2276" y="2364"/>
                </a:lnTo>
                <a:lnTo>
                  <a:pt x="800" y="494"/>
                </a:lnTo>
                <a:lnTo>
                  <a:pt x="795" y="499"/>
                </a:lnTo>
                <a:lnTo>
                  <a:pt x="795" y="504"/>
                </a:lnTo>
                <a:lnTo>
                  <a:pt x="795" y="499"/>
                </a:lnTo>
                <a:lnTo>
                  <a:pt x="800" y="499"/>
                </a:lnTo>
                <a:lnTo>
                  <a:pt x="805" y="499"/>
                </a:lnTo>
                <a:lnTo>
                  <a:pt x="805" y="494"/>
                </a:lnTo>
                <a:lnTo>
                  <a:pt x="805" y="489"/>
                </a:lnTo>
                <a:lnTo>
                  <a:pt x="800" y="494"/>
                </a:lnTo>
                <a:lnTo>
                  <a:pt x="2276" y="2364"/>
                </a:lnTo>
                <a:lnTo>
                  <a:pt x="800" y="416"/>
                </a:lnTo>
                <a:lnTo>
                  <a:pt x="795" y="421"/>
                </a:lnTo>
                <a:lnTo>
                  <a:pt x="805" y="416"/>
                </a:lnTo>
                <a:lnTo>
                  <a:pt x="805" y="411"/>
                </a:lnTo>
                <a:lnTo>
                  <a:pt x="800" y="416"/>
                </a:lnTo>
                <a:lnTo>
                  <a:pt x="2276" y="2364"/>
                </a:lnTo>
                <a:lnTo>
                  <a:pt x="800" y="582"/>
                </a:lnTo>
                <a:lnTo>
                  <a:pt x="800" y="577"/>
                </a:lnTo>
                <a:lnTo>
                  <a:pt x="795" y="582"/>
                </a:lnTo>
                <a:lnTo>
                  <a:pt x="790" y="587"/>
                </a:lnTo>
                <a:lnTo>
                  <a:pt x="795" y="587"/>
                </a:lnTo>
                <a:lnTo>
                  <a:pt x="790" y="587"/>
                </a:lnTo>
                <a:lnTo>
                  <a:pt x="795" y="587"/>
                </a:lnTo>
                <a:lnTo>
                  <a:pt x="790" y="587"/>
                </a:lnTo>
                <a:lnTo>
                  <a:pt x="795" y="587"/>
                </a:lnTo>
                <a:lnTo>
                  <a:pt x="800" y="582"/>
                </a:lnTo>
                <a:lnTo>
                  <a:pt x="2276" y="2364"/>
                </a:lnTo>
                <a:lnTo>
                  <a:pt x="795" y="587"/>
                </a:lnTo>
                <a:lnTo>
                  <a:pt x="795" y="582"/>
                </a:lnTo>
                <a:lnTo>
                  <a:pt x="800" y="582"/>
                </a:lnTo>
                <a:lnTo>
                  <a:pt x="795" y="587"/>
                </a:lnTo>
                <a:lnTo>
                  <a:pt x="2276" y="2364"/>
                </a:lnTo>
                <a:lnTo>
                  <a:pt x="483" y="1299"/>
                </a:lnTo>
                <a:lnTo>
                  <a:pt x="489" y="1294"/>
                </a:lnTo>
                <a:lnTo>
                  <a:pt x="489" y="1289"/>
                </a:lnTo>
                <a:lnTo>
                  <a:pt x="483" y="1289"/>
                </a:lnTo>
                <a:lnTo>
                  <a:pt x="478" y="1294"/>
                </a:lnTo>
                <a:lnTo>
                  <a:pt x="473" y="1299"/>
                </a:lnTo>
                <a:lnTo>
                  <a:pt x="478" y="1294"/>
                </a:lnTo>
                <a:lnTo>
                  <a:pt x="478" y="1299"/>
                </a:lnTo>
                <a:lnTo>
                  <a:pt x="483" y="1294"/>
                </a:lnTo>
                <a:lnTo>
                  <a:pt x="483" y="1299"/>
                </a:lnTo>
                <a:lnTo>
                  <a:pt x="2276" y="2364"/>
                </a:lnTo>
                <a:lnTo>
                  <a:pt x="468" y="1278"/>
                </a:lnTo>
                <a:lnTo>
                  <a:pt x="468" y="1273"/>
                </a:lnTo>
                <a:lnTo>
                  <a:pt x="473" y="1273"/>
                </a:lnTo>
                <a:lnTo>
                  <a:pt x="473" y="1268"/>
                </a:lnTo>
                <a:lnTo>
                  <a:pt x="468" y="1263"/>
                </a:lnTo>
                <a:lnTo>
                  <a:pt x="457" y="1268"/>
                </a:lnTo>
                <a:lnTo>
                  <a:pt x="452" y="1273"/>
                </a:lnTo>
                <a:lnTo>
                  <a:pt x="452" y="1278"/>
                </a:lnTo>
                <a:lnTo>
                  <a:pt x="447" y="1283"/>
                </a:lnTo>
                <a:lnTo>
                  <a:pt x="452" y="1283"/>
                </a:lnTo>
                <a:lnTo>
                  <a:pt x="457" y="1283"/>
                </a:lnTo>
                <a:lnTo>
                  <a:pt x="457" y="1289"/>
                </a:lnTo>
                <a:lnTo>
                  <a:pt x="463" y="1289"/>
                </a:lnTo>
                <a:lnTo>
                  <a:pt x="468" y="1283"/>
                </a:lnTo>
                <a:lnTo>
                  <a:pt x="468" y="1278"/>
                </a:lnTo>
                <a:lnTo>
                  <a:pt x="2276" y="2364"/>
                </a:lnTo>
                <a:lnTo>
                  <a:pt x="515" y="1242"/>
                </a:lnTo>
                <a:lnTo>
                  <a:pt x="525" y="1237"/>
                </a:lnTo>
                <a:lnTo>
                  <a:pt x="530" y="1231"/>
                </a:lnTo>
                <a:lnTo>
                  <a:pt x="530" y="1226"/>
                </a:lnTo>
                <a:lnTo>
                  <a:pt x="515" y="1231"/>
                </a:lnTo>
                <a:lnTo>
                  <a:pt x="504" y="1242"/>
                </a:lnTo>
                <a:lnTo>
                  <a:pt x="509" y="1242"/>
                </a:lnTo>
                <a:lnTo>
                  <a:pt x="504" y="1247"/>
                </a:lnTo>
                <a:lnTo>
                  <a:pt x="515" y="1242"/>
                </a:lnTo>
                <a:lnTo>
                  <a:pt x="2276" y="2364"/>
                </a:lnTo>
                <a:lnTo>
                  <a:pt x="457" y="1372"/>
                </a:lnTo>
                <a:lnTo>
                  <a:pt x="463" y="1372"/>
                </a:lnTo>
                <a:lnTo>
                  <a:pt x="463" y="1366"/>
                </a:lnTo>
                <a:lnTo>
                  <a:pt x="457" y="1372"/>
                </a:lnTo>
                <a:lnTo>
                  <a:pt x="2276" y="2364"/>
                </a:lnTo>
                <a:lnTo>
                  <a:pt x="494" y="1330"/>
                </a:lnTo>
                <a:lnTo>
                  <a:pt x="499" y="1325"/>
                </a:lnTo>
                <a:lnTo>
                  <a:pt x="483" y="1335"/>
                </a:lnTo>
                <a:lnTo>
                  <a:pt x="483" y="1330"/>
                </a:lnTo>
                <a:lnTo>
                  <a:pt x="489" y="1330"/>
                </a:lnTo>
                <a:lnTo>
                  <a:pt x="483" y="1335"/>
                </a:lnTo>
                <a:lnTo>
                  <a:pt x="494" y="1330"/>
                </a:lnTo>
                <a:lnTo>
                  <a:pt x="2276" y="2364"/>
                </a:lnTo>
                <a:lnTo>
                  <a:pt x="437" y="1133"/>
                </a:lnTo>
                <a:lnTo>
                  <a:pt x="431" y="1133"/>
                </a:lnTo>
                <a:lnTo>
                  <a:pt x="431" y="1138"/>
                </a:lnTo>
                <a:lnTo>
                  <a:pt x="431" y="1133"/>
                </a:lnTo>
                <a:lnTo>
                  <a:pt x="431" y="1138"/>
                </a:lnTo>
                <a:lnTo>
                  <a:pt x="431" y="1133"/>
                </a:lnTo>
                <a:lnTo>
                  <a:pt x="437" y="1133"/>
                </a:lnTo>
                <a:lnTo>
                  <a:pt x="2276" y="2364"/>
                </a:lnTo>
                <a:lnTo>
                  <a:pt x="457" y="1257"/>
                </a:lnTo>
                <a:lnTo>
                  <a:pt x="463" y="1257"/>
                </a:lnTo>
                <a:lnTo>
                  <a:pt x="463" y="1252"/>
                </a:lnTo>
                <a:lnTo>
                  <a:pt x="457" y="1252"/>
                </a:lnTo>
                <a:lnTo>
                  <a:pt x="457" y="1257"/>
                </a:lnTo>
                <a:lnTo>
                  <a:pt x="457" y="1252"/>
                </a:lnTo>
                <a:lnTo>
                  <a:pt x="457" y="1257"/>
                </a:lnTo>
                <a:lnTo>
                  <a:pt x="2276" y="2364"/>
                </a:lnTo>
                <a:lnTo>
                  <a:pt x="473" y="1283"/>
                </a:lnTo>
                <a:lnTo>
                  <a:pt x="478" y="1283"/>
                </a:lnTo>
                <a:lnTo>
                  <a:pt x="483" y="1278"/>
                </a:lnTo>
                <a:lnTo>
                  <a:pt x="483" y="1273"/>
                </a:lnTo>
                <a:lnTo>
                  <a:pt x="478" y="1273"/>
                </a:lnTo>
                <a:lnTo>
                  <a:pt x="468" y="1283"/>
                </a:lnTo>
                <a:lnTo>
                  <a:pt x="473" y="1283"/>
                </a:lnTo>
                <a:lnTo>
                  <a:pt x="2276" y="2364"/>
                </a:lnTo>
                <a:lnTo>
                  <a:pt x="416" y="1315"/>
                </a:lnTo>
                <a:lnTo>
                  <a:pt x="411" y="1315"/>
                </a:lnTo>
                <a:lnTo>
                  <a:pt x="411" y="1320"/>
                </a:lnTo>
                <a:lnTo>
                  <a:pt x="416" y="1315"/>
                </a:lnTo>
                <a:lnTo>
                  <a:pt x="2276" y="2364"/>
                </a:lnTo>
                <a:lnTo>
                  <a:pt x="499" y="1346"/>
                </a:lnTo>
                <a:lnTo>
                  <a:pt x="504" y="1346"/>
                </a:lnTo>
                <a:lnTo>
                  <a:pt x="499" y="1341"/>
                </a:lnTo>
                <a:lnTo>
                  <a:pt x="494" y="1346"/>
                </a:lnTo>
                <a:lnTo>
                  <a:pt x="499" y="1346"/>
                </a:lnTo>
                <a:lnTo>
                  <a:pt x="2276" y="2364"/>
                </a:lnTo>
                <a:lnTo>
                  <a:pt x="587" y="1221"/>
                </a:lnTo>
                <a:lnTo>
                  <a:pt x="598" y="1221"/>
                </a:lnTo>
                <a:lnTo>
                  <a:pt x="603" y="1211"/>
                </a:lnTo>
                <a:lnTo>
                  <a:pt x="598" y="1211"/>
                </a:lnTo>
                <a:lnTo>
                  <a:pt x="592" y="1221"/>
                </a:lnTo>
                <a:lnTo>
                  <a:pt x="587" y="1221"/>
                </a:lnTo>
                <a:lnTo>
                  <a:pt x="2276" y="2364"/>
                </a:lnTo>
                <a:lnTo>
                  <a:pt x="187" y="1335"/>
                </a:lnTo>
                <a:lnTo>
                  <a:pt x="192" y="1335"/>
                </a:lnTo>
                <a:lnTo>
                  <a:pt x="192" y="1341"/>
                </a:lnTo>
                <a:lnTo>
                  <a:pt x="192" y="1335"/>
                </a:lnTo>
                <a:lnTo>
                  <a:pt x="192" y="1341"/>
                </a:lnTo>
                <a:lnTo>
                  <a:pt x="192" y="1335"/>
                </a:lnTo>
                <a:lnTo>
                  <a:pt x="192" y="1341"/>
                </a:lnTo>
                <a:lnTo>
                  <a:pt x="198" y="1335"/>
                </a:lnTo>
                <a:lnTo>
                  <a:pt x="198" y="1341"/>
                </a:lnTo>
                <a:lnTo>
                  <a:pt x="198" y="1335"/>
                </a:lnTo>
                <a:lnTo>
                  <a:pt x="203" y="1335"/>
                </a:lnTo>
                <a:lnTo>
                  <a:pt x="208" y="1335"/>
                </a:lnTo>
                <a:lnTo>
                  <a:pt x="208" y="1325"/>
                </a:lnTo>
                <a:lnTo>
                  <a:pt x="213" y="1330"/>
                </a:lnTo>
                <a:lnTo>
                  <a:pt x="208" y="1325"/>
                </a:lnTo>
                <a:lnTo>
                  <a:pt x="213" y="1325"/>
                </a:lnTo>
                <a:lnTo>
                  <a:pt x="213" y="1320"/>
                </a:lnTo>
                <a:lnTo>
                  <a:pt x="208" y="1320"/>
                </a:lnTo>
                <a:lnTo>
                  <a:pt x="213" y="1320"/>
                </a:lnTo>
                <a:lnTo>
                  <a:pt x="208" y="1320"/>
                </a:lnTo>
                <a:lnTo>
                  <a:pt x="208" y="1315"/>
                </a:lnTo>
                <a:lnTo>
                  <a:pt x="203" y="1315"/>
                </a:lnTo>
                <a:lnTo>
                  <a:pt x="198" y="1315"/>
                </a:lnTo>
                <a:lnTo>
                  <a:pt x="198" y="1320"/>
                </a:lnTo>
                <a:lnTo>
                  <a:pt x="198" y="1315"/>
                </a:lnTo>
                <a:lnTo>
                  <a:pt x="192" y="1320"/>
                </a:lnTo>
                <a:lnTo>
                  <a:pt x="187" y="1320"/>
                </a:lnTo>
                <a:lnTo>
                  <a:pt x="187" y="1325"/>
                </a:lnTo>
                <a:lnTo>
                  <a:pt x="182" y="1330"/>
                </a:lnTo>
                <a:lnTo>
                  <a:pt x="187" y="1330"/>
                </a:lnTo>
                <a:lnTo>
                  <a:pt x="182" y="1330"/>
                </a:lnTo>
                <a:lnTo>
                  <a:pt x="187" y="1330"/>
                </a:lnTo>
                <a:lnTo>
                  <a:pt x="182" y="1335"/>
                </a:lnTo>
                <a:lnTo>
                  <a:pt x="187" y="1330"/>
                </a:lnTo>
                <a:lnTo>
                  <a:pt x="182" y="1335"/>
                </a:lnTo>
                <a:lnTo>
                  <a:pt x="187" y="1335"/>
                </a:lnTo>
                <a:lnTo>
                  <a:pt x="182" y="1335"/>
                </a:lnTo>
                <a:lnTo>
                  <a:pt x="187" y="1335"/>
                </a:lnTo>
                <a:lnTo>
                  <a:pt x="2276" y="2364"/>
                </a:lnTo>
                <a:lnTo>
                  <a:pt x="613" y="1148"/>
                </a:lnTo>
                <a:lnTo>
                  <a:pt x="608" y="1148"/>
                </a:lnTo>
                <a:lnTo>
                  <a:pt x="608" y="1153"/>
                </a:lnTo>
                <a:lnTo>
                  <a:pt x="613" y="1148"/>
                </a:lnTo>
                <a:lnTo>
                  <a:pt x="2276" y="2364"/>
                </a:lnTo>
                <a:lnTo>
                  <a:pt x="530" y="1252"/>
                </a:lnTo>
                <a:lnTo>
                  <a:pt x="535" y="1252"/>
                </a:lnTo>
                <a:lnTo>
                  <a:pt x="541" y="1247"/>
                </a:lnTo>
                <a:lnTo>
                  <a:pt x="541" y="1242"/>
                </a:lnTo>
                <a:lnTo>
                  <a:pt x="530" y="1252"/>
                </a:lnTo>
                <a:lnTo>
                  <a:pt x="2276" y="2364"/>
                </a:lnTo>
                <a:lnTo>
                  <a:pt x="805" y="655"/>
                </a:lnTo>
                <a:lnTo>
                  <a:pt x="800" y="660"/>
                </a:lnTo>
                <a:lnTo>
                  <a:pt x="800" y="655"/>
                </a:lnTo>
                <a:lnTo>
                  <a:pt x="805" y="655"/>
                </a:lnTo>
                <a:lnTo>
                  <a:pt x="2276" y="2364"/>
                </a:lnTo>
                <a:lnTo>
                  <a:pt x="629" y="1128"/>
                </a:lnTo>
                <a:lnTo>
                  <a:pt x="624" y="1128"/>
                </a:lnTo>
                <a:lnTo>
                  <a:pt x="624" y="1133"/>
                </a:lnTo>
                <a:lnTo>
                  <a:pt x="629" y="1128"/>
                </a:lnTo>
                <a:lnTo>
                  <a:pt x="2276" y="2364"/>
                </a:lnTo>
                <a:lnTo>
                  <a:pt x="733" y="1133"/>
                </a:lnTo>
                <a:lnTo>
                  <a:pt x="738" y="1128"/>
                </a:lnTo>
                <a:lnTo>
                  <a:pt x="733" y="1128"/>
                </a:lnTo>
                <a:lnTo>
                  <a:pt x="728" y="1133"/>
                </a:lnTo>
                <a:lnTo>
                  <a:pt x="733" y="1133"/>
                </a:lnTo>
                <a:lnTo>
                  <a:pt x="2276" y="2364"/>
                </a:lnTo>
                <a:lnTo>
                  <a:pt x="608" y="1195"/>
                </a:lnTo>
                <a:lnTo>
                  <a:pt x="603" y="1200"/>
                </a:lnTo>
                <a:lnTo>
                  <a:pt x="608" y="1200"/>
                </a:lnTo>
                <a:lnTo>
                  <a:pt x="603" y="1200"/>
                </a:lnTo>
                <a:lnTo>
                  <a:pt x="608" y="1195"/>
                </a:lnTo>
                <a:lnTo>
                  <a:pt x="2276" y="2364"/>
                </a:lnTo>
                <a:lnTo>
                  <a:pt x="582" y="1221"/>
                </a:lnTo>
                <a:lnTo>
                  <a:pt x="577" y="1221"/>
                </a:lnTo>
                <a:lnTo>
                  <a:pt x="566" y="1231"/>
                </a:lnTo>
                <a:lnTo>
                  <a:pt x="572" y="1231"/>
                </a:lnTo>
                <a:lnTo>
                  <a:pt x="582" y="1226"/>
                </a:lnTo>
                <a:lnTo>
                  <a:pt x="582" y="1221"/>
                </a:lnTo>
                <a:lnTo>
                  <a:pt x="2276" y="2364"/>
                </a:lnTo>
                <a:lnTo>
                  <a:pt x="629" y="1179"/>
                </a:lnTo>
                <a:lnTo>
                  <a:pt x="629" y="1174"/>
                </a:lnTo>
                <a:lnTo>
                  <a:pt x="618" y="1179"/>
                </a:lnTo>
                <a:lnTo>
                  <a:pt x="618" y="1185"/>
                </a:lnTo>
                <a:lnTo>
                  <a:pt x="624" y="1179"/>
                </a:lnTo>
                <a:lnTo>
                  <a:pt x="624" y="1185"/>
                </a:lnTo>
                <a:lnTo>
                  <a:pt x="624" y="1179"/>
                </a:lnTo>
                <a:lnTo>
                  <a:pt x="629" y="1179"/>
                </a:lnTo>
                <a:lnTo>
                  <a:pt x="2276" y="2364"/>
                </a:lnTo>
                <a:lnTo>
                  <a:pt x="3912" y="192"/>
                </a:lnTo>
                <a:lnTo>
                  <a:pt x="3912" y="187"/>
                </a:lnTo>
                <a:lnTo>
                  <a:pt x="3907" y="182"/>
                </a:lnTo>
                <a:lnTo>
                  <a:pt x="3902" y="182"/>
                </a:lnTo>
                <a:lnTo>
                  <a:pt x="3902" y="187"/>
                </a:lnTo>
                <a:lnTo>
                  <a:pt x="3907" y="192"/>
                </a:lnTo>
                <a:lnTo>
                  <a:pt x="3912" y="192"/>
                </a:lnTo>
                <a:lnTo>
                  <a:pt x="2276" y="2364"/>
                </a:lnTo>
                <a:lnTo>
                  <a:pt x="3886" y="130"/>
                </a:lnTo>
                <a:lnTo>
                  <a:pt x="3886" y="125"/>
                </a:lnTo>
                <a:lnTo>
                  <a:pt x="3881" y="130"/>
                </a:lnTo>
                <a:lnTo>
                  <a:pt x="3886" y="130"/>
                </a:lnTo>
                <a:lnTo>
                  <a:pt x="2276" y="2364"/>
                </a:lnTo>
                <a:lnTo>
                  <a:pt x="3860" y="109"/>
                </a:lnTo>
                <a:lnTo>
                  <a:pt x="3860" y="104"/>
                </a:lnTo>
                <a:lnTo>
                  <a:pt x="3865" y="104"/>
                </a:lnTo>
                <a:lnTo>
                  <a:pt x="3865" y="109"/>
                </a:lnTo>
                <a:lnTo>
                  <a:pt x="3865" y="114"/>
                </a:lnTo>
                <a:lnTo>
                  <a:pt x="3871" y="109"/>
                </a:lnTo>
                <a:lnTo>
                  <a:pt x="3871" y="114"/>
                </a:lnTo>
                <a:lnTo>
                  <a:pt x="3871" y="109"/>
                </a:lnTo>
                <a:lnTo>
                  <a:pt x="3876" y="109"/>
                </a:lnTo>
                <a:lnTo>
                  <a:pt x="3871" y="109"/>
                </a:lnTo>
                <a:lnTo>
                  <a:pt x="3876" y="104"/>
                </a:lnTo>
                <a:lnTo>
                  <a:pt x="3871" y="104"/>
                </a:lnTo>
                <a:lnTo>
                  <a:pt x="3865" y="99"/>
                </a:lnTo>
                <a:lnTo>
                  <a:pt x="3860" y="104"/>
                </a:lnTo>
                <a:lnTo>
                  <a:pt x="3855" y="104"/>
                </a:lnTo>
                <a:lnTo>
                  <a:pt x="3860" y="109"/>
                </a:lnTo>
                <a:lnTo>
                  <a:pt x="2276" y="2364"/>
                </a:lnTo>
                <a:lnTo>
                  <a:pt x="3840" y="89"/>
                </a:lnTo>
                <a:lnTo>
                  <a:pt x="3845" y="89"/>
                </a:lnTo>
                <a:lnTo>
                  <a:pt x="3845" y="83"/>
                </a:lnTo>
                <a:lnTo>
                  <a:pt x="3845" y="78"/>
                </a:lnTo>
                <a:lnTo>
                  <a:pt x="3840" y="78"/>
                </a:lnTo>
                <a:lnTo>
                  <a:pt x="3834" y="89"/>
                </a:lnTo>
                <a:lnTo>
                  <a:pt x="3840" y="89"/>
                </a:lnTo>
                <a:lnTo>
                  <a:pt x="2276" y="2364"/>
                </a:lnTo>
                <a:lnTo>
                  <a:pt x="3798" y="57"/>
                </a:lnTo>
                <a:lnTo>
                  <a:pt x="3803" y="52"/>
                </a:lnTo>
                <a:lnTo>
                  <a:pt x="3803" y="57"/>
                </a:lnTo>
                <a:lnTo>
                  <a:pt x="3808" y="52"/>
                </a:lnTo>
                <a:lnTo>
                  <a:pt x="3814" y="52"/>
                </a:lnTo>
                <a:lnTo>
                  <a:pt x="3814" y="47"/>
                </a:lnTo>
                <a:lnTo>
                  <a:pt x="3819" y="42"/>
                </a:lnTo>
                <a:lnTo>
                  <a:pt x="3814" y="42"/>
                </a:lnTo>
                <a:lnTo>
                  <a:pt x="3819" y="37"/>
                </a:lnTo>
                <a:lnTo>
                  <a:pt x="3814" y="37"/>
                </a:lnTo>
                <a:lnTo>
                  <a:pt x="3819" y="31"/>
                </a:lnTo>
                <a:lnTo>
                  <a:pt x="3814" y="37"/>
                </a:lnTo>
                <a:lnTo>
                  <a:pt x="3814" y="31"/>
                </a:lnTo>
                <a:lnTo>
                  <a:pt x="3808" y="37"/>
                </a:lnTo>
                <a:lnTo>
                  <a:pt x="3803" y="37"/>
                </a:lnTo>
                <a:lnTo>
                  <a:pt x="3803" y="42"/>
                </a:lnTo>
                <a:lnTo>
                  <a:pt x="3798" y="42"/>
                </a:lnTo>
                <a:lnTo>
                  <a:pt x="3798" y="47"/>
                </a:lnTo>
                <a:lnTo>
                  <a:pt x="3798" y="52"/>
                </a:lnTo>
                <a:lnTo>
                  <a:pt x="3798" y="57"/>
                </a:lnTo>
                <a:lnTo>
                  <a:pt x="2276" y="2364"/>
                </a:lnTo>
                <a:lnTo>
                  <a:pt x="3829" y="156"/>
                </a:lnTo>
                <a:lnTo>
                  <a:pt x="3829" y="151"/>
                </a:lnTo>
                <a:lnTo>
                  <a:pt x="3834" y="151"/>
                </a:lnTo>
                <a:lnTo>
                  <a:pt x="3829" y="146"/>
                </a:lnTo>
                <a:lnTo>
                  <a:pt x="3834" y="146"/>
                </a:lnTo>
                <a:lnTo>
                  <a:pt x="3829" y="146"/>
                </a:lnTo>
                <a:lnTo>
                  <a:pt x="3829" y="140"/>
                </a:lnTo>
                <a:lnTo>
                  <a:pt x="3824" y="146"/>
                </a:lnTo>
                <a:lnTo>
                  <a:pt x="3824" y="151"/>
                </a:lnTo>
                <a:lnTo>
                  <a:pt x="3829" y="151"/>
                </a:lnTo>
                <a:lnTo>
                  <a:pt x="3829" y="156"/>
                </a:lnTo>
                <a:lnTo>
                  <a:pt x="2276" y="2364"/>
                </a:lnTo>
                <a:lnTo>
                  <a:pt x="3969" y="94"/>
                </a:lnTo>
                <a:lnTo>
                  <a:pt x="3969" y="89"/>
                </a:lnTo>
                <a:lnTo>
                  <a:pt x="3975" y="89"/>
                </a:lnTo>
                <a:lnTo>
                  <a:pt x="3969" y="89"/>
                </a:lnTo>
                <a:lnTo>
                  <a:pt x="3969" y="94"/>
                </a:lnTo>
                <a:lnTo>
                  <a:pt x="2276" y="2364"/>
                </a:lnTo>
                <a:lnTo>
                  <a:pt x="4333" y="2094"/>
                </a:lnTo>
                <a:lnTo>
                  <a:pt x="4338" y="2094"/>
                </a:lnTo>
                <a:lnTo>
                  <a:pt x="4343" y="2094"/>
                </a:lnTo>
                <a:lnTo>
                  <a:pt x="4343" y="2099"/>
                </a:lnTo>
                <a:lnTo>
                  <a:pt x="4349" y="2104"/>
                </a:lnTo>
                <a:lnTo>
                  <a:pt x="4354" y="2104"/>
                </a:lnTo>
                <a:lnTo>
                  <a:pt x="4359" y="2104"/>
                </a:lnTo>
                <a:lnTo>
                  <a:pt x="4354" y="2099"/>
                </a:lnTo>
                <a:lnTo>
                  <a:pt x="4359" y="2094"/>
                </a:lnTo>
                <a:lnTo>
                  <a:pt x="4364" y="2094"/>
                </a:lnTo>
                <a:lnTo>
                  <a:pt x="4354" y="2089"/>
                </a:lnTo>
                <a:lnTo>
                  <a:pt x="4359" y="2089"/>
                </a:lnTo>
                <a:lnTo>
                  <a:pt x="4364" y="2083"/>
                </a:lnTo>
                <a:lnTo>
                  <a:pt x="4364" y="2078"/>
                </a:lnTo>
                <a:lnTo>
                  <a:pt x="4354" y="2089"/>
                </a:lnTo>
                <a:lnTo>
                  <a:pt x="4349" y="2083"/>
                </a:lnTo>
                <a:lnTo>
                  <a:pt x="4349" y="2078"/>
                </a:lnTo>
                <a:lnTo>
                  <a:pt x="4349" y="2083"/>
                </a:lnTo>
                <a:lnTo>
                  <a:pt x="4343" y="2083"/>
                </a:lnTo>
                <a:lnTo>
                  <a:pt x="4343" y="2089"/>
                </a:lnTo>
                <a:lnTo>
                  <a:pt x="4333" y="2094"/>
                </a:lnTo>
                <a:lnTo>
                  <a:pt x="2276" y="2364"/>
                </a:lnTo>
                <a:lnTo>
                  <a:pt x="4369" y="2115"/>
                </a:lnTo>
                <a:lnTo>
                  <a:pt x="4364" y="2120"/>
                </a:lnTo>
                <a:lnTo>
                  <a:pt x="4354" y="2130"/>
                </a:lnTo>
                <a:lnTo>
                  <a:pt x="4354" y="2135"/>
                </a:lnTo>
                <a:lnTo>
                  <a:pt x="4354" y="2141"/>
                </a:lnTo>
                <a:lnTo>
                  <a:pt x="4338" y="2146"/>
                </a:lnTo>
                <a:lnTo>
                  <a:pt x="4349" y="2146"/>
                </a:lnTo>
                <a:lnTo>
                  <a:pt x="4354" y="2146"/>
                </a:lnTo>
                <a:lnTo>
                  <a:pt x="4354" y="2156"/>
                </a:lnTo>
                <a:lnTo>
                  <a:pt x="4359" y="2167"/>
                </a:lnTo>
                <a:lnTo>
                  <a:pt x="4364" y="2167"/>
                </a:lnTo>
                <a:lnTo>
                  <a:pt x="4364" y="2161"/>
                </a:lnTo>
                <a:lnTo>
                  <a:pt x="4369" y="2172"/>
                </a:lnTo>
                <a:lnTo>
                  <a:pt x="4380" y="2182"/>
                </a:lnTo>
                <a:lnTo>
                  <a:pt x="4385" y="2182"/>
                </a:lnTo>
                <a:lnTo>
                  <a:pt x="4395" y="2172"/>
                </a:lnTo>
                <a:lnTo>
                  <a:pt x="4390" y="2167"/>
                </a:lnTo>
                <a:lnTo>
                  <a:pt x="4385" y="2156"/>
                </a:lnTo>
                <a:lnTo>
                  <a:pt x="4385" y="2151"/>
                </a:lnTo>
                <a:lnTo>
                  <a:pt x="4390" y="2151"/>
                </a:lnTo>
                <a:lnTo>
                  <a:pt x="4395" y="2151"/>
                </a:lnTo>
                <a:lnTo>
                  <a:pt x="4395" y="2141"/>
                </a:lnTo>
                <a:lnTo>
                  <a:pt x="4385" y="2141"/>
                </a:lnTo>
                <a:lnTo>
                  <a:pt x="4390" y="2130"/>
                </a:lnTo>
                <a:lnTo>
                  <a:pt x="4395" y="2130"/>
                </a:lnTo>
                <a:lnTo>
                  <a:pt x="4395" y="2120"/>
                </a:lnTo>
                <a:lnTo>
                  <a:pt x="4375" y="2130"/>
                </a:lnTo>
                <a:lnTo>
                  <a:pt x="4375" y="2120"/>
                </a:lnTo>
                <a:lnTo>
                  <a:pt x="4375" y="2115"/>
                </a:lnTo>
                <a:lnTo>
                  <a:pt x="4369" y="2115"/>
                </a:lnTo>
                <a:lnTo>
                  <a:pt x="2276" y="2364"/>
                </a:lnTo>
                <a:lnTo>
                  <a:pt x="3315" y="899"/>
                </a:lnTo>
                <a:lnTo>
                  <a:pt x="3315" y="878"/>
                </a:lnTo>
                <a:lnTo>
                  <a:pt x="3310" y="857"/>
                </a:lnTo>
                <a:lnTo>
                  <a:pt x="3299" y="852"/>
                </a:lnTo>
                <a:lnTo>
                  <a:pt x="3284" y="842"/>
                </a:lnTo>
                <a:lnTo>
                  <a:pt x="3289" y="857"/>
                </a:lnTo>
                <a:lnTo>
                  <a:pt x="3294" y="889"/>
                </a:lnTo>
                <a:lnTo>
                  <a:pt x="3299" y="899"/>
                </a:lnTo>
                <a:lnTo>
                  <a:pt x="3304" y="904"/>
                </a:lnTo>
                <a:lnTo>
                  <a:pt x="3315" y="904"/>
                </a:lnTo>
                <a:lnTo>
                  <a:pt x="3315" y="899"/>
                </a:lnTo>
                <a:lnTo>
                  <a:pt x="2276" y="2364"/>
                </a:lnTo>
                <a:lnTo>
                  <a:pt x="3200" y="977"/>
                </a:lnTo>
                <a:lnTo>
                  <a:pt x="3206" y="992"/>
                </a:lnTo>
                <a:lnTo>
                  <a:pt x="3211" y="1003"/>
                </a:lnTo>
                <a:lnTo>
                  <a:pt x="3216" y="998"/>
                </a:lnTo>
                <a:lnTo>
                  <a:pt x="3226" y="972"/>
                </a:lnTo>
                <a:lnTo>
                  <a:pt x="3226" y="961"/>
                </a:lnTo>
                <a:lnTo>
                  <a:pt x="3206" y="946"/>
                </a:lnTo>
                <a:lnTo>
                  <a:pt x="3195" y="946"/>
                </a:lnTo>
                <a:lnTo>
                  <a:pt x="3190" y="946"/>
                </a:lnTo>
                <a:lnTo>
                  <a:pt x="3190" y="961"/>
                </a:lnTo>
                <a:lnTo>
                  <a:pt x="3200" y="977"/>
                </a:lnTo>
                <a:lnTo>
                  <a:pt x="2276" y="2364"/>
                </a:lnTo>
                <a:lnTo>
                  <a:pt x="3190" y="847"/>
                </a:lnTo>
                <a:lnTo>
                  <a:pt x="3195" y="857"/>
                </a:lnTo>
                <a:lnTo>
                  <a:pt x="3200" y="857"/>
                </a:lnTo>
                <a:lnTo>
                  <a:pt x="3200" y="852"/>
                </a:lnTo>
                <a:lnTo>
                  <a:pt x="3200" y="837"/>
                </a:lnTo>
                <a:lnTo>
                  <a:pt x="3195" y="831"/>
                </a:lnTo>
                <a:lnTo>
                  <a:pt x="3190" y="837"/>
                </a:lnTo>
                <a:lnTo>
                  <a:pt x="3185" y="842"/>
                </a:lnTo>
                <a:lnTo>
                  <a:pt x="3190" y="847"/>
                </a:lnTo>
                <a:lnTo>
                  <a:pt x="2276" y="2364"/>
                </a:lnTo>
                <a:lnTo>
                  <a:pt x="4369" y="2244"/>
                </a:lnTo>
                <a:lnTo>
                  <a:pt x="4364" y="2239"/>
                </a:lnTo>
                <a:lnTo>
                  <a:pt x="4359" y="2244"/>
                </a:lnTo>
                <a:lnTo>
                  <a:pt x="4354" y="2276"/>
                </a:lnTo>
                <a:lnTo>
                  <a:pt x="4349" y="2354"/>
                </a:lnTo>
                <a:lnTo>
                  <a:pt x="4349" y="2359"/>
                </a:lnTo>
                <a:lnTo>
                  <a:pt x="4354" y="2359"/>
                </a:lnTo>
                <a:lnTo>
                  <a:pt x="4369" y="2338"/>
                </a:lnTo>
                <a:lnTo>
                  <a:pt x="4375" y="2333"/>
                </a:lnTo>
                <a:lnTo>
                  <a:pt x="4375" y="2328"/>
                </a:lnTo>
                <a:lnTo>
                  <a:pt x="4369" y="2322"/>
                </a:lnTo>
                <a:lnTo>
                  <a:pt x="4369" y="2307"/>
                </a:lnTo>
                <a:lnTo>
                  <a:pt x="4369" y="2276"/>
                </a:lnTo>
                <a:lnTo>
                  <a:pt x="4369" y="2244"/>
                </a:lnTo>
                <a:lnTo>
                  <a:pt x="2276" y="2364"/>
                </a:lnTo>
                <a:lnTo>
                  <a:pt x="4385" y="1824"/>
                </a:lnTo>
                <a:lnTo>
                  <a:pt x="4380" y="1813"/>
                </a:lnTo>
                <a:lnTo>
                  <a:pt x="4380" y="1818"/>
                </a:lnTo>
                <a:lnTo>
                  <a:pt x="4369" y="1824"/>
                </a:lnTo>
                <a:lnTo>
                  <a:pt x="4369" y="1834"/>
                </a:lnTo>
                <a:lnTo>
                  <a:pt x="4375" y="1839"/>
                </a:lnTo>
                <a:lnTo>
                  <a:pt x="4390" y="1855"/>
                </a:lnTo>
                <a:lnTo>
                  <a:pt x="4395" y="1855"/>
                </a:lnTo>
                <a:lnTo>
                  <a:pt x="4395" y="1850"/>
                </a:lnTo>
                <a:lnTo>
                  <a:pt x="4380" y="1834"/>
                </a:lnTo>
                <a:lnTo>
                  <a:pt x="4375" y="1829"/>
                </a:lnTo>
                <a:lnTo>
                  <a:pt x="4380" y="1829"/>
                </a:lnTo>
                <a:lnTo>
                  <a:pt x="4385" y="1824"/>
                </a:lnTo>
                <a:lnTo>
                  <a:pt x="2276" y="2364"/>
                </a:lnTo>
                <a:lnTo>
                  <a:pt x="4380" y="385"/>
                </a:lnTo>
                <a:lnTo>
                  <a:pt x="4375" y="395"/>
                </a:lnTo>
                <a:lnTo>
                  <a:pt x="4380" y="405"/>
                </a:lnTo>
                <a:lnTo>
                  <a:pt x="4395" y="411"/>
                </a:lnTo>
                <a:lnTo>
                  <a:pt x="4395" y="353"/>
                </a:lnTo>
                <a:lnTo>
                  <a:pt x="4385" y="369"/>
                </a:lnTo>
                <a:lnTo>
                  <a:pt x="4380" y="385"/>
                </a:lnTo>
                <a:lnTo>
                  <a:pt x="2276" y="2364"/>
                </a:lnTo>
                <a:lnTo>
                  <a:pt x="4395" y="1434"/>
                </a:lnTo>
                <a:lnTo>
                  <a:pt x="4395" y="1424"/>
                </a:lnTo>
                <a:lnTo>
                  <a:pt x="4390" y="1424"/>
                </a:lnTo>
                <a:lnTo>
                  <a:pt x="4395" y="1434"/>
                </a:lnTo>
                <a:lnTo>
                  <a:pt x="2276" y="2364"/>
                </a:lnTo>
                <a:lnTo>
                  <a:pt x="3206" y="868"/>
                </a:lnTo>
                <a:lnTo>
                  <a:pt x="3216" y="868"/>
                </a:lnTo>
                <a:lnTo>
                  <a:pt x="3221" y="868"/>
                </a:lnTo>
                <a:lnTo>
                  <a:pt x="3216" y="863"/>
                </a:lnTo>
                <a:lnTo>
                  <a:pt x="3211" y="863"/>
                </a:lnTo>
                <a:lnTo>
                  <a:pt x="3221" y="857"/>
                </a:lnTo>
                <a:lnTo>
                  <a:pt x="3226" y="857"/>
                </a:lnTo>
                <a:lnTo>
                  <a:pt x="3221" y="852"/>
                </a:lnTo>
                <a:lnTo>
                  <a:pt x="3216" y="852"/>
                </a:lnTo>
                <a:lnTo>
                  <a:pt x="3216" y="847"/>
                </a:lnTo>
                <a:lnTo>
                  <a:pt x="3211" y="847"/>
                </a:lnTo>
                <a:lnTo>
                  <a:pt x="3211" y="852"/>
                </a:lnTo>
                <a:lnTo>
                  <a:pt x="3211" y="857"/>
                </a:lnTo>
                <a:lnTo>
                  <a:pt x="3206" y="863"/>
                </a:lnTo>
                <a:lnTo>
                  <a:pt x="3206" y="868"/>
                </a:lnTo>
                <a:lnTo>
                  <a:pt x="2276" y="2364"/>
                </a:lnTo>
                <a:lnTo>
                  <a:pt x="4375" y="1107"/>
                </a:lnTo>
                <a:lnTo>
                  <a:pt x="4380" y="1117"/>
                </a:lnTo>
                <a:lnTo>
                  <a:pt x="4390" y="1133"/>
                </a:lnTo>
                <a:lnTo>
                  <a:pt x="4390" y="1153"/>
                </a:lnTo>
                <a:lnTo>
                  <a:pt x="4375" y="1153"/>
                </a:lnTo>
                <a:lnTo>
                  <a:pt x="4369" y="1159"/>
                </a:lnTo>
                <a:lnTo>
                  <a:pt x="4375" y="1179"/>
                </a:lnTo>
                <a:lnTo>
                  <a:pt x="4380" y="1190"/>
                </a:lnTo>
                <a:lnTo>
                  <a:pt x="4395" y="1190"/>
                </a:lnTo>
                <a:lnTo>
                  <a:pt x="4395" y="1081"/>
                </a:lnTo>
                <a:lnTo>
                  <a:pt x="4375" y="1091"/>
                </a:lnTo>
                <a:lnTo>
                  <a:pt x="4369" y="1096"/>
                </a:lnTo>
                <a:lnTo>
                  <a:pt x="4375" y="1107"/>
                </a:lnTo>
                <a:lnTo>
                  <a:pt x="2276" y="2364"/>
                </a:lnTo>
                <a:lnTo>
                  <a:pt x="4390" y="2276"/>
                </a:lnTo>
                <a:lnTo>
                  <a:pt x="4395" y="2276"/>
                </a:lnTo>
                <a:lnTo>
                  <a:pt x="4395" y="2250"/>
                </a:lnTo>
                <a:lnTo>
                  <a:pt x="4385" y="2255"/>
                </a:lnTo>
                <a:lnTo>
                  <a:pt x="4380" y="2265"/>
                </a:lnTo>
                <a:lnTo>
                  <a:pt x="4385" y="2276"/>
                </a:lnTo>
                <a:lnTo>
                  <a:pt x="4385" y="2281"/>
                </a:lnTo>
                <a:lnTo>
                  <a:pt x="4390" y="2276"/>
                </a:lnTo>
                <a:lnTo>
                  <a:pt x="2276" y="2364"/>
                </a:lnTo>
                <a:lnTo>
                  <a:pt x="4177" y="1086"/>
                </a:lnTo>
                <a:lnTo>
                  <a:pt x="4177" y="1107"/>
                </a:lnTo>
                <a:lnTo>
                  <a:pt x="4182" y="1091"/>
                </a:lnTo>
                <a:lnTo>
                  <a:pt x="4177" y="1086"/>
                </a:lnTo>
                <a:lnTo>
                  <a:pt x="2276" y="2364"/>
                </a:lnTo>
                <a:lnTo>
                  <a:pt x="4240" y="972"/>
                </a:lnTo>
                <a:lnTo>
                  <a:pt x="4229" y="966"/>
                </a:lnTo>
                <a:lnTo>
                  <a:pt x="4229" y="972"/>
                </a:lnTo>
                <a:lnTo>
                  <a:pt x="4234" y="982"/>
                </a:lnTo>
                <a:lnTo>
                  <a:pt x="4234" y="987"/>
                </a:lnTo>
                <a:lnTo>
                  <a:pt x="4240" y="998"/>
                </a:lnTo>
                <a:lnTo>
                  <a:pt x="4240" y="1008"/>
                </a:lnTo>
                <a:lnTo>
                  <a:pt x="4240" y="1013"/>
                </a:lnTo>
                <a:lnTo>
                  <a:pt x="4240" y="1018"/>
                </a:lnTo>
                <a:lnTo>
                  <a:pt x="4240" y="1013"/>
                </a:lnTo>
                <a:lnTo>
                  <a:pt x="4240" y="972"/>
                </a:lnTo>
                <a:lnTo>
                  <a:pt x="2276" y="2364"/>
                </a:lnTo>
                <a:lnTo>
                  <a:pt x="4224" y="998"/>
                </a:lnTo>
                <a:lnTo>
                  <a:pt x="4219" y="1013"/>
                </a:lnTo>
                <a:lnTo>
                  <a:pt x="4214" y="1070"/>
                </a:lnTo>
                <a:lnTo>
                  <a:pt x="4214" y="1086"/>
                </a:lnTo>
                <a:lnTo>
                  <a:pt x="4219" y="1086"/>
                </a:lnTo>
                <a:lnTo>
                  <a:pt x="4224" y="998"/>
                </a:lnTo>
                <a:lnTo>
                  <a:pt x="2276" y="2364"/>
                </a:lnTo>
                <a:lnTo>
                  <a:pt x="4234" y="1065"/>
                </a:lnTo>
                <a:lnTo>
                  <a:pt x="4240" y="1055"/>
                </a:lnTo>
                <a:lnTo>
                  <a:pt x="4234" y="1024"/>
                </a:lnTo>
                <a:lnTo>
                  <a:pt x="4234" y="1018"/>
                </a:lnTo>
                <a:lnTo>
                  <a:pt x="4229" y="1039"/>
                </a:lnTo>
                <a:lnTo>
                  <a:pt x="4219" y="1070"/>
                </a:lnTo>
                <a:lnTo>
                  <a:pt x="4219" y="1086"/>
                </a:lnTo>
                <a:lnTo>
                  <a:pt x="4229" y="1081"/>
                </a:lnTo>
                <a:lnTo>
                  <a:pt x="4229" y="1091"/>
                </a:lnTo>
                <a:lnTo>
                  <a:pt x="4229" y="1102"/>
                </a:lnTo>
                <a:lnTo>
                  <a:pt x="4229" y="1096"/>
                </a:lnTo>
                <a:lnTo>
                  <a:pt x="4234" y="1065"/>
                </a:lnTo>
                <a:lnTo>
                  <a:pt x="2276" y="2364"/>
                </a:lnTo>
                <a:lnTo>
                  <a:pt x="4156" y="1003"/>
                </a:lnTo>
                <a:lnTo>
                  <a:pt x="4162" y="1013"/>
                </a:lnTo>
                <a:lnTo>
                  <a:pt x="4162" y="1003"/>
                </a:lnTo>
                <a:lnTo>
                  <a:pt x="4162" y="998"/>
                </a:lnTo>
                <a:lnTo>
                  <a:pt x="4156" y="1003"/>
                </a:lnTo>
                <a:lnTo>
                  <a:pt x="2276" y="2364"/>
                </a:lnTo>
                <a:lnTo>
                  <a:pt x="4203" y="1138"/>
                </a:lnTo>
                <a:lnTo>
                  <a:pt x="4214" y="1190"/>
                </a:lnTo>
                <a:lnTo>
                  <a:pt x="4214" y="1185"/>
                </a:lnTo>
                <a:lnTo>
                  <a:pt x="4203" y="1122"/>
                </a:lnTo>
                <a:lnTo>
                  <a:pt x="4203" y="1138"/>
                </a:lnTo>
                <a:lnTo>
                  <a:pt x="2276" y="2364"/>
                </a:lnTo>
                <a:lnTo>
                  <a:pt x="4167" y="1159"/>
                </a:lnTo>
                <a:lnTo>
                  <a:pt x="4156" y="1050"/>
                </a:lnTo>
                <a:lnTo>
                  <a:pt x="4162" y="1143"/>
                </a:lnTo>
                <a:lnTo>
                  <a:pt x="4167" y="1159"/>
                </a:lnTo>
                <a:lnTo>
                  <a:pt x="2276" y="2364"/>
                </a:lnTo>
                <a:lnTo>
                  <a:pt x="4110" y="909"/>
                </a:lnTo>
                <a:lnTo>
                  <a:pt x="4110" y="894"/>
                </a:lnTo>
                <a:lnTo>
                  <a:pt x="4104" y="904"/>
                </a:lnTo>
                <a:lnTo>
                  <a:pt x="4110" y="909"/>
                </a:lnTo>
                <a:lnTo>
                  <a:pt x="2276" y="2364"/>
                </a:lnTo>
                <a:lnTo>
                  <a:pt x="4146" y="961"/>
                </a:lnTo>
                <a:lnTo>
                  <a:pt x="4146" y="972"/>
                </a:lnTo>
                <a:lnTo>
                  <a:pt x="4151" y="951"/>
                </a:lnTo>
                <a:lnTo>
                  <a:pt x="4146" y="940"/>
                </a:lnTo>
                <a:lnTo>
                  <a:pt x="4141" y="935"/>
                </a:lnTo>
                <a:lnTo>
                  <a:pt x="4141" y="956"/>
                </a:lnTo>
                <a:lnTo>
                  <a:pt x="4146" y="982"/>
                </a:lnTo>
                <a:lnTo>
                  <a:pt x="4146" y="977"/>
                </a:lnTo>
                <a:lnTo>
                  <a:pt x="4146" y="972"/>
                </a:lnTo>
                <a:lnTo>
                  <a:pt x="4146" y="961"/>
                </a:lnTo>
                <a:lnTo>
                  <a:pt x="2276" y="2364"/>
                </a:lnTo>
                <a:lnTo>
                  <a:pt x="3741" y="63"/>
                </a:lnTo>
                <a:lnTo>
                  <a:pt x="3736" y="68"/>
                </a:lnTo>
                <a:lnTo>
                  <a:pt x="3741" y="68"/>
                </a:lnTo>
                <a:lnTo>
                  <a:pt x="3741" y="63"/>
                </a:lnTo>
                <a:lnTo>
                  <a:pt x="2276" y="2364"/>
                </a:lnTo>
                <a:lnTo>
                  <a:pt x="3730" y="31"/>
                </a:lnTo>
                <a:lnTo>
                  <a:pt x="3730" y="37"/>
                </a:lnTo>
                <a:lnTo>
                  <a:pt x="3736" y="42"/>
                </a:lnTo>
                <a:lnTo>
                  <a:pt x="3736" y="37"/>
                </a:lnTo>
                <a:lnTo>
                  <a:pt x="3741" y="37"/>
                </a:lnTo>
                <a:lnTo>
                  <a:pt x="3746" y="31"/>
                </a:lnTo>
                <a:lnTo>
                  <a:pt x="3746" y="26"/>
                </a:lnTo>
                <a:lnTo>
                  <a:pt x="3746" y="21"/>
                </a:lnTo>
                <a:lnTo>
                  <a:pt x="3746" y="16"/>
                </a:lnTo>
                <a:lnTo>
                  <a:pt x="3741" y="16"/>
                </a:lnTo>
                <a:lnTo>
                  <a:pt x="3736" y="16"/>
                </a:lnTo>
                <a:lnTo>
                  <a:pt x="3736" y="21"/>
                </a:lnTo>
                <a:lnTo>
                  <a:pt x="3730" y="21"/>
                </a:lnTo>
                <a:lnTo>
                  <a:pt x="3730" y="26"/>
                </a:lnTo>
                <a:lnTo>
                  <a:pt x="3730" y="31"/>
                </a:lnTo>
                <a:lnTo>
                  <a:pt x="2276" y="2364"/>
                </a:lnTo>
                <a:lnTo>
                  <a:pt x="3777" y="37"/>
                </a:lnTo>
                <a:lnTo>
                  <a:pt x="3777" y="42"/>
                </a:lnTo>
                <a:lnTo>
                  <a:pt x="3782" y="42"/>
                </a:lnTo>
                <a:lnTo>
                  <a:pt x="3782" y="37"/>
                </a:lnTo>
                <a:lnTo>
                  <a:pt x="3777" y="37"/>
                </a:lnTo>
                <a:lnTo>
                  <a:pt x="2276" y="2364"/>
                </a:lnTo>
                <a:lnTo>
                  <a:pt x="4037" y="265"/>
                </a:lnTo>
                <a:lnTo>
                  <a:pt x="4037" y="270"/>
                </a:lnTo>
                <a:lnTo>
                  <a:pt x="4042" y="270"/>
                </a:lnTo>
                <a:lnTo>
                  <a:pt x="4042" y="265"/>
                </a:lnTo>
                <a:lnTo>
                  <a:pt x="4037" y="265"/>
                </a:lnTo>
                <a:lnTo>
                  <a:pt x="2276" y="2364"/>
                </a:lnTo>
                <a:lnTo>
                  <a:pt x="4307" y="961"/>
                </a:lnTo>
                <a:lnTo>
                  <a:pt x="4281" y="1102"/>
                </a:lnTo>
                <a:lnTo>
                  <a:pt x="4271" y="1081"/>
                </a:lnTo>
                <a:lnTo>
                  <a:pt x="4271" y="1091"/>
                </a:lnTo>
                <a:lnTo>
                  <a:pt x="4271" y="1096"/>
                </a:lnTo>
                <a:lnTo>
                  <a:pt x="4271" y="1091"/>
                </a:lnTo>
                <a:lnTo>
                  <a:pt x="4266" y="1086"/>
                </a:lnTo>
                <a:lnTo>
                  <a:pt x="4271" y="1133"/>
                </a:lnTo>
                <a:lnTo>
                  <a:pt x="4271" y="1148"/>
                </a:lnTo>
                <a:lnTo>
                  <a:pt x="4276" y="1143"/>
                </a:lnTo>
                <a:lnTo>
                  <a:pt x="4276" y="1133"/>
                </a:lnTo>
                <a:lnTo>
                  <a:pt x="4281" y="1164"/>
                </a:lnTo>
                <a:lnTo>
                  <a:pt x="4286" y="1190"/>
                </a:lnTo>
                <a:lnTo>
                  <a:pt x="4286" y="1247"/>
                </a:lnTo>
                <a:lnTo>
                  <a:pt x="4286" y="1263"/>
                </a:lnTo>
                <a:lnTo>
                  <a:pt x="4292" y="1257"/>
                </a:lnTo>
                <a:lnTo>
                  <a:pt x="4292" y="1268"/>
                </a:lnTo>
                <a:lnTo>
                  <a:pt x="4292" y="1257"/>
                </a:lnTo>
                <a:lnTo>
                  <a:pt x="4292" y="1237"/>
                </a:lnTo>
                <a:lnTo>
                  <a:pt x="4302" y="1273"/>
                </a:lnTo>
                <a:lnTo>
                  <a:pt x="4307" y="1263"/>
                </a:lnTo>
                <a:lnTo>
                  <a:pt x="4312" y="1242"/>
                </a:lnTo>
                <a:lnTo>
                  <a:pt x="4312" y="1200"/>
                </a:lnTo>
                <a:lnTo>
                  <a:pt x="4302" y="1148"/>
                </a:lnTo>
                <a:lnTo>
                  <a:pt x="4297" y="1122"/>
                </a:lnTo>
                <a:lnTo>
                  <a:pt x="4281" y="1102"/>
                </a:lnTo>
                <a:lnTo>
                  <a:pt x="4312" y="956"/>
                </a:lnTo>
                <a:lnTo>
                  <a:pt x="4307" y="961"/>
                </a:lnTo>
                <a:lnTo>
                  <a:pt x="2276" y="2364"/>
                </a:lnTo>
                <a:lnTo>
                  <a:pt x="4276" y="1034"/>
                </a:lnTo>
                <a:lnTo>
                  <a:pt x="4276" y="1013"/>
                </a:lnTo>
                <a:lnTo>
                  <a:pt x="4271" y="998"/>
                </a:lnTo>
                <a:lnTo>
                  <a:pt x="4255" y="982"/>
                </a:lnTo>
                <a:lnTo>
                  <a:pt x="4240" y="972"/>
                </a:lnTo>
                <a:lnTo>
                  <a:pt x="4245" y="987"/>
                </a:lnTo>
                <a:lnTo>
                  <a:pt x="4245" y="1003"/>
                </a:lnTo>
                <a:lnTo>
                  <a:pt x="4245" y="998"/>
                </a:lnTo>
                <a:lnTo>
                  <a:pt x="4250" y="982"/>
                </a:lnTo>
                <a:lnTo>
                  <a:pt x="4250" y="998"/>
                </a:lnTo>
                <a:lnTo>
                  <a:pt x="4250" y="1024"/>
                </a:lnTo>
                <a:lnTo>
                  <a:pt x="4245" y="1050"/>
                </a:lnTo>
                <a:lnTo>
                  <a:pt x="4250" y="1060"/>
                </a:lnTo>
                <a:lnTo>
                  <a:pt x="4255" y="1055"/>
                </a:lnTo>
                <a:lnTo>
                  <a:pt x="4255" y="1086"/>
                </a:lnTo>
                <a:lnTo>
                  <a:pt x="4260" y="1122"/>
                </a:lnTo>
                <a:lnTo>
                  <a:pt x="4260" y="1128"/>
                </a:lnTo>
                <a:lnTo>
                  <a:pt x="4260" y="1122"/>
                </a:lnTo>
                <a:lnTo>
                  <a:pt x="4260" y="1107"/>
                </a:lnTo>
                <a:lnTo>
                  <a:pt x="4260" y="1060"/>
                </a:lnTo>
                <a:lnTo>
                  <a:pt x="4260" y="1050"/>
                </a:lnTo>
                <a:lnTo>
                  <a:pt x="4266" y="1070"/>
                </a:lnTo>
                <a:lnTo>
                  <a:pt x="4276" y="1034"/>
                </a:lnTo>
                <a:lnTo>
                  <a:pt x="2276" y="2364"/>
                </a:lnTo>
                <a:lnTo>
                  <a:pt x="4307" y="1361"/>
                </a:lnTo>
                <a:lnTo>
                  <a:pt x="4307" y="1382"/>
                </a:lnTo>
                <a:lnTo>
                  <a:pt x="4307" y="1372"/>
                </a:lnTo>
                <a:lnTo>
                  <a:pt x="4307" y="1361"/>
                </a:lnTo>
                <a:lnTo>
                  <a:pt x="2276" y="2364"/>
                </a:lnTo>
                <a:lnTo>
                  <a:pt x="4286" y="1263"/>
                </a:lnTo>
                <a:lnTo>
                  <a:pt x="4281" y="1190"/>
                </a:lnTo>
                <a:lnTo>
                  <a:pt x="4286" y="1252"/>
                </a:lnTo>
                <a:lnTo>
                  <a:pt x="4286" y="1263"/>
                </a:lnTo>
                <a:lnTo>
                  <a:pt x="2276" y="2364"/>
                </a:lnTo>
                <a:lnTo>
                  <a:pt x="31" y="1434"/>
                </a:lnTo>
                <a:lnTo>
                  <a:pt x="37" y="1434"/>
                </a:lnTo>
                <a:lnTo>
                  <a:pt x="37" y="1429"/>
                </a:lnTo>
                <a:lnTo>
                  <a:pt x="31" y="1434"/>
                </a:lnTo>
                <a:lnTo>
                  <a:pt x="2276" y="2364"/>
                </a:lnTo>
                <a:lnTo>
                  <a:pt x="16" y="1418"/>
                </a:lnTo>
                <a:lnTo>
                  <a:pt x="16" y="1413"/>
                </a:lnTo>
                <a:lnTo>
                  <a:pt x="0" y="1418"/>
                </a:lnTo>
                <a:lnTo>
                  <a:pt x="0" y="1429"/>
                </a:lnTo>
                <a:lnTo>
                  <a:pt x="11" y="1424"/>
                </a:lnTo>
                <a:lnTo>
                  <a:pt x="16" y="1418"/>
                </a:lnTo>
                <a:lnTo>
                  <a:pt x="2276" y="2364"/>
                </a:lnTo>
                <a:lnTo>
                  <a:pt x="11" y="1424"/>
                </a:lnTo>
                <a:lnTo>
                  <a:pt x="16" y="1424"/>
                </a:lnTo>
                <a:lnTo>
                  <a:pt x="21" y="1418"/>
                </a:lnTo>
                <a:lnTo>
                  <a:pt x="11" y="1424"/>
                </a:lnTo>
                <a:lnTo>
                  <a:pt x="2276" y="2364"/>
                </a:lnTo>
                <a:lnTo>
                  <a:pt x="11" y="1424"/>
                </a:lnTo>
                <a:lnTo>
                  <a:pt x="16" y="1418"/>
                </a:lnTo>
                <a:lnTo>
                  <a:pt x="16" y="1424"/>
                </a:lnTo>
                <a:lnTo>
                  <a:pt x="11" y="1424"/>
                </a:lnTo>
                <a:lnTo>
                  <a:pt x="2276" y="2364"/>
                </a:lnTo>
                <a:lnTo>
                  <a:pt x="63" y="1450"/>
                </a:lnTo>
                <a:lnTo>
                  <a:pt x="52" y="1455"/>
                </a:lnTo>
                <a:lnTo>
                  <a:pt x="57" y="1455"/>
                </a:lnTo>
                <a:lnTo>
                  <a:pt x="63" y="1450"/>
                </a:lnTo>
                <a:lnTo>
                  <a:pt x="2276" y="2364"/>
                </a:lnTo>
                <a:lnTo>
                  <a:pt x="42" y="1434"/>
                </a:lnTo>
                <a:lnTo>
                  <a:pt x="52" y="1429"/>
                </a:lnTo>
                <a:lnTo>
                  <a:pt x="57" y="1429"/>
                </a:lnTo>
                <a:lnTo>
                  <a:pt x="52" y="1429"/>
                </a:lnTo>
                <a:lnTo>
                  <a:pt x="42" y="1434"/>
                </a:lnTo>
                <a:lnTo>
                  <a:pt x="2276" y="2364"/>
                </a:lnTo>
                <a:lnTo>
                  <a:pt x="135" y="1476"/>
                </a:lnTo>
                <a:lnTo>
                  <a:pt x="125" y="1481"/>
                </a:lnTo>
                <a:lnTo>
                  <a:pt x="130" y="1481"/>
                </a:lnTo>
                <a:lnTo>
                  <a:pt x="135" y="1476"/>
                </a:lnTo>
                <a:lnTo>
                  <a:pt x="2276" y="2364"/>
                </a:lnTo>
                <a:lnTo>
                  <a:pt x="0" y="1450"/>
                </a:lnTo>
                <a:lnTo>
                  <a:pt x="5" y="1444"/>
                </a:lnTo>
                <a:lnTo>
                  <a:pt x="16" y="1444"/>
                </a:lnTo>
                <a:lnTo>
                  <a:pt x="16" y="1439"/>
                </a:lnTo>
                <a:lnTo>
                  <a:pt x="0" y="1450"/>
                </a:lnTo>
                <a:lnTo>
                  <a:pt x="2276" y="2364"/>
                </a:lnTo>
                <a:lnTo>
                  <a:pt x="42" y="1408"/>
                </a:lnTo>
                <a:lnTo>
                  <a:pt x="47" y="1403"/>
                </a:lnTo>
                <a:lnTo>
                  <a:pt x="42" y="1403"/>
                </a:lnTo>
                <a:lnTo>
                  <a:pt x="42" y="1408"/>
                </a:lnTo>
                <a:lnTo>
                  <a:pt x="2276" y="2364"/>
                </a:lnTo>
                <a:lnTo>
                  <a:pt x="229" y="1330"/>
                </a:lnTo>
                <a:lnTo>
                  <a:pt x="229" y="1325"/>
                </a:lnTo>
                <a:lnTo>
                  <a:pt x="224" y="1325"/>
                </a:lnTo>
                <a:lnTo>
                  <a:pt x="218" y="1330"/>
                </a:lnTo>
                <a:lnTo>
                  <a:pt x="213" y="1335"/>
                </a:lnTo>
                <a:lnTo>
                  <a:pt x="218" y="1335"/>
                </a:lnTo>
                <a:lnTo>
                  <a:pt x="213" y="1335"/>
                </a:lnTo>
                <a:lnTo>
                  <a:pt x="218" y="1335"/>
                </a:lnTo>
                <a:lnTo>
                  <a:pt x="224" y="1335"/>
                </a:lnTo>
                <a:lnTo>
                  <a:pt x="229" y="1330"/>
                </a:lnTo>
                <a:lnTo>
                  <a:pt x="2276" y="2364"/>
                </a:lnTo>
                <a:lnTo>
                  <a:pt x="156" y="1387"/>
                </a:lnTo>
                <a:lnTo>
                  <a:pt x="161" y="1387"/>
                </a:lnTo>
                <a:lnTo>
                  <a:pt x="161" y="1382"/>
                </a:lnTo>
                <a:lnTo>
                  <a:pt x="166" y="1377"/>
                </a:lnTo>
                <a:lnTo>
                  <a:pt x="161" y="1377"/>
                </a:lnTo>
                <a:lnTo>
                  <a:pt x="156" y="1377"/>
                </a:lnTo>
                <a:lnTo>
                  <a:pt x="151" y="1377"/>
                </a:lnTo>
                <a:lnTo>
                  <a:pt x="151" y="1382"/>
                </a:lnTo>
                <a:lnTo>
                  <a:pt x="146" y="1382"/>
                </a:lnTo>
                <a:lnTo>
                  <a:pt x="146" y="1387"/>
                </a:lnTo>
                <a:lnTo>
                  <a:pt x="146" y="1392"/>
                </a:lnTo>
                <a:lnTo>
                  <a:pt x="146" y="1387"/>
                </a:lnTo>
                <a:lnTo>
                  <a:pt x="146" y="1392"/>
                </a:lnTo>
                <a:lnTo>
                  <a:pt x="151" y="1392"/>
                </a:lnTo>
                <a:lnTo>
                  <a:pt x="151" y="1387"/>
                </a:lnTo>
                <a:lnTo>
                  <a:pt x="151" y="1392"/>
                </a:lnTo>
                <a:lnTo>
                  <a:pt x="151" y="1387"/>
                </a:lnTo>
                <a:lnTo>
                  <a:pt x="156" y="1387"/>
                </a:lnTo>
                <a:lnTo>
                  <a:pt x="2276" y="2364"/>
                </a:lnTo>
                <a:lnTo>
                  <a:pt x="172" y="1398"/>
                </a:lnTo>
                <a:lnTo>
                  <a:pt x="166" y="1403"/>
                </a:lnTo>
                <a:lnTo>
                  <a:pt x="156" y="1408"/>
                </a:lnTo>
                <a:lnTo>
                  <a:pt x="161" y="1408"/>
                </a:lnTo>
                <a:lnTo>
                  <a:pt x="161" y="1413"/>
                </a:lnTo>
                <a:lnTo>
                  <a:pt x="166" y="1408"/>
                </a:lnTo>
                <a:lnTo>
                  <a:pt x="161" y="1408"/>
                </a:lnTo>
                <a:lnTo>
                  <a:pt x="172" y="1403"/>
                </a:lnTo>
                <a:lnTo>
                  <a:pt x="172" y="1398"/>
                </a:lnTo>
                <a:lnTo>
                  <a:pt x="2276" y="2364"/>
                </a:lnTo>
                <a:lnTo>
                  <a:pt x="146" y="1341"/>
                </a:lnTo>
                <a:lnTo>
                  <a:pt x="151" y="1341"/>
                </a:lnTo>
                <a:lnTo>
                  <a:pt x="151" y="1335"/>
                </a:lnTo>
                <a:lnTo>
                  <a:pt x="156" y="1335"/>
                </a:lnTo>
                <a:lnTo>
                  <a:pt x="151" y="1335"/>
                </a:lnTo>
                <a:lnTo>
                  <a:pt x="146" y="1335"/>
                </a:lnTo>
                <a:lnTo>
                  <a:pt x="146" y="1341"/>
                </a:lnTo>
                <a:lnTo>
                  <a:pt x="2276" y="2364"/>
                </a:lnTo>
                <a:lnTo>
                  <a:pt x="94" y="1429"/>
                </a:lnTo>
                <a:lnTo>
                  <a:pt x="99" y="1429"/>
                </a:lnTo>
                <a:lnTo>
                  <a:pt x="99" y="1424"/>
                </a:lnTo>
                <a:lnTo>
                  <a:pt x="99" y="1418"/>
                </a:lnTo>
                <a:lnTo>
                  <a:pt x="89" y="1424"/>
                </a:lnTo>
                <a:lnTo>
                  <a:pt x="89" y="1429"/>
                </a:lnTo>
                <a:lnTo>
                  <a:pt x="83" y="1429"/>
                </a:lnTo>
                <a:lnTo>
                  <a:pt x="89" y="1429"/>
                </a:lnTo>
                <a:lnTo>
                  <a:pt x="94" y="1429"/>
                </a:lnTo>
                <a:lnTo>
                  <a:pt x="2276" y="2364"/>
                </a:lnTo>
                <a:lnTo>
                  <a:pt x="125" y="1418"/>
                </a:lnTo>
                <a:lnTo>
                  <a:pt x="114" y="1429"/>
                </a:lnTo>
                <a:lnTo>
                  <a:pt x="114" y="1424"/>
                </a:lnTo>
                <a:lnTo>
                  <a:pt x="114" y="1429"/>
                </a:lnTo>
                <a:lnTo>
                  <a:pt x="99" y="1429"/>
                </a:lnTo>
                <a:lnTo>
                  <a:pt x="99" y="1434"/>
                </a:lnTo>
                <a:lnTo>
                  <a:pt x="94" y="1434"/>
                </a:lnTo>
                <a:lnTo>
                  <a:pt x="99" y="1434"/>
                </a:lnTo>
                <a:lnTo>
                  <a:pt x="94" y="1439"/>
                </a:lnTo>
                <a:lnTo>
                  <a:pt x="99" y="1439"/>
                </a:lnTo>
                <a:lnTo>
                  <a:pt x="109" y="1434"/>
                </a:lnTo>
                <a:lnTo>
                  <a:pt x="114" y="1429"/>
                </a:lnTo>
                <a:lnTo>
                  <a:pt x="125" y="1424"/>
                </a:lnTo>
                <a:lnTo>
                  <a:pt x="125" y="1418"/>
                </a:lnTo>
                <a:lnTo>
                  <a:pt x="2276" y="2364"/>
                </a:lnTo>
                <a:lnTo>
                  <a:pt x="166" y="1341"/>
                </a:lnTo>
                <a:lnTo>
                  <a:pt x="166" y="1335"/>
                </a:lnTo>
                <a:lnTo>
                  <a:pt x="161" y="1335"/>
                </a:lnTo>
                <a:lnTo>
                  <a:pt x="156" y="1335"/>
                </a:lnTo>
                <a:lnTo>
                  <a:pt x="156" y="1341"/>
                </a:lnTo>
                <a:lnTo>
                  <a:pt x="151" y="1341"/>
                </a:lnTo>
                <a:lnTo>
                  <a:pt x="156" y="1346"/>
                </a:lnTo>
                <a:lnTo>
                  <a:pt x="161" y="1346"/>
                </a:lnTo>
                <a:lnTo>
                  <a:pt x="166" y="1341"/>
                </a:lnTo>
                <a:lnTo>
                  <a:pt x="2276" y="2364"/>
                </a:lnTo>
                <a:lnTo>
                  <a:pt x="114" y="1387"/>
                </a:lnTo>
                <a:lnTo>
                  <a:pt x="120" y="1387"/>
                </a:lnTo>
                <a:lnTo>
                  <a:pt x="125" y="1387"/>
                </a:lnTo>
                <a:lnTo>
                  <a:pt x="130" y="1382"/>
                </a:lnTo>
                <a:lnTo>
                  <a:pt x="135" y="1377"/>
                </a:lnTo>
                <a:lnTo>
                  <a:pt x="125" y="1377"/>
                </a:lnTo>
                <a:lnTo>
                  <a:pt x="120" y="1382"/>
                </a:lnTo>
                <a:lnTo>
                  <a:pt x="114" y="1382"/>
                </a:lnTo>
                <a:lnTo>
                  <a:pt x="114" y="1387"/>
                </a:lnTo>
                <a:lnTo>
                  <a:pt x="2276" y="2364"/>
                </a:lnTo>
                <a:lnTo>
                  <a:pt x="3076" y="2359"/>
                </a:lnTo>
                <a:lnTo>
                  <a:pt x="3081" y="2338"/>
                </a:lnTo>
                <a:lnTo>
                  <a:pt x="3081" y="2328"/>
                </a:lnTo>
                <a:lnTo>
                  <a:pt x="3071" y="2317"/>
                </a:lnTo>
                <a:lnTo>
                  <a:pt x="3065" y="2317"/>
                </a:lnTo>
                <a:lnTo>
                  <a:pt x="3065" y="2343"/>
                </a:lnTo>
                <a:lnTo>
                  <a:pt x="3071" y="2359"/>
                </a:lnTo>
                <a:lnTo>
                  <a:pt x="3076" y="2359"/>
                </a:lnTo>
                <a:lnTo>
                  <a:pt x="2276" y="2364"/>
                </a:lnTo>
                <a:lnTo>
                  <a:pt x="3200" y="1990"/>
                </a:lnTo>
                <a:lnTo>
                  <a:pt x="3195" y="2000"/>
                </a:lnTo>
                <a:lnTo>
                  <a:pt x="3195" y="2011"/>
                </a:lnTo>
                <a:lnTo>
                  <a:pt x="3211" y="1985"/>
                </a:lnTo>
                <a:lnTo>
                  <a:pt x="3200" y="1990"/>
                </a:lnTo>
                <a:lnTo>
                  <a:pt x="2276" y="2364"/>
                </a:lnTo>
                <a:lnTo>
                  <a:pt x="3221" y="2016"/>
                </a:lnTo>
                <a:lnTo>
                  <a:pt x="3200" y="2021"/>
                </a:lnTo>
                <a:lnTo>
                  <a:pt x="3206" y="2031"/>
                </a:lnTo>
                <a:lnTo>
                  <a:pt x="3221" y="2016"/>
                </a:lnTo>
                <a:lnTo>
                  <a:pt x="2276" y="2364"/>
                </a:lnTo>
                <a:lnTo>
                  <a:pt x="3206" y="1912"/>
                </a:lnTo>
                <a:lnTo>
                  <a:pt x="3185" y="1912"/>
                </a:lnTo>
                <a:lnTo>
                  <a:pt x="3175" y="1902"/>
                </a:lnTo>
                <a:lnTo>
                  <a:pt x="3169" y="1896"/>
                </a:lnTo>
                <a:lnTo>
                  <a:pt x="3169" y="1907"/>
                </a:lnTo>
                <a:lnTo>
                  <a:pt x="3175" y="1917"/>
                </a:lnTo>
                <a:lnTo>
                  <a:pt x="3180" y="1933"/>
                </a:lnTo>
                <a:lnTo>
                  <a:pt x="3185" y="1948"/>
                </a:lnTo>
                <a:lnTo>
                  <a:pt x="3180" y="1969"/>
                </a:lnTo>
                <a:lnTo>
                  <a:pt x="3180" y="1979"/>
                </a:lnTo>
                <a:lnTo>
                  <a:pt x="3190" y="1969"/>
                </a:lnTo>
                <a:lnTo>
                  <a:pt x="3195" y="1964"/>
                </a:lnTo>
                <a:lnTo>
                  <a:pt x="3206" y="1964"/>
                </a:lnTo>
                <a:lnTo>
                  <a:pt x="3211" y="1969"/>
                </a:lnTo>
                <a:lnTo>
                  <a:pt x="3216" y="1964"/>
                </a:lnTo>
                <a:lnTo>
                  <a:pt x="3226" y="1954"/>
                </a:lnTo>
                <a:lnTo>
                  <a:pt x="3237" y="1938"/>
                </a:lnTo>
                <a:lnTo>
                  <a:pt x="3232" y="1933"/>
                </a:lnTo>
                <a:lnTo>
                  <a:pt x="3226" y="1938"/>
                </a:lnTo>
                <a:lnTo>
                  <a:pt x="3211" y="1948"/>
                </a:lnTo>
                <a:lnTo>
                  <a:pt x="3211" y="1943"/>
                </a:lnTo>
                <a:lnTo>
                  <a:pt x="3211" y="1938"/>
                </a:lnTo>
                <a:lnTo>
                  <a:pt x="3221" y="1907"/>
                </a:lnTo>
                <a:lnTo>
                  <a:pt x="3206" y="1912"/>
                </a:lnTo>
                <a:lnTo>
                  <a:pt x="2276" y="2364"/>
                </a:lnTo>
                <a:lnTo>
                  <a:pt x="322" y="2322"/>
                </a:lnTo>
                <a:lnTo>
                  <a:pt x="327" y="2317"/>
                </a:lnTo>
                <a:lnTo>
                  <a:pt x="327" y="2302"/>
                </a:lnTo>
                <a:lnTo>
                  <a:pt x="327" y="2291"/>
                </a:lnTo>
                <a:lnTo>
                  <a:pt x="322" y="2307"/>
                </a:lnTo>
                <a:lnTo>
                  <a:pt x="322" y="2322"/>
                </a:lnTo>
                <a:lnTo>
                  <a:pt x="2276" y="2364"/>
                </a:lnTo>
                <a:lnTo>
                  <a:pt x="3029" y="1979"/>
                </a:lnTo>
                <a:lnTo>
                  <a:pt x="3029" y="1969"/>
                </a:lnTo>
                <a:lnTo>
                  <a:pt x="3034" y="1959"/>
                </a:lnTo>
                <a:lnTo>
                  <a:pt x="3034" y="1954"/>
                </a:lnTo>
                <a:lnTo>
                  <a:pt x="3034" y="1948"/>
                </a:lnTo>
                <a:lnTo>
                  <a:pt x="3024" y="1954"/>
                </a:lnTo>
                <a:lnTo>
                  <a:pt x="3019" y="1959"/>
                </a:lnTo>
                <a:lnTo>
                  <a:pt x="3019" y="1964"/>
                </a:lnTo>
                <a:lnTo>
                  <a:pt x="3024" y="1964"/>
                </a:lnTo>
                <a:lnTo>
                  <a:pt x="3024" y="1969"/>
                </a:lnTo>
                <a:lnTo>
                  <a:pt x="3024" y="1979"/>
                </a:lnTo>
                <a:lnTo>
                  <a:pt x="3019" y="1985"/>
                </a:lnTo>
                <a:lnTo>
                  <a:pt x="3029" y="1979"/>
                </a:lnTo>
                <a:lnTo>
                  <a:pt x="2276" y="2364"/>
                </a:lnTo>
                <a:lnTo>
                  <a:pt x="63" y="1398"/>
                </a:lnTo>
                <a:lnTo>
                  <a:pt x="63" y="1392"/>
                </a:lnTo>
                <a:lnTo>
                  <a:pt x="57" y="1392"/>
                </a:lnTo>
                <a:lnTo>
                  <a:pt x="63" y="1398"/>
                </a:lnTo>
                <a:lnTo>
                  <a:pt x="57" y="1398"/>
                </a:lnTo>
                <a:lnTo>
                  <a:pt x="63" y="1398"/>
                </a:lnTo>
                <a:lnTo>
                  <a:pt x="2276" y="2364"/>
                </a:lnTo>
                <a:lnTo>
                  <a:pt x="3388" y="1195"/>
                </a:lnTo>
                <a:lnTo>
                  <a:pt x="3393" y="1153"/>
                </a:lnTo>
                <a:lnTo>
                  <a:pt x="3382" y="1190"/>
                </a:lnTo>
                <a:lnTo>
                  <a:pt x="3377" y="1211"/>
                </a:lnTo>
                <a:lnTo>
                  <a:pt x="3377" y="1221"/>
                </a:lnTo>
                <a:lnTo>
                  <a:pt x="3382" y="1216"/>
                </a:lnTo>
                <a:lnTo>
                  <a:pt x="3388" y="1195"/>
                </a:lnTo>
                <a:lnTo>
                  <a:pt x="2276" y="2364"/>
                </a:lnTo>
                <a:lnTo>
                  <a:pt x="3465" y="1128"/>
                </a:lnTo>
                <a:lnTo>
                  <a:pt x="3471" y="1107"/>
                </a:lnTo>
                <a:lnTo>
                  <a:pt x="3476" y="1102"/>
                </a:lnTo>
                <a:lnTo>
                  <a:pt x="3481" y="1102"/>
                </a:lnTo>
                <a:lnTo>
                  <a:pt x="3481" y="1086"/>
                </a:lnTo>
                <a:lnTo>
                  <a:pt x="3481" y="1076"/>
                </a:lnTo>
                <a:lnTo>
                  <a:pt x="3476" y="1076"/>
                </a:lnTo>
                <a:lnTo>
                  <a:pt x="3476" y="1086"/>
                </a:lnTo>
                <a:lnTo>
                  <a:pt x="3471" y="1076"/>
                </a:lnTo>
                <a:lnTo>
                  <a:pt x="3471" y="1060"/>
                </a:lnTo>
                <a:lnTo>
                  <a:pt x="3465" y="1091"/>
                </a:lnTo>
                <a:lnTo>
                  <a:pt x="3460" y="1122"/>
                </a:lnTo>
                <a:lnTo>
                  <a:pt x="3465" y="1128"/>
                </a:lnTo>
                <a:lnTo>
                  <a:pt x="2276" y="2364"/>
                </a:lnTo>
                <a:lnTo>
                  <a:pt x="3263" y="1699"/>
                </a:lnTo>
                <a:lnTo>
                  <a:pt x="3263" y="1694"/>
                </a:lnTo>
                <a:lnTo>
                  <a:pt x="3252" y="1694"/>
                </a:lnTo>
                <a:lnTo>
                  <a:pt x="3237" y="1704"/>
                </a:lnTo>
                <a:lnTo>
                  <a:pt x="3232" y="1720"/>
                </a:lnTo>
                <a:lnTo>
                  <a:pt x="3242" y="1715"/>
                </a:lnTo>
                <a:lnTo>
                  <a:pt x="3263" y="1699"/>
                </a:lnTo>
                <a:lnTo>
                  <a:pt x="2276" y="2364"/>
                </a:lnTo>
                <a:lnTo>
                  <a:pt x="3237" y="2047"/>
                </a:lnTo>
                <a:lnTo>
                  <a:pt x="3247" y="2047"/>
                </a:lnTo>
                <a:lnTo>
                  <a:pt x="3237" y="2037"/>
                </a:lnTo>
                <a:lnTo>
                  <a:pt x="3226" y="2031"/>
                </a:lnTo>
                <a:lnTo>
                  <a:pt x="3226" y="2026"/>
                </a:lnTo>
                <a:lnTo>
                  <a:pt x="3221" y="2031"/>
                </a:lnTo>
                <a:lnTo>
                  <a:pt x="3216" y="2042"/>
                </a:lnTo>
                <a:lnTo>
                  <a:pt x="3226" y="2057"/>
                </a:lnTo>
                <a:lnTo>
                  <a:pt x="3237" y="2047"/>
                </a:lnTo>
                <a:lnTo>
                  <a:pt x="2276" y="2364"/>
                </a:lnTo>
                <a:lnTo>
                  <a:pt x="3159" y="1772"/>
                </a:lnTo>
                <a:lnTo>
                  <a:pt x="3159" y="1798"/>
                </a:lnTo>
                <a:lnTo>
                  <a:pt x="3164" y="1808"/>
                </a:lnTo>
                <a:lnTo>
                  <a:pt x="3169" y="1808"/>
                </a:lnTo>
                <a:lnTo>
                  <a:pt x="3175" y="1803"/>
                </a:lnTo>
                <a:lnTo>
                  <a:pt x="3190" y="1792"/>
                </a:lnTo>
                <a:lnTo>
                  <a:pt x="3200" y="1772"/>
                </a:lnTo>
                <a:lnTo>
                  <a:pt x="3211" y="1751"/>
                </a:lnTo>
                <a:lnTo>
                  <a:pt x="3200" y="1751"/>
                </a:lnTo>
                <a:lnTo>
                  <a:pt x="3190" y="1751"/>
                </a:lnTo>
                <a:lnTo>
                  <a:pt x="3175" y="1756"/>
                </a:lnTo>
                <a:lnTo>
                  <a:pt x="3159" y="1772"/>
                </a:lnTo>
                <a:lnTo>
                  <a:pt x="2276" y="2364"/>
                </a:lnTo>
                <a:lnTo>
                  <a:pt x="3517" y="1200"/>
                </a:lnTo>
                <a:lnTo>
                  <a:pt x="3507" y="1211"/>
                </a:lnTo>
                <a:lnTo>
                  <a:pt x="3507" y="1221"/>
                </a:lnTo>
                <a:lnTo>
                  <a:pt x="3512" y="1221"/>
                </a:lnTo>
                <a:lnTo>
                  <a:pt x="3523" y="1211"/>
                </a:lnTo>
                <a:lnTo>
                  <a:pt x="3523" y="1200"/>
                </a:lnTo>
                <a:lnTo>
                  <a:pt x="3517" y="1200"/>
                </a:lnTo>
                <a:lnTo>
                  <a:pt x="2276" y="2364"/>
                </a:lnTo>
                <a:lnTo>
                  <a:pt x="5" y="1460"/>
                </a:lnTo>
                <a:lnTo>
                  <a:pt x="5" y="1455"/>
                </a:lnTo>
                <a:lnTo>
                  <a:pt x="5" y="1450"/>
                </a:lnTo>
                <a:lnTo>
                  <a:pt x="11" y="1450"/>
                </a:lnTo>
                <a:lnTo>
                  <a:pt x="5" y="1450"/>
                </a:lnTo>
                <a:lnTo>
                  <a:pt x="0" y="1450"/>
                </a:lnTo>
                <a:lnTo>
                  <a:pt x="0" y="1460"/>
                </a:lnTo>
                <a:lnTo>
                  <a:pt x="5" y="1460"/>
                </a:lnTo>
                <a:lnTo>
                  <a:pt x="2276" y="2364"/>
                </a:lnTo>
                <a:lnTo>
                  <a:pt x="333" y="2946"/>
                </a:lnTo>
                <a:lnTo>
                  <a:pt x="327" y="2941"/>
                </a:lnTo>
                <a:lnTo>
                  <a:pt x="327" y="2961"/>
                </a:lnTo>
                <a:lnTo>
                  <a:pt x="333" y="2946"/>
                </a:lnTo>
                <a:lnTo>
                  <a:pt x="2276" y="2364"/>
                </a:lnTo>
                <a:lnTo>
                  <a:pt x="68" y="1392"/>
                </a:lnTo>
                <a:lnTo>
                  <a:pt x="63" y="1403"/>
                </a:lnTo>
                <a:lnTo>
                  <a:pt x="68" y="1403"/>
                </a:lnTo>
                <a:lnTo>
                  <a:pt x="78" y="1398"/>
                </a:lnTo>
                <a:lnTo>
                  <a:pt x="73" y="1398"/>
                </a:lnTo>
                <a:lnTo>
                  <a:pt x="73" y="1392"/>
                </a:lnTo>
                <a:lnTo>
                  <a:pt x="68" y="1392"/>
                </a:lnTo>
                <a:lnTo>
                  <a:pt x="2276" y="2364"/>
                </a:lnTo>
                <a:lnTo>
                  <a:pt x="322" y="2743"/>
                </a:lnTo>
                <a:lnTo>
                  <a:pt x="327" y="2743"/>
                </a:lnTo>
                <a:lnTo>
                  <a:pt x="327" y="2738"/>
                </a:lnTo>
                <a:lnTo>
                  <a:pt x="327" y="2728"/>
                </a:lnTo>
                <a:lnTo>
                  <a:pt x="322" y="2743"/>
                </a:lnTo>
                <a:lnTo>
                  <a:pt x="2276" y="2364"/>
                </a:lnTo>
                <a:lnTo>
                  <a:pt x="333" y="2889"/>
                </a:lnTo>
                <a:lnTo>
                  <a:pt x="338" y="2863"/>
                </a:lnTo>
                <a:lnTo>
                  <a:pt x="333" y="2868"/>
                </a:lnTo>
                <a:lnTo>
                  <a:pt x="333" y="2889"/>
                </a:lnTo>
                <a:lnTo>
                  <a:pt x="2276" y="2364"/>
                </a:lnTo>
                <a:lnTo>
                  <a:pt x="338" y="2670"/>
                </a:lnTo>
                <a:lnTo>
                  <a:pt x="343" y="2650"/>
                </a:lnTo>
                <a:lnTo>
                  <a:pt x="338" y="2660"/>
                </a:lnTo>
                <a:lnTo>
                  <a:pt x="338" y="2665"/>
                </a:lnTo>
                <a:lnTo>
                  <a:pt x="338" y="2670"/>
                </a:lnTo>
                <a:lnTo>
                  <a:pt x="2276" y="2364"/>
                </a:lnTo>
                <a:lnTo>
                  <a:pt x="2852" y="2629"/>
                </a:lnTo>
                <a:lnTo>
                  <a:pt x="2852" y="2608"/>
                </a:lnTo>
                <a:lnTo>
                  <a:pt x="2847" y="2587"/>
                </a:lnTo>
                <a:lnTo>
                  <a:pt x="2842" y="2582"/>
                </a:lnTo>
                <a:lnTo>
                  <a:pt x="2842" y="2593"/>
                </a:lnTo>
                <a:lnTo>
                  <a:pt x="2847" y="2618"/>
                </a:lnTo>
                <a:lnTo>
                  <a:pt x="2847" y="2629"/>
                </a:lnTo>
                <a:lnTo>
                  <a:pt x="2852" y="2629"/>
                </a:lnTo>
                <a:lnTo>
                  <a:pt x="2276" y="2364"/>
                </a:lnTo>
                <a:lnTo>
                  <a:pt x="852" y="779"/>
                </a:lnTo>
                <a:lnTo>
                  <a:pt x="847" y="785"/>
                </a:lnTo>
                <a:lnTo>
                  <a:pt x="852" y="785"/>
                </a:lnTo>
                <a:lnTo>
                  <a:pt x="857" y="779"/>
                </a:lnTo>
                <a:lnTo>
                  <a:pt x="852" y="779"/>
                </a:lnTo>
                <a:lnTo>
                  <a:pt x="2276" y="2364"/>
                </a:lnTo>
                <a:lnTo>
                  <a:pt x="863" y="650"/>
                </a:lnTo>
                <a:lnTo>
                  <a:pt x="852" y="650"/>
                </a:lnTo>
                <a:lnTo>
                  <a:pt x="852" y="660"/>
                </a:lnTo>
                <a:lnTo>
                  <a:pt x="852" y="655"/>
                </a:lnTo>
                <a:lnTo>
                  <a:pt x="852" y="660"/>
                </a:lnTo>
                <a:lnTo>
                  <a:pt x="857" y="655"/>
                </a:lnTo>
                <a:lnTo>
                  <a:pt x="863" y="650"/>
                </a:lnTo>
                <a:lnTo>
                  <a:pt x="2276" y="2364"/>
                </a:lnTo>
                <a:lnTo>
                  <a:pt x="847" y="520"/>
                </a:lnTo>
                <a:lnTo>
                  <a:pt x="852" y="520"/>
                </a:lnTo>
                <a:lnTo>
                  <a:pt x="857" y="515"/>
                </a:lnTo>
                <a:lnTo>
                  <a:pt x="847" y="520"/>
                </a:lnTo>
                <a:lnTo>
                  <a:pt x="847" y="525"/>
                </a:lnTo>
                <a:lnTo>
                  <a:pt x="847" y="520"/>
                </a:lnTo>
                <a:lnTo>
                  <a:pt x="2276" y="2364"/>
                </a:lnTo>
                <a:lnTo>
                  <a:pt x="847" y="774"/>
                </a:lnTo>
                <a:lnTo>
                  <a:pt x="847" y="774"/>
                </a:lnTo>
                <a:lnTo>
                  <a:pt x="842" y="774"/>
                </a:lnTo>
                <a:lnTo>
                  <a:pt x="842" y="774"/>
                </a:lnTo>
                <a:lnTo>
                  <a:pt x="847" y="774"/>
                </a:lnTo>
                <a:lnTo>
                  <a:pt x="2276" y="2364"/>
                </a:lnTo>
                <a:lnTo>
                  <a:pt x="894" y="551"/>
                </a:lnTo>
                <a:lnTo>
                  <a:pt x="899" y="551"/>
                </a:lnTo>
                <a:lnTo>
                  <a:pt x="899" y="546"/>
                </a:lnTo>
                <a:lnTo>
                  <a:pt x="894" y="551"/>
                </a:lnTo>
                <a:lnTo>
                  <a:pt x="2276" y="2364"/>
                </a:lnTo>
                <a:lnTo>
                  <a:pt x="904" y="629"/>
                </a:lnTo>
                <a:lnTo>
                  <a:pt x="899" y="634"/>
                </a:lnTo>
                <a:lnTo>
                  <a:pt x="899" y="639"/>
                </a:lnTo>
                <a:lnTo>
                  <a:pt x="904" y="634"/>
                </a:lnTo>
                <a:lnTo>
                  <a:pt x="904" y="629"/>
                </a:lnTo>
                <a:lnTo>
                  <a:pt x="2276" y="2364"/>
                </a:lnTo>
                <a:lnTo>
                  <a:pt x="868" y="889"/>
                </a:lnTo>
                <a:lnTo>
                  <a:pt x="873" y="883"/>
                </a:lnTo>
                <a:lnTo>
                  <a:pt x="878" y="878"/>
                </a:lnTo>
                <a:lnTo>
                  <a:pt x="868" y="878"/>
                </a:lnTo>
                <a:lnTo>
                  <a:pt x="868" y="883"/>
                </a:lnTo>
                <a:lnTo>
                  <a:pt x="863" y="883"/>
                </a:lnTo>
                <a:lnTo>
                  <a:pt x="857" y="889"/>
                </a:lnTo>
                <a:lnTo>
                  <a:pt x="863" y="889"/>
                </a:lnTo>
                <a:lnTo>
                  <a:pt x="868" y="889"/>
                </a:lnTo>
                <a:lnTo>
                  <a:pt x="2276" y="2364"/>
                </a:lnTo>
                <a:lnTo>
                  <a:pt x="894" y="546"/>
                </a:lnTo>
                <a:lnTo>
                  <a:pt x="899" y="540"/>
                </a:lnTo>
                <a:lnTo>
                  <a:pt x="894" y="540"/>
                </a:lnTo>
                <a:lnTo>
                  <a:pt x="894" y="546"/>
                </a:lnTo>
                <a:lnTo>
                  <a:pt x="2276" y="2364"/>
                </a:lnTo>
                <a:lnTo>
                  <a:pt x="889" y="676"/>
                </a:lnTo>
                <a:lnTo>
                  <a:pt x="904" y="665"/>
                </a:lnTo>
                <a:lnTo>
                  <a:pt x="883" y="676"/>
                </a:lnTo>
                <a:lnTo>
                  <a:pt x="889" y="676"/>
                </a:lnTo>
                <a:lnTo>
                  <a:pt x="2276" y="2364"/>
                </a:lnTo>
                <a:lnTo>
                  <a:pt x="883" y="738"/>
                </a:lnTo>
                <a:lnTo>
                  <a:pt x="889" y="738"/>
                </a:lnTo>
                <a:lnTo>
                  <a:pt x="889" y="733"/>
                </a:lnTo>
                <a:lnTo>
                  <a:pt x="883" y="733"/>
                </a:lnTo>
                <a:lnTo>
                  <a:pt x="883" y="738"/>
                </a:lnTo>
                <a:lnTo>
                  <a:pt x="2276" y="2364"/>
                </a:lnTo>
                <a:lnTo>
                  <a:pt x="889" y="577"/>
                </a:lnTo>
                <a:lnTo>
                  <a:pt x="883" y="577"/>
                </a:lnTo>
                <a:lnTo>
                  <a:pt x="878" y="582"/>
                </a:lnTo>
                <a:lnTo>
                  <a:pt x="889" y="577"/>
                </a:lnTo>
                <a:lnTo>
                  <a:pt x="2276" y="2364"/>
                </a:lnTo>
                <a:lnTo>
                  <a:pt x="894" y="727"/>
                </a:lnTo>
                <a:lnTo>
                  <a:pt x="899" y="722"/>
                </a:lnTo>
                <a:lnTo>
                  <a:pt x="889" y="727"/>
                </a:lnTo>
                <a:lnTo>
                  <a:pt x="894" y="727"/>
                </a:lnTo>
                <a:lnTo>
                  <a:pt x="2276" y="2364"/>
                </a:lnTo>
                <a:lnTo>
                  <a:pt x="883" y="707"/>
                </a:lnTo>
                <a:lnTo>
                  <a:pt x="883" y="712"/>
                </a:lnTo>
                <a:lnTo>
                  <a:pt x="889" y="712"/>
                </a:lnTo>
                <a:lnTo>
                  <a:pt x="894" y="712"/>
                </a:lnTo>
                <a:lnTo>
                  <a:pt x="899" y="707"/>
                </a:lnTo>
                <a:lnTo>
                  <a:pt x="899" y="702"/>
                </a:lnTo>
                <a:lnTo>
                  <a:pt x="894" y="702"/>
                </a:lnTo>
                <a:lnTo>
                  <a:pt x="889" y="702"/>
                </a:lnTo>
                <a:lnTo>
                  <a:pt x="889" y="707"/>
                </a:lnTo>
                <a:lnTo>
                  <a:pt x="883" y="707"/>
                </a:lnTo>
                <a:lnTo>
                  <a:pt x="2276" y="2364"/>
                </a:lnTo>
                <a:lnTo>
                  <a:pt x="1164" y="281"/>
                </a:lnTo>
                <a:lnTo>
                  <a:pt x="1164" y="286"/>
                </a:lnTo>
                <a:lnTo>
                  <a:pt x="1169" y="286"/>
                </a:lnTo>
                <a:lnTo>
                  <a:pt x="1174" y="286"/>
                </a:lnTo>
                <a:lnTo>
                  <a:pt x="1180" y="281"/>
                </a:lnTo>
                <a:lnTo>
                  <a:pt x="1185" y="281"/>
                </a:lnTo>
                <a:lnTo>
                  <a:pt x="1185" y="276"/>
                </a:lnTo>
                <a:lnTo>
                  <a:pt x="1190" y="270"/>
                </a:lnTo>
                <a:lnTo>
                  <a:pt x="1185" y="265"/>
                </a:lnTo>
                <a:lnTo>
                  <a:pt x="1174" y="270"/>
                </a:lnTo>
                <a:lnTo>
                  <a:pt x="1169" y="276"/>
                </a:lnTo>
                <a:lnTo>
                  <a:pt x="1164" y="276"/>
                </a:lnTo>
                <a:lnTo>
                  <a:pt x="1169" y="276"/>
                </a:lnTo>
                <a:lnTo>
                  <a:pt x="1164" y="281"/>
                </a:lnTo>
                <a:lnTo>
                  <a:pt x="2276" y="2364"/>
                </a:lnTo>
                <a:lnTo>
                  <a:pt x="1154" y="426"/>
                </a:lnTo>
                <a:lnTo>
                  <a:pt x="1159" y="426"/>
                </a:lnTo>
                <a:lnTo>
                  <a:pt x="1159" y="421"/>
                </a:lnTo>
                <a:lnTo>
                  <a:pt x="1164" y="421"/>
                </a:lnTo>
                <a:lnTo>
                  <a:pt x="1164" y="416"/>
                </a:lnTo>
                <a:lnTo>
                  <a:pt x="1159" y="416"/>
                </a:lnTo>
                <a:lnTo>
                  <a:pt x="1154" y="426"/>
                </a:lnTo>
                <a:lnTo>
                  <a:pt x="2276" y="2364"/>
                </a:lnTo>
                <a:lnTo>
                  <a:pt x="1128" y="364"/>
                </a:lnTo>
                <a:lnTo>
                  <a:pt x="1138" y="359"/>
                </a:lnTo>
                <a:lnTo>
                  <a:pt x="1148" y="348"/>
                </a:lnTo>
                <a:lnTo>
                  <a:pt x="1143" y="353"/>
                </a:lnTo>
                <a:lnTo>
                  <a:pt x="1143" y="348"/>
                </a:lnTo>
                <a:lnTo>
                  <a:pt x="1133" y="348"/>
                </a:lnTo>
                <a:lnTo>
                  <a:pt x="1128" y="364"/>
                </a:lnTo>
                <a:lnTo>
                  <a:pt x="2276" y="2364"/>
                </a:lnTo>
                <a:lnTo>
                  <a:pt x="1117" y="681"/>
                </a:lnTo>
                <a:lnTo>
                  <a:pt x="1117" y="686"/>
                </a:lnTo>
                <a:lnTo>
                  <a:pt x="1122" y="686"/>
                </a:lnTo>
                <a:lnTo>
                  <a:pt x="1128" y="686"/>
                </a:lnTo>
                <a:lnTo>
                  <a:pt x="1138" y="676"/>
                </a:lnTo>
                <a:lnTo>
                  <a:pt x="1138" y="670"/>
                </a:lnTo>
                <a:lnTo>
                  <a:pt x="1133" y="670"/>
                </a:lnTo>
                <a:lnTo>
                  <a:pt x="1117" y="676"/>
                </a:lnTo>
                <a:lnTo>
                  <a:pt x="1117" y="681"/>
                </a:lnTo>
                <a:lnTo>
                  <a:pt x="2276" y="2364"/>
                </a:lnTo>
                <a:lnTo>
                  <a:pt x="1096" y="743"/>
                </a:lnTo>
                <a:lnTo>
                  <a:pt x="1091" y="753"/>
                </a:lnTo>
                <a:lnTo>
                  <a:pt x="1091" y="748"/>
                </a:lnTo>
                <a:lnTo>
                  <a:pt x="1091" y="753"/>
                </a:lnTo>
                <a:lnTo>
                  <a:pt x="1091" y="759"/>
                </a:lnTo>
                <a:lnTo>
                  <a:pt x="1096" y="759"/>
                </a:lnTo>
                <a:lnTo>
                  <a:pt x="1091" y="759"/>
                </a:lnTo>
                <a:lnTo>
                  <a:pt x="1096" y="759"/>
                </a:lnTo>
                <a:lnTo>
                  <a:pt x="1096" y="753"/>
                </a:lnTo>
                <a:lnTo>
                  <a:pt x="1102" y="759"/>
                </a:lnTo>
                <a:lnTo>
                  <a:pt x="1107" y="759"/>
                </a:lnTo>
                <a:lnTo>
                  <a:pt x="1112" y="753"/>
                </a:lnTo>
                <a:lnTo>
                  <a:pt x="1117" y="753"/>
                </a:lnTo>
                <a:lnTo>
                  <a:pt x="1112" y="748"/>
                </a:lnTo>
                <a:lnTo>
                  <a:pt x="1107" y="748"/>
                </a:lnTo>
                <a:lnTo>
                  <a:pt x="1112" y="743"/>
                </a:lnTo>
                <a:lnTo>
                  <a:pt x="1107" y="743"/>
                </a:lnTo>
                <a:lnTo>
                  <a:pt x="1096" y="743"/>
                </a:lnTo>
                <a:lnTo>
                  <a:pt x="2276" y="2364"/>
                </a:lnTo>
                <a:lnTo>
                  <a:pt x="1133" y="774"/>
                </a:lnTo>
                <a:lnTo>
                  <a:pt x="1128" y="774"/>
                </a:lnTo>
                <a:lnTo>
                  <a:pt x="1133" y="774"/>
                </a:lnTo>
                <a:lnTo>
                  <a:pt x="1133" y="774"/>
                </a:lnTo>
                <a:lnTo>
                  <a:pt x="2276" y="2364"/>
                </a:lnTo>
                <a:lnTo>
                  <a:pt x="1154" y="530"/>
                </a:lnTo>
                <a:lnTo>
                  <a:pt x="1148" y="530"/>
                </a:lnTo>
                <a:lnTo>
                  <a:pt x="1148" y="535"/>
                </a:lnTo>
                <a:lnTo>
                  <a:pt x="1154" y="535"/>
                </a:lnTo>
                <a:lnTo>
                  <a:pt x="1159" y="530"/>
                </a:lnTo>
                <a:lnTo>
                  <a:pt x="1164" y="530"/>
                </a:lnTo>
                <a:lnTo>
                  <a:pt x="1164" y="525"/>
                </a:lnTo>
                <a:lnTo>
                  <a:pt x="1164" y="520"/>
                </a:lnTo>
                <a:lnTo>
                  <a:pt x="1159" y="525"/>
                </a:lnTo>
                <a:lnTo>
                  <a:pt x="1148" y="530"/>
                </a:lnTo>
                <a:lnTo>
                  <a:pt x="1154" y="530"/>
                </a:lnTo>
                <a:lnTo>
                  <a:pt x="2276" y="2364"/>
                </a:lnTo>
                <a:lnTo>
                  <a:pt x="1143" y="447"/>
                </a:lnTo>
                <a:lnTo>
                  <a:pt x="1148" y="442"/>
                </a:lnTo>
                <a:lnTo>
                  <a:pt x="1148" y="447"/>
                </a:lnTo>
                <a:lnTo>
                  <a:pt x="1154" y="442"/>
                </a:lnTo>
                <a:lnTo>
                  <a:pt x="1148" y="442"/>
                </a:lnTo>
                <a:lnTo>
                  <a:pt x="1143" y="447"/>
                </a:lnTo>
                <a:lnTo>
                  <a:pt x="2276" y="2364"/>
                </a:lnTo>
                <a:lnTo>
                  <a:pt x="982" y="598"/>
                </a:lnTo>
                <a:lnTo>
                  <a:pt x="977" y="603"/>
                </a:lnTo>
                <a:lnTo>
                  <a:pt x="982" y="603"/>
                </a:lnTo>
                <a:lnTo>
                  <a:pt x="977" y="603"/>
                </a:lnTo>
                <a:lnTo>
                  <a:pt x="982" y="603"/>
                </a:lnTo>
                <a:lnTo>
                  <a:pt x="982" y="598"/>
                </a:lnTo>
                <a:lnTo>
                  <a:pt x="2276" y="2364"/>
                </a:lnTo>
                <a:lnTo>
                  <a:pt x="982" y="447"/>
                </a:lnTo>
                <a:lnTo>
                  <a:pt x="987" y="447"/>
                </a:lnTo>
                <a:lnTo>
                  <a:pt x="987" y="452"/>
                </a:lnTo>
                <a:lnTo>
                  <a:pt x="992" y="447"/>
                </a:lnTo>
                <a:lnTo>
                  <a:pt x="1008" y="437"/>
                </a:lnTo>
                <a:lnTo>
                  <a:pt x="1008" y="431"/>
                </a:lnTo>
                <a:lnTo>
                  <a:pt x="1013" y="426"/>
                </a:lnTo>
                <a:lnTo>
                  <a:pt x="1029" y="421"/>
                </a:lnTo>
                <a:lnTo>
                  <a:pt x="1024" y="416"/>
                </a:lnTo>
                <a:lnTo>
                  <a:pt x="1013" y="426"/>
                </a:lnTo>
                <a:lnTo>
                  <a:pt x="1003" y="431"/>
                </a:lnTo>
                <a:lnTo>
                  <a:pt x="992" y="437"/>
                </a:lnTo>
                <a:lnTo>
                  <a:pt x="987" y="437"/>
                </a:lnTo>
                <a:lnTo>
                  <a:pt x="987" y="442"/>
                </a:lnTo>
                <a:lnTo>
                  <a:pt x="982" y="447"/>
                </a:lnTo>
                <a:lnTo>
                  <a:pt x="2276" y="2364"/>
                </a:lnTo>
                <a:lnTo>
                  <a:pt x="1102" y="374"/>
                </a:lnTo>
                <a:lnTo>
                  <a:pt x="1107" y="374"/>
                </a:lnTo>
                <a:lnTo>
                  <a:pt x="1102" y="369"/>
                </a:lnTo>
                <a:lnTo>
                  <a:pt x="1096" y="374"/>
                </a:lnTo>
                <a:lnTo>
                  <a:pt x="1102" y="374"/>
                </a:lnTo>
                <a:lnTo>
                  <a:pt x="1096" y="374"/>
                </a:lnTo>
                <a:lnTo>
                  <a:pt x="1096" y="379"/>
                </a:lnTo>
                <a:lnTo>
                  <a:pt x="1102" y="374"/>
                </a:lnTo>
                <a:lnTo>
                  <a:pt x="2276" y="2364"/>
                </a:lnTo>
                <a:lnTo>
                  <a:pt x="1039" y="281"/>
                </a:lnTo>
                <a:lnTo>
                  <a:pt x="1039" y="286"/>
                </a:lnTo>
                <a:lnTo>
                  <a:pt x="1044" y="286"/>
                </a:lnTo>
                <a:lnTo>
                  <a:pt x="1055" y="281"/>
                </a:lnTo>
                <a:lnTo>
                  <a:pt x="1060" y="276"/>
                </a:lnTo>
                <a:lnTo>
                  <a:pt x="1060" y="270"/>
                </a:lnTo>
                <a:lnTo>
                  <a:pt x="1055" y="265"/>
                </a:lnTo>
                <a:lnTo>
                  <a:pt x="1044" y="270"/>
                </a:lnTo>
                <a:lnTo>
                  <a:pt x="1039" y="276"/>
                </a:lnTo>
                <a:lnTo>
                  <a:pt x="1039" y="281"/>
                </a:lnTo>
                <a:lnTo>
                  <a:pt x="2276" y="2364"/>
                </a:lnTo>
                <a:lnTo>
                  <a:pt x="1013" y="369"/>
                </a:lnTo>
                <a:lnTo>
                  <a:pt x="1024" y="369"/>
                </a:lnTo>
                <a:lnTo>
                  <a:pt x="1029" y="369"/>
                </a:lnTo>
                <a:lnTo>
                  <a:pt x="1029" y="364"/>
                </a:lnTo>
                <a:lnTo>
                  <a:pt x="1034" y="364"/>
                </a:lnTo>
                <a:lnTo>
                  <a:pt x="1039" y="353"/>
                </a:lnTo>
                <a:lnTo>
                  <a:pt x="1034" y="353"/>
                </a:lnTo>
                <a:lnTo>
                  <a:pt x="1029" y="353"/>
                </a:lnTo>
                <a:lnTo>
                  <a:pt x="1024" y="359"/>
                </a:lnTo>
                <a:lnTo>
                  <a:pt x="1013" y="364"/>
                </a:lnTo>
                <a:lnTo>
                  <a:pt x="1013" y="369"/>
                </a:lnTo>
                <a:lnTo>
                  <a:pt x="2276" y="2364"/>
                </a:lnTo>
                <a:lnTo>
                  <a:pt x="998" y="426"/>
                </a:lnTo>
                <a:lnTo>
                  <a:pt x="992" y="426"/>
                </a:lnTo>
                <a:lnTo>
                  <a:pt x="1003" y="421"/>
                </a:lnTo>
                <a:lnTo>
                  <a:pt x="998" y="421"/>
                </a:lnTo>
                <a:lnTo>
                  <a:pt x="998" y="426"/>
                </a:lnTo>
                <a:lnTo>
                  <a:pt x="2276" y="2364"/>
                </a:lnTo>
                <a:lnTo>
                  <a:pt x="1133" y="748"/>
                </a:lnTo>
                <a:lnTo>
                  <a:pt x="1133" y="753"/>
                </a:lnTo>
                <a:lnTo>
                  <a:pt x="1138" y="753"/>
                </a:lnTo>
                <a:lnTo>
                  <a:pt x="1143" y="748"/>
                </a:lnTo>
                <a:lnTo>
                  <a:pt x="1148" y="748"/>
                </a:lnTo>
                <a:lnTo>
                  <a:pt x="1148" y="743"/>
                </a:lnTo>
                <a:lnTo>
                  <a:pt x="1154" y="743"/>
                </a:lnTo>
                <a:lnTo>
                  <a:pt x="1159" y="738"/>
                </a:lnTo>
                <a:lnTo>
                  <a:pt x="1159" y="733"/>
                </a:lnTo>
                <a:lnTo>
                  <a:pt x="1143" y="738"/>
                </a:lnTo>
                <a:lnTo>
                  <a:pt x="1138" y="743"/>
                </a:lnTo>
                <a:lnTo>
                  <a:pt x="1133" y="748"/>
                </a:lnTo>
                <a:lnTo>
                  <a:pt x="2276" y="2364"/>
                </a:lnTo>
                <a:lnTo>
                  <a:pt x="967" y="977"/>
                </a:lnTo>
                <a:lnTo>
                  <a:pt x="956" y="982"/>
                </a:lnTo>
                <a:lnTo>
                  <a:pt x="951" y="987"/>
                </a:lnTo>
                <a:lnTo>
                  <a:pt x="956" y="987"/>
                </a:lnTo>
                <a:lnTo>
                  <a:pt x="961" y="987"/>
                </a:lnTo>
                <a:lnTo>
                  <a:pt x="967" y="982"/>
                </a:lnTo>
                <a:lnTo>
                  <a:pt x="967" y="977"/>
                </a:lnTo>
                <a:lnTo>
                  <a:pt x="2276" y="2364"/>
                </a:lnTo>
                <a:lnTo>
                  <a:pt x="930" y="925"/>
                </a:lnTo>
                <a:lnTo>
                  <a:pt x="935" y="925"/>
                </a:lnTo>
                <a:lnTo>
                  <a:pt x="935" y="920"/>
                </a:lnTo>
                <a:lnTo>
                  <a:pt x="935" y="925"/>
                </a:lnTo>
                <a:lnTo>
                  <a:pt x="946" y="925"/>
                </a:lnTo>
                <a:lnTo>
                  <a:pt x="951" y="920"/>
                </a:lnTo>
                <a:lnTo>
                  <a:pt x="951" y="915"/>
                </a:lnTo>
                <a:lnTo>
                  <a:pt x="961" y="904"/>
                </a:lnTo>
                <a:lnTo>
                  <a:pt x="956" y="904"/>
                </a:lnTo>
                <a:lnTo>
                  <a:pt x="946" y="915"/>
                </a:lnTo>
                <a:lnTo>
                  <a:pt x="930" y="925"/>
                </a:lnTo>
                <a:lnTo>
                  <a:pt x="2276" y="2364"/>
                </a:lnTo>
                <a:lnTo>
                  <a:pt x="967" y="831"/>
                </a:lnTo>
                <a:lnTo>
                  <a:pt x="967" y="837"/>
                </a:lnTo>
                <a:lnTo>
                  <a:pt x="972" y="837"/>
                </a:lnTo>
                <a:lnTo>
                  <a:pt x="977" y="831"/>
                </a:lnTo>
                <a:lnTo>
                  <a:pt x="982" y="826"/>
                </a:lnTo>
                <a:lnTo>
                  <a:pt x="977" y="821"/>
                </a:lnTo>
                <a:lnTo>
                  <a:pt x="972" y="826"/>
                </a:lnTo>
                <a:lnTo>
                  <a:pt x="967" y="831"/>
                </a:lnTo>
                <a:lnTo>
                  <a:pt x="2276" y="2364"/>
                </a:lnTo>
                <a:lnTo>
                  <a:pt x="946" y="1034"/>
                </a:lnTo>
                <a:lnTo>
                  <a:pt x="935" y="1034"/>
                </a:lnTo>
                <a:lnTo>
                  <a:pt x="925" y="1034"/>
                </a:lnTo>
                <a:lnTo>
                  <a:pt x="920" y="1039"/>
                </a:lnTo>
                <a:lnTo>
                  <a:pt x="915" y="1039"/>
                </a:lnTo>
                <a:lnTo>
                  <a:pt x="915" y="1044"/>
                </a:lnTo>
                <a:lnTo>
                  <a:pt x="904" y="1050"/>
                </a:lnTo>
                <a:lnTo>
                  <a:pt x="909" y="1050"/>
                </a:lnTo>
                <a:lnTo>
                  <a:pt x="899" y="1055"/>
                </a:lnTo>
                <a:lnTo>
                  <a:pt x="894" y="1065"/>
                </a:lnTo>
                <a:lnTo>
                  <a:pt x="899" y="1065"/>
                </a:lnTo>
                <a:lnTo>
                  <a:pt x="894" y="1065"/>
                </a:lnTo>
                <a:lnTo>
                  <a:pt x="899" y="1065"/>
                </a:lnTo>
                <a:lnTo>
                  <a:pt x="894" y="1070"/>
                </a:lnTo>
                <a:lnTo>
                  <a:pt x="899" y="1070"/>
                </a:lnTo>
                <a:lnTo>
                  <a:pt x="904" y="1070"/>
                </a:lnTo>
                <a:lnTo>
                  <a:pt x="909" y="1070"/>
                </a:lnTo>
                <a:lnTo>
                  <a:pt x="904" y="1076"/>
                </a:lnTo>
                <a:lnTo>
                  <a:pt x="915" y="1065"/>
                </a:lnTo>
                <a:lnTo>
                  <a:pt x="915" y="1070"/>
                </a:lnTo>
                <a:lnTo>
                  <a:pt x="920" y="1065"/>
                </a:lnTo>
                <a:lnTo>
                  <a:pt x="930" y="1055"/>
                </a:lnTo>
                <a:lnTo>
                  <a:pt x="935" y="1050"/>
                </a:lnTo>
                <a:lnTo>
                  <a:pt x="946" y="1044"/>
                </a:lnTo>
                <a:lnTo>
                  <a:pt x="946" y="1039"/>
                </a:lnTo>
                <a:lnTo>
                  <a:pt x="946" y="1034"/>
                </a:lnTo>
                <a:lnTo>
                  <a:pt x="2276" y="2364"/>
                </a:lnTo>
                <a:lnTo>
                  <a:pt x="899" y="748"/>
                </a:lnTo>
                <a:lnTo>
                  <a:pt x="894" y="753"/>
                </a:lnTo>
                <a:lnTo>
                  <a:pt x="894" y="748"/>
                </a:lnTo>
                <a:lnTo>
                  <a:pt x="899" y="743"/>
                </a:lnTo>
                <a:lnTo>
                  <a:pt x="894" y="743"/>
                </a:lnTo>
                <a:lnTo>
                  <a:pt x="889" y="743"/>
                </a:lnTo>
                <a:lnTo>
                  <a:pt x="883" y="748"/>
                </a:lnTo>
                <a:lnTo>
                  <a:pt x="878" y="753"/>
                </a:lnTo>
                <a:lnTo>
                  <a:pt x="878" y="759"/>
                </a:lnTo>
                <a:lnTo>
                  <a:pt x="883" y="759"/>
                </a:lnTo>
                <a:lnTo>
                  <a:pt x="889" y="759"/>
                </a:lnTo>
                <a:lnTo>
                  <a:pt x="889" y="753"/>
                </a:lnTo>
                <a:lnTo>
                  <a:pt x="889" y="759"/>
                </a:lnTo>
                <a:lnTo>
                  <a:pt x="889" y="753"/>
                </a:lnTo>
                <a:lnTo>
                  <a:pt x="894" y="753"/>
                </a:lnTo>
                <a:lnTo>
                  <a:pt x="899" y="748"/>
                </a:lnTo>
                <a:lnTo>
                  <a:pt x="2276" y="2364"/>
                </a:lnTo>
                <a:lnTo>
                  <a:pt x="868" y="1003"/>
                </a:lnTo>
                <a:lnTo>
                  <a:pt x="873" y="998"/>
                </a:lnTo>
                <a:lnTo>
                  <a:pt x="878" y="998"/>
                </a:lnTo>
                <a:lnTo>
                  <a:pt x="878" y="992"/>
                </a:lnTo>
                <a:lnTo>
                  <a:pt x="878" y="987"/>
                </a:lnTo>
                <a:lnTo>
                  <a:pt x="873" y="987"/>
                </a:lnTo>
                <a:lnTo>
                  <a:pt x="868" y="987"/>
                </a:lnTo>
                <a:lnTo>
                  <a:pt x="863" y="992"/>
                </a:lnTo>
                <a:lnTo>
                  <a:pt x="857" y="998"/>
                </a:lnTo>
                <a:lnTo>
                  <a:pt x="857" y="1003"/>
                </a:lnTo>
                <a:lnTo>
                  <a:pt x="863" y="1003"/>
                </a:lnTo>
                <a:lnTo>
                  <a:pt x="868" y="1003"/>
                </a:lnTo>
                <a:lnTo>
                  <a:pt x="2276" y="2364"/>
                </a:lnTo>
                <a:lnTo>
                  <a:pt x="878" y="1039"/>
                </a:lnTo>
                <a:lnTo>
                  <a:pt x="878" y="1034"/>
                </a:lnTo>
                <a:lnTo>
                  <a:pt x="873" y="1034"/>
                </a:lnTo>
                <a:lnTo>
                  <a:pt x="873" y="1039"/>
                </a:lnTo>
                <a:lnTo>
                  <a:pt x="878" y="1039"/>
                </a:lnTo>
                <a:lnTo>
                  <a:pt x="2276" y="2364"/>
                </a:lnTo>
                <a:lnTo>
                  <a:pt x="889" y="821"/>
                </a:lnTo>
                <a:lnTo>
                  <a:pt x="878" y="826"/>
                </a:lnTo>
                <a:lnTo>
                  <a:pt x="878" y="831"/>
                </a:lnTo>
                <a:lnTo>
                  <a:pt x="878" y="837"/>
                </a:lnTo>
                <a:lnTo>
                  <a:pt x="883" y="837"/>
                </a:lnTo>
                <a:lnTo>
                  <a:pt x="889" y="831"/>
                </a:lnTo>
                <a:lnTo>
                  <a:pt x="889" y="826"/>
                </a:lnTo>
                <a:lnTo>
                  <a:pt x="889" y="821"/>
                </a:lnTo>
                <a:lnTo>
                  <a:pt x="2276" y="2364"/>
                </a:lnTo>
                <a:lnTo>
                  <a:pt x="837" y="946"/>
                </a:lnTo>
                <a:lnTo>
                  <a:pt x="842" y="946"/>
                </a:lnTo>
                <a:lnTo>
                  <a:pt x="847" y="946"/>
                </a:lnTo>
                <a:lnTo>
                  <a:pt x="857" y="940"/>
                </a:lnTo>
                <a:lnTo>
                  <a:pt x="863" y="925"/>
                </a:lnTo>
                <a:lnTo>
                  <a:pt x="868" y="920"/>
                </a:lnTo>
                <a:lnTo>
                  <a:pt x="857" y="925"/>
                </a:lnTo>
                <a:lnTo>
                  <a:pt x="863" y="925"/>
                </a:lnTo>
                <a:lnTo>
                  <a:pt x="857" y="925"/>
                </a:lnTo>
                <a:lnTo>
                  <a:pt x="847" y="935"/>
                </a:lnTo>
                <a:lnTo>
                  <a:pt x="842" y="940"/>
                </a:lnTo>
                <a:lnTo>
                  <a:pt x="837" y="946"/>
                </a:lnTo>
                <a:lnTo>
                  <a:pt x="2276" y="2364"/>
                </a:lnTo>
                <a:lnTo>
                  <a:pt x="1076" y="873"/>
                </a:lnTo>
                <a:lnTo>
                  <a:pt x="1081" y="868"/>
                </a:lnTo>
                <a:lnTo>
                  <a:pt x="1086" y="868"/>
                </a:lnTo>
                <a:lnTo>
                  <a:pt x="1086" y="863"/>
                </a:lnTo>
                <a:lnTo>
                  <a:pt x="1076" y="863"/>
                </a:lnTo>
                <a:lnTo>
                  <a:pt x="1081" y="857"/>
                </a:lnTo>
                <a:lnTo>
                  <a:pt x="1076" y="852"/>
                </a:lnTo>
                <a:lnTo>
                  <a:pt x="1076" y="847"/>
                </a:lnTo>
                <a:lnTo>
                  <a:pt x="1065" y="852"/>
                </a:lnTo>
                <a:lnTo>
                  <a:pt x="1060" y="857"/>
                </a:lnTo>
                <a:lnTo>
                  <a:pt x="1050" y="863"/>
                </a:lnTo>
                <a:lnTo>
                  <a:pt x="1055" y="863"/>
                </a:lnTo>
                <a:lnTo>
                  <a:pt x="1050" y="868"/>
                </a:lnTo>
                <a:lnTo>
                  <a:pt x="1055" y="868"/>
                </a:lnTo>
                <a:lnTo>
                  <a:pt x="1050" y="868"/>
                </a:lnTo>
                <a:lnTo>
                  <a:pt x="1055" y="873"/>
                </a:lnTo>
                <a:lnTo>
                  <a:pt x="1050" y="873"/>
                </a:lnTo>
                <a:lnTo>
                  <a:pt x="1055" y="873"/>
                </a:lnTo>
                <a:lnTo>
                  <a:pt x="1060" y="873"/>
                </a:lnTo>
                <a:lnTo>
                  <a:pt x="1055" y="873"/>
                </a:lnTo>
                <a:lnTo>
                  <a:pt x="1060" y="873"/>
                </a:lnTo>
                <a:lnTo>
                  <a:pt x="1065" y="873"/>
                </a:lnTo>
                <a:lnTo>
                  <a:pt x="1065" y="878"/>
                </a:lnTo>
                <a:lnTo>
                  <a:pt x="1070" y="873"/>
                </a:lnTo>
                <a:lnTo>
                  <a:pt x="1076" y="878"/>
                </a:lnTo>
                <a:lnTo>
                  <a:pt x="1076" y="873"/>
                </a:lnTo>
                <a:lnTo>
                  <a:pt x="2276" y="2364"/>
                </a:lnTo>
                <a:lnTo>
                  <a:pt x="1024" y="1008"/>
                </a:lnTo>
                <a:lnTo>
                  <a:pt x="1029" y="1008"/>
                </a:lnTo>
                <a:lnTo>
                  <a:pt x="1029" y="1003"/>
                </a:lnTo>
                <a:lnTo>
                  <a:pt x="1024" y="1008"/>
                </a:lnTo>
                <a:lnTo>
                  <a:pt x="2276" y="2364"/>
                </a:lnTo>
                <a:lnTo>
                  <a:pt x="1122" y="987"/>
                </a:lnTo>
                <a:lnTo>
                  <a:pt x="1117" y="982"/>
                </a:lnTo>
                <a:lnTo>
                  <a:pt x="1107" y="982"/>
                </a:lnTo>
                <a:lnTo>
                  <a:pt x="1096" y="987"/>
                </a:lnTo>
                <a:lnTo>
                  <a:pt x="1102" y="987"/>
                </a:lnTo>
                <a:lnTo>
                  <a:pt x="1096" y="992"/>
                </a:lnTo>
                <a:lnTo>
                  <a:pt x="1091" y="998"/>
                </a:lnTo>
                <a:lnTo>
                  <a:pt x="1096" y="998"/>
                </a:lnTo>
                <a:lnTo>
                  <a:pt x="1091" y="1003"/>
                </a:lnTo>
                <a:lnTo>
                  <a:pt x="1096" y="998"/>
                </a:lnTo>
                <a:lnTo>
                  <a:pt x="1096" y="1003"/>
                </a:lnTo>
                <a:lnTo>
                  <a:pt x="1096" y="998"/>
                </a:lnTo>
                <a:lnTo>
                  <a:pt x="1102" y="1003"/>
                </a:lnTo>
                <a:lnTo>
                  <a:pt x="1107" y="998"/>
                </a:lnTo>
                <a:lnTo>
                  <a:pt x="1107" y="1003"/>
                </a:lnTo>
                <a:lnTo>
                  <a:pt x="1107" y="998"/>
                </a:lnTo>
                <a:lnTo>
                  <a:pt x="1112" y="998"/>
                </a:lnTo>
                <a:lnTo>
                  <a:pt x="1117" y="987"/>
                </a:lnTo>
                <a:lnTo>
                  <a:pt x="1122" y="987"/>
                </a:lnTo>
                <a:lnTo>
                  <a:pt x="2276" y="2364"/>
                </a:lnTo>
                <a:lnTo>
                  <a:pt x="992" y="1008"/>
                </a:lnTo>
                <a:lnTo>
                  <a:pt x="998" y="1008"/>
                </a:lnTo>
                <a:lnTo>
                  <a:pt x="998" y="1003"/>
                </a:lnTo>
                <a:lnTo>
                  <a:pt x="987" y="1008"/>
                </a:lnTo>
                <a:lnTo>
                  <a:pt x="987" y="1013"/>
                </a:lnTo>
                <a:lnTo>
                  <a:pt x="992" y="1008"/>
                </a:lnTo>
                <a:lnTo>
                  <a:pt x="987" y="1013"/>
                </a:lnTo>
                <a:lnTo>
                  <a:pt x="992" y="1008"/>
                </a:lnTo>
                <a:lnTo>
                  <a:pt x="2276" y="2364"/>
                </a:lnTo>
                <a:lnTo>
                  <a:pt x="987" y="987"/>
                </a:lnTo>
                <a:lnTo>
                  <a:pt x="992" y="982"/>
                </a:lnTo>
                <a:lnTo>
                  <a:pt x="992" y="977"/>
                </a:lnTo>
                <a:lnTo>
                  <a:pt x="987" y="977"/>
                </a:lnTo>
                <a:lnTo>
                  <a:pt x="982" y="982"/>
                </a:lnTo>
                <a:lnTo>
                  <a:pt x="982" y="987"/>
                </a:lnTo>
                <a:lnTo>
                  <a:pt x="987" y="987"/>
                </a:lnTo>
                <a:lnTo>
                  <a:pt x="2276" y="2364"/>
                </a:lnTo>
                <a:lnTo>
                  <a:pt x="998" y="883"/>
                </a:lnTo>
                <a:lnTo>
                  <a:pt x="987" y="883"/>
                </a:lnTo>
                <a:lnTo>
                  <a:pt x="972" y="894"/>
                </a:lnTo>
                <a:lnTo>
                  <a:pt x="972" y="899"/>
                </a:lnTo>
                <a:lnTo>
                  <a:pt x="977" y="904"/>
                </a:lnTo>
                <a:lnTo>
                  <a:pt x="972" y="915"/>
                </a:lnTo>
                <a:lnTo>
                  <a:pt x="977" y="904"/>
                </a:lnTo>
                <a:lnTo>
                  <a:pt x="977" y="909"/>
                </a:lnTo>
                <a:lnTo>
                  <a:pt x="982" y="909"/>
                </a:lnTo>
                <a:lnTo>
                  <a:pt x="982" y="915"/>
                </a:lnTo>
                <a:lnTo>
                  <a:pt x="982" y="909"/>
                </a:lnTo>
                <a:lnTo>
                  <a:pt x="987" y="909"/>
                </a:lnTo>
                <a:lnTo>
                  <a:pt x="992" y="899"/>
                </a:lnTo>
                <a:lnTo>
                  <a:pt x="998" y="899"/>
                </a:lnTo>
                <a:lnTo>
                  <a:pt x="1003" y="894"/>
                </a:lnTo>
                <a:lnTo>
                  <a:pt x="1003" y="889"/>
                </a:lnTo>
                <a:lnTo>
                  <a:pt x="998" y="883"/>
                </a:lnTo>
                <a:lnTo>
                  <a:pt x="2276" y="2364"/>
                </a:lnTo>
                <a:lnTo>
                  <a:pt x="1018" y="863"/>
                </a:lnTo>
                <a:lnTo>
                  <a:pt x="1018" y="857"/>
                </a:lnTo>
                <a:lnTo>
                  <a:pt x="1013" y="857"/>
                </a:lnTo>
                <a:lnTo>
                  <a:pt x="1008" y="857"/>
                </a:lnTo>
                <a:lnTo>
                  <a:pt x="1003" y="863"/>
                </a:lnTo>
                <a:lnTo>
                  <a:pt x="998" y="863"/>
                </a:lnTo>
                <a:lnTo>
                  <a:pt x="992" y="868"/>
                </a:lnTo>
                <a:lnTo>
                  <a:pt x="998" y="873"/>
                </a:lnTo>
                <a:lnTo>
                  <a:pt x="987" y="878"/>
                </a:lnTo>
                <a:lnTo>
                  <a:pt x="992" y="878"/>
                </a:lnTo>
                <a:lnTo>
                  <a:pt x="992" y="873"/>
                </a:lnTo>
                <a:lnTo>
                  <a:pt x="992" y="878"/>
                </a:lnTo>
                <a:lnTo>
                  <a:pt x="998" y="878"/>
                </a:lnTo>
                <a:lnTo>
                  <a:pt x="1003" y="878"/>
                </a:lnTo>
                <a:lnTo>
                  <a:pt x="1008" y="878"/>
                </a:lnTo>
                <a:lnTo>
                  <a:pt x="1013" y="868"/>
                </a:lnTo>
                <a:lnTo>
                  <a:pt x="1018" y="868"/>
                </a:lnTo>
                <a:lnTo>
                  <a:pt x="1018" y="863"/>
                </a:lnTo>
                <a:lnTo>
                  <a:pt x="2276" y="2364"/>
                </a:lnTo>
                <a:lnTo>
                  <a:pt x="1018" y="1008"/>
                </a:lnTo>
                <a:lnTo>
                  <a:pt x="1018" y="1003"/>
                </a:lnTo>
                <a:lnTo>
                  <a:pt x="1008" y="1013"/>
                </a:lnTo>
                <a:lnTo>
                  <a:pt x="1013" y="1013"/>
                </a:lnTo>
                <a:lnTo>
                  <a:pt x="1008" y="1013"/>
                </a:lnTo>
                <a:lnTo>
                  <a:pt x="1018" y="1008"/>
                </a:lnTo>
                <a:lnTo>
                  <a:pt x="2276" y="2364"/>
                </a:lnTo>
                <a:lnTo>
                  <a:pt x="925" y="847"/>
                </a:lnTo>
                <a:lnTo>
                  <a:pt x="920" y="847"/>
                </a:lnTo>
                <a:lnTo>
                  <a:pt x="920" y="852"/>
                </a:lnTo>
                <a:lnTo>
                  <a:pt x="915" y="852"/>
                </a:lnTo>
                <a:lnTo>
                  <a:pt x="925" y="847"/>
                </a:lnTo>
                <a:lnTo>
                  <a:pt x="2276" y="2364"/>
                </a:lnTo>
                <a:lnTo>
                  <a:pt x="946" y="624"/>
                </a:lnTo>
                <a:lnTo>
                  <a:pt x="951" y="618"/>
                </a:lnTo>
                <a:lnTo>
                  <a:pt x="946" y="618"/>
                </a:lnTo>
                <a:lnTo>
                  <a:pt x="946" y="624"/>
                </a:lnTo>
                <a:lnTo>
                  <a:pt x="2276" y="2364"/>
                </a:lnTo>
                <a:lnTo>
                  <a:pt x="909" y="483"/>
                </a:lnTo>
                <a:lnTo>
                  <a:pt x="904" y="483"/>
                </a:lnTo>
                <a:lnTo>
                  <a:pt x="899" y="489"/>
                </a:lnTo>
                <a:lnTo>
                  <a:pt x="904" y="483"/>
                </a:lnTo>
                <a:lnTo>
                  <a:pt x="899" y="489"/>
                </a:lnTo>
                <a:lnTo>
                  <a:pt x="909" y="483"/>
                </a:lnTo>
                <a:lnTo>
                  <a:pt x="2276" y="2364"/>
                </a:lnTo>
                <a:lnTo>
                  <a:pt x="904" y="909"/>
                </a:lnTo>
                <a:lnTo>
                  <a:pt x="909" y="909"/>
                </a:lnTo>
                <a:lnTo>
                  <a:pt x="915" y="904"/>
                </a:lnTo>
                <a:lnTo>
                  <a:pt x="915" y="899"/>
                </a:lnTo>
                <a:lnTo>
                  <a:pt x="909" y="899"/>
                </a:lnTo>
                <a:lnTo>
                  <a:pt x="904" y="909"/>
                </a:lnTo>
                <a:lnTo>
                  <a:pt x="2276" y="2364"/>
                </a:lnTo>
                <a:lnTo>
                  <a:pt x="925" y="359"/>
                </a:lnTo>
                <a:lnTo>
                  <a:pt x="930" y="353"/>
                </a:lnTo>
                <a:lnTo>
                  <a:pt x="925" y="353"/>
                </a:lnTo>
                <a:lnTo>
                  <a:pt x="920" y="359"/>
                </a:lnTo>
                <a:lnTo>
                  <a:pt x="925" y="359"/>
                </a:lnTo>
                <a:lnTo>
                  <a:pt x="2276" y="2364"/>
                </a:lnTo>
                <a:lnTo>
                  <a:pt x="915" y="348"/>
                </a:lnTo>
                <a:lnTo>
                  <a:pt x="920" y="348"/>
                </a:lnTo>
                <a:lnTo>
                  <a:pt x="915" y="343"/>
                </a:lnTo>
                <a:lnTo>
                  <a:pt x="915" y="348"/>
                </a:lnTo>
                <a:lnTo>
                  <a:pt x="2276" y="2364"/>
                </a:lnTo>
                <a:lnTo>
                  <a:pt x="925" y="457"/>
                </a:lnTo>
                <a:lnTo>
                  <a:pt x="915" y="468"/>
                </a:lnTo>
                <a:lnTo>
                  <a:pt x="920" y="468"/>
                </a:lnTo>
                <a:lnTo>
                  <a:pt x="915" y="468"/>
                </a:lnTo>
                <a:lnTo>
                  <a:pt x="920" y="468"/>
                </a:lnTo>
                <a:lnTo>
                  <a:pt x="925" y="468"/>
                </a:lnTo>
                <a:lnTo>
                  <a:pt x="930" y="463"/>
                </a:lnTo>
                <a:lnTo>
                  <a:pt x="925" y="457"/>
                </a:lnTo>
                <a:lnTo>
                  <a:pt x="2276" y="2364"/>
                </a:lnTo>
                <a:lnTo>
                  <a:pt x="842" y="717"/>
                </a:lnTo>
                <a:lnTo>
                  <a:pt x="837" y="717"/>
                </a:lnTo>
                <a:lnTo>
                  <a:pt x="837" y="722"/>
                </a:lnTo>
                <a:lnTo>
                  <a:pt x="842" y="717"/>
                </a:lnTo>
                <a:lnTo>
                  <a:pt x="2276" y="2364"/>
                </a:lnTo>
                <a:lnTo>
                  <a:pt x="878" y="722"/>
                </a:lnTo>
                <a:lnTo>
                  <a:pt x="883" y="717"/>
                </a:lnTo>
                <a:lnTo>
                  <a:pt x="878" y="717"/>
                </a:lnTo>
                <a:lnTo>
                  <a:pt x="873" y="722"/>
                </a:lnTo>
                <a:lnTo>
                  <a:pt x="878" y="722"/>
                </a:lnTo>
                <a:lnTo>
                  <a:pt x="2276" y="2364"/>
                </a:lnTo>
                <a:lnTo>
                  <a:pt x="920" y="1024"/>
                </a:lnTo>
                <a:lnTo>
                  <a:pt x="920" y="1018"/>
                </a:lnTo>
                <a:lnTo>
                  <a:pt x="915" y="1024"/>
                </a:lnTo>
                <a:lnTo>
                  <a:pt x="920" y="1024"/>
                </a:lnTo>
                <a:lnTo>
                  <a:pt x="2276" y="2364"/>
                </a:lnTo>
                <a:lnTo>
                  <a:pt x="852" y="426"/>
                </a:lnTo>
                <a:lnTo>
                  <a:pt x="863" y="421"/>
                </a:lnTo>
                <a:lnTo>
                  <a:pt x="863" y="416"/>
                </a:lnTo>
                <a:lnTo>
                  <a:pt x="857" y="416"/>
                </a:lnTo>
                <a:lnTo>
                  <a:pt x="852" y="421"/>
                </a:lnTo>
                <a:lnTo>
                  <a:pt x="852" y="426"/>
                </a:lnTo>
                <a:lnTo>
                  <a:pt x="2276" y="2364"/>
                </a:lnTo>
                <a:lnTo>
                  <a:pt x="935" y="681"/>
                </a:lnTo>
                <a:lnTo>
                  <a:pt x="930" y="686"/>
                </a:lnTo>
                <a:lnTo>
                  <a:pt x="925" y="686"/>
                </a:lnTo>
                <a:lnTo>
                  <a:pt x="920" y="686"/>
                </a:lnTo>
                <a:lnTo>
                  <a:pt x="920" y="691"/>
                </a:lnTo>
                <a:lnTo>
                  <a:pt x="920" y="696"/>
                </a:lnTo>
                <a:lnTo>
                  <a:pt x="915" y="696"/>
                </a:lnTo>
                <a:lnTo>
                  <a:pt x="920" y="696"/>
                </a:lnTo>
                <a:lnTo>
                  <a:pt x="915" y="696"/>
                </a:lnTo>
                <a:lnTo>
                  <a:pt x="920" y="696"/>
                </a:lnTo>
                <a:lnTo>
                  <a:pt x="915" y="702"/>
                </a:lnTo>
                <a:lnTo>
                  <a:pt x="920" y="702"/>
                </a:lnTo>
                <a:lnTo>
                  <a:pt x="915" y="702"/>
                </a:lnTo>
                <a:lnTo>
                  <a:pt x="920" y="702"/>
                </a:lnTo>
                <a:lnTo>
                  <a:pt x="915" y="702"/>
                </a:lnTo>
                <a:lnTo>
                  <a:pt x="920" y="702"/>
                </a:lnTo>
                <a:lnTo>
                  <a:pt x="920" y="707"/>
                </a:lnTo>
                <a:lnTo>
                  <a:pt x="920" y="702"/>
                </a:lnTo>
                <a:lnTo>
                  <a:pt x="920" y="707"/>
                </a:lnTo>
                <a:lnTo>
                  <a:pt x="925" y="707"/>
                </a:lnTo>
                <a:lnTo>
                  <a:pt x="930" y="707"/>
                </a:lnTo>
                <a:lnTo>
                  <a:pt x="935" y="702"/>
                </a:lnTo>
                <a:lnTo>
                  <a:pt x="946" y="702"/>
                </a:lnTo>
                <a:lnTo>
                  <a:pt x="946" y="696"/>
                </a:lnTo>
                <a:lnTo>
                  <a:pt x="951" y="696"/>
                </a:lnTo>
                <a:lnTo>
                  <a:pt x="946" y="691"/>
                </a:lnTo>
                <a:lnTo>
                  <a:pt x="951" y="691"/>
                </a:lnTo>
                <a:lnTo>
                  <a:pt x="951" y="686"/>
                </a:lnTo>
                <a:lnTo>
                  <a:pt x="946" y="686"/>
                </a:lnTo>
                <a:lnTo>
                  <a:pt x="951" y="686"/>
                </a:lnTo>
                <a:lnTo>
                  <a:pt x="946" y="686"/>
                </a:lnTo>
                <a:lnTo>
                  <a:pt x="946" y="681"/>
                </a:lnTo>
                <a:lnTo>
                  <a:pt x="946" y="686"/>
                </a:lnTo>
                <a:lnTo>
                  <a:pt x="935" y="681"/>
                </a:lnTo>
                <a:lnTo>
                  <a:pt x="2276" y="2364"/>
                </a:lnTo>
                <a:lnTo>
                  <a:pt x="951" y="608"/>
                </a:lnTo>
                <a:lnTo>
                  <a:pt x="956" y="608"/>
                </a:lnTo>
                <a:lnTo>
                  <a:pt x="956" y="603"/>
                </a:lnTo>
                <a:lnTo>
                  <a:pt x="951" y="608"/>
                </a:lnTo>
                <a:lnTo>
                  <a:pt x="2276" y="2364"/>
                </a:lnTo>
                <a:lnTo>
                  <a:pt x="930" y="390"/>
                </a:lnTo>
                <a:lnTo>
                  <a:pt x="946" y="390"/>
                </a:lnTo>
                <a:lnTo>
                  <a:pt x="956" y="385"/>
                </a:lnTo>
                <a:lnTo>
                  <a:pt x="956" y="379"/>
                </a:lnTo>
                <a:lnTo>
                  <a:pt x="951" y="379"/>
                </a:lnTo>
                <a:lnTo>
                  <a:pt x="946" y="379"/>
                </a:lnTo>
                <a:lnTo>
                  <a:pt x="930" y="390"/>
                </a:lnTo>
                <a:lnTo>
                  <a:pt x="2276" y="2364"/>
                </a:lnTo>
                <a:lnTo>
                  <a:pt x="878" y="707"/>
                </a:lnTo>
                <a:lnTo>
                  <a:pt x="883" y="707"/>
                </a:lnTo>
                <a:lnTo>
                  <a:pt x="889" y="702"/>
                </a:lnTo>
                <a:lnTo>
                  <a:pt x="883" y="702"/>
                </a:lnTo>
                <a:lnTo>
                  <a:pt x="878" y="707"/>
                </a:lnTo>
                <a:lnTo>
                  <a:pt x="2276" y="2364"/>
                </a:lnTo>
                <a:lnTo>
                  <a:pt x="992" y="644"/>
                </a:lnTo>
                <a:lnTo>
                  <a:pt x="987" y="650"/>
                </a:lnTo>
                <a:lnTo>
                  <a:pt x="987" y="655"/>
                </a:lnTo>
                <a:lnTo>
                  <a:pt x="992" y="650"/>
                </a:lnTo>
                <a:lnTo>
                  <a:pt x="987" y="655"/>
                </a:lnTo>
                <a:lnTo>
                  <a:pt x="992" y="650"/>
                </a:lnTo>
                <a:lnTo>
                  <a:pt x="998" y="650"/>
                </a:lnTo>
                <a:lnTo>
                  <a:pt x="992" y="644"/>
                </a:lnTo>
                <a:lnTo>
                  <a:pt x="2276" y="2364"/>
                </a:lnTo>
                <a:lnTo>
                  <a:pt x="1268" y="587"/>
                </a:lnTo>
                <a:lnTo>
                  <a:pt x="1268" y="582"/>
                </a:lnTo>
                <a:lnTo>
                  <a:pt x="1263" y="582"/>
                </a:lnTo>
                <a:lnTo>
                  <a:pt x="1268" y="587"/>
                </a:lnTo>
                <a:lnTo>
                  <a:pt x="2276" y="2364"/>
                </a:lnTo>
                <a:lnTo>
                  <a:pt x="1335" y="208"/>
                </a:lnTo>
                <a:lnTo>
                  <a:pt x="1341" y="208"/>
                </a:lnTo>
                <a:lnTo>
                  <a:pt x="1346" y="208"/>
                </a:lnTo>
                <a:lnTo>
                  <a:pt x="1351" y="203"/>
                </a:lnTo>
                <a:lnTo>
                  <a:pt x="1351" y="198"/>
                </a:lnTo>
                <a:lnTo>
                  <a:pt x="1356" y="198"/>
                </a:lnTo>
                <a:lnTo>
                  <a:pt x="1356" y="192"/>
                </a:lnTo>
                <a:lnTo>
                  <a:pt x="1346" y="187"/>
                </a:lnTo>
                <a:lnTo>
                  <a:pt x="1341" y="192"/>
                </a:lnTo>
                <a:lnTo>
                  <a:pt x="1335" y="198"/>
                </a:lnTo>
                <a:lnTo>
                  <a:pt x="1335" y="203"/>
                </a:lnTo>
                <a:lnTo>
                  <a:pt x="1330" y="208"/>
                </a:lnTo>
                <a:lnTo>
                  <a:pt x="1335" y="208"/>
                </a:lnTo>
                <a:lnTo>
                  <a:pt x="2276" y="2364"/>
                </a:lnTo>
                <a:lnTo>
                  <a:pt x="1257" y="540"/>
                </a:lnTo>
                <a:lnTo>
                  <a:pt x="1263" y="535"/>
                </a:lnTo>
                <a:lnTo>
                  <a:pt x="1257" y="535"/>
                </a:lnTo>
                <a:lnTo>
                  <a:pt x="1257" y="540"/>
                </a:lnTo>
                <a:lnTo>
                  <a:pt x="2276" y="2364"/>
                </a:lnTo>
                <a:lnTo>
                  <a:pt x="1263" y="639"/>
                </a:lnTo>
                <a:lnTo>
                  <a:pt x="1263" y="644"/>
                </a:lnTo>
                <a:lnTo>
                  <a:pt x="1268" y="644"/>
                </a:lnTo>
                <a:lnTo>
                  <a:pt x="1273" y="644"/>
                </a:lnTo>
                <a:lnTo>
                  <a:pt x="1278" y="639"/>
                </a:lnTo>
                <a:lnTo>
                  <a:pt x="1283" y="634"/>
                </a:lnTo>
                <a:lnTo>
                  <a:pt x="1283" y="629"/>
                </a:lnTo>
                <a:lnTo>
                  <a:pt x="1273" y="624"/>
                </a:lnTo>
                <a:lnTo>
                  <a:pt x="1268" y="629"/>
                </a:lnTo>
                <a:lnTo>
                  <a:pt x="1263" y="634"/>
                </a:lnTo>
                <a:lnTo>
                  <a:pt x="1263" y="639"/>
                </a:lnTo>
                <a:lnTo>
                  <a:pt x="2276" y="2364"/>
                </a:lnTo>
                <a:lnTo>
                  <a:pt x="1273" y="489"/>
                </a:lnTo>
                <a:lnTo>
                  <a:pt x="1278" y="483"/>
                </a:lnTo>
                <a:lnTo>
                  <a:pt x="1273" y="483"/>
                </a:lnTo>
                <a:lnTo>
                  <a:pt x="1268" y="483"/>
                </a:lnTo>
                <a:lnTo>
                  <a:pt x="1268" y="489"/>
                </a:lnTo>
                <a:lnTo>
                  <a:pt x="1273" y="489"/>
                </a:lnTo>
                <a:lnTo>
                  <a:pt x="2276" y="2364"/>
                </a:lnTo>
                <a:lnTo>
                  <a:pt x="1356" y="156"/>
                </a:lnTo>
                <a:lnTo>
                  <a:pt x="1356" y="161"/>
                </a:lnTo>
                <a:lnTo>
                  <a:pt x="1361" y="161"/>
                </a:lnTo>
                <a:lnTo>
                  <a:pt x="1367" y="156"/>
                </a:lnTo>
                <a:lnTo>
                  <a:pt x="1367" y="161"/>
                </a:lnTo>
                <a:lnTo>
                  <a:pt x="1367" y="166"/>
                </a:lnTo>
                <a:lnTo>
                  <a:pt x="1372" y="161"/>
                </a:lnTo>
                <a:lnTo>
                  <a:pt x="1367" y="166"/>
                </a:lnTo>
                <a:lnTo>
                  <a:pt x="1372" y="166"/>
                </a:lnTo>
                <a:lnTo>
                  <a:pt x="1377" y="161"/>
                </a:lnTo>
                <a:lnTo>
                  <a:pt x="1387" y="156"/>
                </a:lnTo>
                <a:lnTo>
                  <a:pt x="1387" y="151"/>
                </a:lnTo>
                <a:lnTo>
                  <a:pt x="1387" y="146"/>
                </a:lnTo>
                <a:lnTo>
                  <a:pt x="1382" y="146"/>
                </a:lnTo>
                <a:lnTo>
                  <a:pt x="1382" y="140"/>
                </a:lnTo>
                <a:lnTo>
                  <a:pt x="1382" y="135"/>
                </a:lnTo>
                <a:lnTo>
                  <a:pt x="1377" y="135"/>
                </a:lnTo>
                <a:lnTo>
                  <a:pt x="1372" y="140"/>
                </a:lnTo>
                <a:lnTo>
                  <a:pt x="1367" y="140"/>
                </a:lnTo>
                <a:lnTo>
                  <a:pt x="1356" y="151"/>
                </a:lnTo>
                <a:lnTo>
                  <a:pt x="1356" y="156"/>
                </a:lnTo>
                <a:lnTo>
                  <a:pt x="1356" y="161"/>
                </a:lnTo>
                <a:lnTo>
                  <a:pt x="1356" y="156"/>
                </a:lnTo>
                <a:lnTo>
                  <a:pt x="2276" y="2364"/>
                </a:lnTo>
                <a:lnTo>
                  <a:pt x="1408" y="99"/>
                </a:lnTo>
                <a:lnTo>
                  <a:pt x="1413" y="104"/>
                </a:lnTo>
                <a:lnTo>
                  <a:pt x="1413" y="109"/>
                </a:lnTo>
                <a:lnTo>
                  <a:pt x="1413" y="104"/>
                </a:lnTo>
                <a:lnTo>
                  <a:pt x="1419" y="104"/>
                </a:lnTo>
                <a:lnTo>
                  <a:pt x="1424" y="104"/>
                </a:lnTo>
                <a:lnTo>
                  <a:pt x="1424" y="109"/>
                </a:lnTo>
                <a:lnTo>
                  <a:pt x="1424" y="104"/>
                </a:lnTo>
                <a:lnTo>
                  <a:pt x="1429" y="99"/>
                </a:lnTo>
                <a:lnTo>
                  <a:pt x="1434" y="94"/>
                </a:lnTo>
                <a:lnTo>
                  <a:pt x="1439" y="94"/>
                </a:lnTo>
                <a:lnTo>
                  <a:pt x="1434" y="89"/>
                </a:lnTo>
                <a:lnTo>
                  <a:pt x="1439" y="89"/>
                </a:lnTo>
                <a:lnTo>
                  <a:pt x="1439" y="83"/>
                </a:lnTo>
                <a:lnTo>
                  <a:pt x="1439" y="78"/>
                </a:lnTo>
                <a:lnTo>
                  <a:pt x="1429" y="83"/>
                </a:lnTo>
                <a:lnTo>
                  <a:pt x="1429" y="78"/>
                </a:lnTo>
                <a:lnTo>
                  <a:pt x="1419" y="83"/>
                </a:lnTo>
                <a:lnTo>
                  <a:pt x="1408" y="94"/>
                </a:lnTo>
                <a:lnTo>
                  <a:pt x="1408" y="99"/>
                </a:lnTo>
                <a:lnTo>
                  <a:pt x="2276" y="2364"/>
                </a:lnTo>
                <a:lnTo>
                  <a:pt x="1387" y="130"/>
                </a:lnTo>
                <a:lnTo>
                  <a:pt x="1393" y="125"/>
                </a:lnTo>
                <a:lnTo>
                  <a:pt x="1398" y="120"/>
                </a:lnTo>
                <a:lnTo>
                  <a:pt x="1393" y="120"/>
                </a:lnTo>
                <a:lnTo>
                  <a:pt x="1387" y="125"/>
                </a:lnTo>
                <a:lnTo>
                  <a:pt x="1387" y="130"/>
                </a:lnTo>
                <a:lnTo>
                  <a:pt x="2276" y="2364"/>
                </a:lnTo>
                <a:lnTo>
                  <a:pt x="1304" y="530"/>
                </a:lnTo>
                <a:lnTo>
                  <a:pt x="1309" y="530"/>
                </a:lnTo>
                <a:lnTo>
                  <a:pt x="1315" y="530"/>
                </a:lnTo>
                <a:lnTo>
                  <a:pt x="1320" y="530"/>
                </a:lnTo>
                <a:lnTo>
                  <a:pt x="1320" y="525"/>
                </a:lnTo>
                <a:lnTo>
                  <a:pt x="1320" y="520"/>
                </a:lnTo>
                <a:lnTo>
                  <a:pt x="1315" y="520"/>
                </a:lnTo>
                <a:lnTo>
                  <a:pt x="1304" y="525"/>
                </a:lnTo>
                <a:lnTo>
                  <a:pt x="1309" y="525"/>
                </a:lnTo>
                <a:lnTo>
                  <a:pt x="1304" y="525"/>
                </a:lnTo>
                <a:lnTo>
                  <a:pt x="1304" y="530"/>
                </a:lnTo>
                <a:lnTo>
                  <a:pt x="2276" y="2364"/>
                </a:lnTo>
                <a:lnTo>
                  <a:pt x="1273" y="187"/>
                </a:lnTo>
                <a:lnTo>
                  <a:pt x="1278" y="187"/>
                </a:lnTo>
                <a:lnTo>
                  <a:pt x="1278" y="192"/>
                </a:lnTo>
                <a:lnTo>
                  <a:pt x="1273" y="198"/>
                </a:lnTo>
                <a:lnTo>
                  <a:pt x="1278" y="192"/>
                </a:lnTo>
                <a:lnTo>
                  <a:pt x="1278" y="198"/>
                </a:lnTo>
                <a:lnTo>
                  <a:pt x="1283" y="192"/>
                </a:lnTo>
                <a:lnTo>
                  <a:pt x="1283" y="198"/>
                </a:lnTo>
                <a:lnTo>
                  <a:pt x="1289" y="198"/>
                </a:lnTo>
                <a:lnTo>
                  <a:pt x="1289" y="192"/>
                </a:lnTo>
                <a:lnTo>
                  <a:pt x="1299" y="187"/>
                </a:lnTo>
                <a:lnTo>
                  <a:pt x="1299" y="182"/>
                </a:lnTo>
                <a:lnTo>
                  <a:pt x="1304" y="182"/>
                </a:lnTo>
                <a:lnTo>
                  <a:pt x="1304" y="177"/>
                </a:lnTo>
                <a:lnTo>
                  <a:pt x="1299" y="172"/>
                </a:lnTo>
                <a:lnTo>
                  <a:pt x="1289" y="172"/>
                </a:lnTo>
                <a:lnTo>
                  <a:pt x="1278" y="182"/>
                </a:lnTo>
                <a:lnTo>
                  <a:pt x="1273" y="187"/>
                </a:lnTo>
                <a:lnTo>
                  <a:pt x="1278" y="187"/>
                </a:lnTo>
                <a:lnTo>
                  <a:pt x="1273" y="187"/>
                </a:lnTo>
                <a:lnTo>
                  <a:pt x="2276" y="2364"/>
                </a:lnTo>
                <a:lnTo>
                  <a:pt x="1315" y="478"/>
                </a:lnTo>
                <a:lnTo>
                  <a:pt x="1309" y="478"/>
                </a:lnTo>
                <a:lnTo>
                  <a:pt x="1304" y="483"/>
                </a:lnTo>
                <a:lnTo>
                  <a:pt x="1299" y="483"/>
                </a:lnTo>
                <a:lnTo>
                  <a:pt x="1299" y="489"/>
                </a:lnTo>
                <a:lnTo>
                  <a:pt x="1294" y="494"/>
                </a:lnTo>
                <a:lnTo>
                  <a:pt x="1299" y="494"/>
                </a:lnTo>
                <a:lnTo>
                  <a:pt x="1299" y="499"/>
                </a:lnTo>
                <a:lnTo>
                  <a:pt x="1304" y="494"/>
                </a:lnTo>
                <a:lnTo>
                  <a:pt x="1304" y="499"/>
                </a:lnTo>
                <a:lnTo>
                  <a:pt x="1304" y="494"/>
                </a:lnTo>
                <a:lnTo>
                  <a:pt x="1304" y="499"/>
                </a:lnTo>
                <a:lnTo>
                  <a:pt x="1309" y="499"/>
                </a:lnTo>
                <a:lnTo>
                  <a:pt x="1309" y="494"/>
                </a:lnTo>
                <a:lnTo>
                  <a:pt x="1315" y="494"/>
                </a:lnTo>
                <a:lnTo>
                  <a:pt x="1320" y="489"/>
                </a:lnTo>
                <a:lnTo>
                  <a:pt x="1325" y="483"/>
                </a:lnTo>
                <a:lnTo>
                  <a:pt x="1320" y="483"/>
                </a:lnTo>
                <a:lnTo>
                  <a:pt x="1325" y="483"/>
                </a:lnTo>
                <a:lnTo>
                  <a:pt x="1320" y="483"/>
                </a:lnTo>
                <a:lnTo>
                  <a:pt x="1320" y="478"/>
                </a:lnTo>
                <a:lnTo>
                  <a:pt x="1315" y="478"/>
                </a:lnTo>
                <a:lnTo>
                  <a:pt x="2276" y="2364"/>
                </a:lnTo>
                <a:lnTo>
                  <a:pt x="1294" y="322"/>
                </a:lnTo>
                <a:lnTo>
                  <a:pt x="1299" y="327"/>
                </a:lnTo>
                <a:lnTo>
                  <a:pt x="1304" y="322"/>
                </a:lnTo>
                <a:lnTo>
                  <a:pt x="1315" y="312"/>
                </a:lnTo>
                <a:lnTo>
                  <a:pt x="1315" y="302"/>
                </a:lnTo>
                <a:lnTo>
                  <a:pt x="1309" y="302"/>
                </a:lnTo>
                <a:lnTo>
                  <a:pt x="1299" y="312"/>
                </a:lnTo>
                <a:lnTo>
                  <a:pt x="1294" y="317"/>
                </a:lnTo>
                <a:lnTo>
                  <a:pt x="1294" y="322"/>
                </a:lnTo>
                <a:lnTo>
                  <a:pt x="2276" y="2364"/>
                </a:lnTo>
                <a:lnTo>
                  <a:pt x="1206" y="317"/>
                </a:lnTo>
                <a:lnTo>
                  <a:pt x="1206" y="322"/>
                </a:lnTo>
                <a:lnTo>
                  <a:pt x="1216" y="317"/>
                </a:lnTo>
                <a:lnTo>
                  <a:pt x="1221" y="317"/>
                </a:lnTo>
                <a:lnTo>
                  <a:pt x="1226" y="312"/>
                </a:lnTo>
                <a:lnTo>
                  <a:pt x="1231" y="302"/>
                </a:lnTo>
                <a:lnTo>
                  <a:pt x="1231" y="296"/>
                </a:lnTo>
                <a:lnTo>
                  <a:pt x="1216" y="302"/>
                </a:lnTo>
                <a:lnTo>
                  <a:pt x="1211" y="312"/>
                </a:lnTo>
                <a:lnTo>
                  <a:pt x="1206" y="317"/>
                </a:lnTo>
                <a:lnTo>
                  <a:pt x="2276" y="2364"/>
                </a:lnTo>
                <a:lnTo>
                  <a:pt x="1221" y="878"/>
                </a:lnTo>
                <a:lnTo>
                  <a:pt x="1226" y="873"/>
                </a:lnTo>
                <a:lnTo>
                  <a:pt x="1221" y="873"/>
                </a:lnTo>
                <a:lnTo>
                  <a:pt x="1221" y="878"/>
                </a:lnTo>
                <a:lnTo>
                  <a:pt x="2276" y="2364"/>
                </a:lnTo>
                <a:lnTo>
                  <a:pt x="1320" y="556"/>
                </a:lnTo>
                <a:lnTo>
                  <a:pt x="1315" y="561"/>
                </a:lnTo>
                <a:lnTo>
                  <a:pt x="1315" y="566"/>
                </a:lnTo>
                <a:lnTo>
                  <a:pt x="1320" y="561"/>
                </a:lnTo>
                <a:lnTo>
                  <a:pt x="1325" y="556"/>
                </a:lnTo>
                <a:lnTo>
                  <a:pt x="1320" y="556"/>
                </a:lnTo>
                <a:lnTo>
                  <a:pt x="2276" y="2364"/>
                </a:lnTo>
                <a:lnTo>
                  <a:pt x="1289" y="291"/>
                </a:lnTo>
                <a:lnTo>
                  <a:pt x="1294" y="291"/>
                </a:lnTo>
                <a:lnTo>
                  <a:pt x="1299" y="286"/>
                </a:lnTo>
                <a:lnTo>
                  <a:pt x="1289" y="286"/>
                </a:lnTo>
                <a:lnTo>
                  <a:pt x="1289" y="291"/>
                </a:lnTo>
                <a:lnTo>
                  <a:pt x="2276" y="2364"/>
                </a:lnTo>
                <a:lnTo>
                  <a:pt x="1283" y="447"/>
                </a:lnTo>
                <a:lnTo>
                  <a:pt x="1283" y="452"/>
                </a:lnTo>
                <a:lnTo>
                  <a:pt x="1289" y="452"/>
                </a:lnTo>
                <a:lnTo>
                  <a:pt x="1283" y="452"/>
                </a:lnTo>
                <a:lnTo>
                  <a:pt x="1289" y="452"/>
                </a:lnTo>
                <a:lnTo>
                  <a:pt x="1294" y="452"/>
                </a:lnTo>
                <a:lnTo>
                  <a:pt x="1299" y="447"/>
                </a:lnTo>
                <a:lnTo>
                  <a:pt x="1299" y="442"/>
                </a:lnTo>
                <a:lnTo>
                  <a:pt x="1294" y="442"/>
                </a:lnTo>
                <a:lnTo>
                  <a:pt x="1294" y="437"/>
                </a:lnTo>
                <a:lnTo>
                  <a:pt x="1289" y="437"/>
                </a:lnTo>
                <a:lnTo>
                  <a:pt x="1283" y="437"/>
                </a:lnTo>
                <a:lnTo>
                  <a:pt x="1278" y="442"/>
                </a:lnTo>
                <a:lnTo>
                  <a:pt x="1278" y="447"/>
                </a:lnTo>
                <a:lnTo>
                  <a:pt x="1273" y="447"/>
                </a:lnTo>
                <a:lnTo>
                  <a:pt x="1278" y="447"/>
                </a:lnTo>
                <a:lnTo>
                  <a:pt x="1273" y="452"/>
                </a:lnTo>
                <a:lnTo>
                  <a:pt x="1278" y="447"/>
                </a:lnTo>
                <a:lnTo>
                  <a:pt x="1278" y="452"/>
                </a:lnTo>
                <a:lnTo>
                  <a:pt x="1278" y="447"/>
                </a:lnTo>
                <a:lnTo>
                  <a:pt x="1278" y="452"/>
                </a:lnTo>
                <a:lnTo>
                  <a:pt x="1283" y="447"/>
                </a:lnTo>
                <a:lnTo>
                  <a:pt x="2276" y="2364"/>
                </a:lnTo>
                <a:lnTo>
                  <a:pt x="1398" y="281"/>
                </a:lnTo>
                <a:lnTo>
                  <a:pt x="1403" y="286"/>
                </a:lnTo>
                <a:lnTo>
                  <a:pt x="1408" y="281"/>
                </a:lnTo>
                <a:lnTo>
                  <a:pt x="1413" y="281"/>
                </a:lnTo>
                <a:lnTo>
                  <a:pt x="1419" y="276"/>
                </a:lnTo>
                <a:lnTo>
                  <a:pt x="1424" y="270"/>
                </a:lnTo>
                <a:lnTo>
                  <a:pt x="1424" y="265"/>
                </a:lnTo>
                <a:lnTo>
                  <a:pt x="1413" y="265"/>
                </a:lnTo>
                <a:lnTo>
                  <a:pt x="1403" y="270"/>
                </a:lnTo>
                <a:lnTo>
                  <a:pt x="1398" y="276"/>
                </a:lnTo>
                <a:lnTo>
                  <a:pt x="1398" y="281"/>
                </a:lnTo>
                <a:lnTo>
                  <a:pt x="1398" y="276"/>
                </a:lnTo>
                <a:lnTo>
                  <a:pt x="1398" y="281"/>
                </a:lnTo>
                <a:lnTo>
                  <a:pt x="2276" y="2364"/>
                </a:lnTo>
                <a:lnTo>
                  <a:pt x="1112" y="795"/>
                </a:lnTo>
                <a:lnTo>
                  <a:pt x="1117" y="795"/>
                </a:lnTo>
                <a:lnTo>
                  <a:pt x="1112" y="800"/>
                </a:lnTo>
                <a:lnTo>
                  <a:pt x="1117" y="795"/>
                </a:lnTo>
                <a:lnTo>
                  <a:pt x="1117" y="800"/>
                </a:lnTo>
                <a:lnTo>
                  <a:pt x="1122" y="800"/>
                </a:lnTo>
                <a:lnTo>
                  <a:pt x="1128" y="795"/>
                </a:lnTo>
                <a:lnTo>
                  <a:pt x="1133" y="795"/>
                </a:lnTo>
                <a:lnTo>
                  <a:pt x="1138" y="790"/>
                </a:lnTo>
                <a:lnTo>
                  <a:pt x="1138" y="785"/>
                </a:lnTo>
                <a:lnTo>
                  <a:pt x="1138" y="779"/>
                </a:lnTo>
                <a:lnTo>
                  <a:pt x="1133" y="779"/>
                </a:lnTo>
                <a:lnTo>
                  <a:pt x="1128" y="779"/>
                </a:lnTo>
                <a:lnTo>
                  <a:pt x="1117" y="785"/>
                </a:lnTo>
                <a:lnTo>
                  <a:pt x="1117" y="790"/>
                </a:lnTo>
                <a:lnTo>
                  <a:pt x="1112" y="790"/>
                </a:lnTo>
                <a:lnTo>
                  <a:pt x="1112" y="795"/>
                </a:lnTo>
                <a:lnTo>
                  <a:pt x="2276" y="2364"/>
                </a:lnTo>
                <a:lnTo>
                  <a:pt x="805" y="956"/>
                </a:lnTo>
                <a:lnTo>
                  <a:pt x="805" y="951"/>
                </a:lnTo>
                <a:lnTo>
                  <a:pt x="795" y="961"/>
                </a:lnTo>
                <a:lnTo>
                  <a:pt x="800" y="961"/>
                </a:lnTo>
                <a:lnTo>
                  <a:pt x="800" y="956"/>
                </a:lnTo>
                <a:lnTo>
                  <a:pt x="805" y="956"/>
                </a:lnTo>
                <a:lnTo>
                  <a:pt x="2276" y="2364"/>
                </a:lnTo>
                <a:lnTo>
                  <a:pt x="1330" y="546"/>
                </a:lnTo>
                <a:lnTo>
                  <a:pt x="1335" y="546"/>
                </a:lnTo>
                <a:lnTo>
                  <a:pt x="1335" y="540"/>
                </a:lnTo>
                <a:lnTo>
                  <a:pt x="1330" y="546"/>
                </a:lnTo>
                <a:lnTo>
                  <a:pt x="2276" y="2364"/>
                </a:lnTo>
                <a:lnTo>
                  <a:pt x="1335" y="535"/>
                </a:lnTo>
                <a:lnTo>
                  <a:pt x="1341" y="540"/>
                </a:lnTo>
                <a:lnTo>
                  <a:pt x="1341" y="546"/>
                </a:lnTo>
                <a:lnTo>
                  <a:pt x="1346" y="540"/>
                </a:lnTo>
                <a:lnTo>
                  <a:pt x="1351" y="540"/>
                </a:lnTo>
                <a:lnTo>
                  <a:pt x="1351" y="546"/>
                </a:lnTo>
                <a:lnTo>
                  <a:pt x="1356" y="540"/>
                </a:lnTo>
                <a:lnTo>
                  <a:pt x="1356" y="535"/>
                </a:lnTo>
                <a:lnTo>
                  <a:pt x="1361" y="530"/>
                </a:lnTo>
                <a:lnTo>
                  <a:pt x="1367" y="530"/>
                </a:lnTo>
                <a:lnTo>
                  <a:pt x="1367" y="525"/>
                </a:lnTo>
                <a:lnTo>
                  <a:pt x="1367" y="520"/>
                </a:lnTo>
                <a:lnTo>
                  <a:pt x="1367" y="515"/>
                </a:lnTo>
                <a:lnTo>
                  <a:pt x="1356" y="515"/>
                </a:lnTo>
                <a:lnTo>
                  <a:pt x="1346" y="520"/>
                </a:lnTo>
                <a:lnTo>
                  <a:pt x="1335" y="530"/>
                </a:lnTo>
                <a:lnTo>
                  <a:pt x="1335" y="535"/>
                </a:lnTo>
                <a:lnTo>
                  <a:pt x="2276" y="2364"/>
                </a:lnTo>
                <a:lnTo>
                  <a:pt x="821" y="894"/>
                </a:lnTo>
                <a:lnTo>
                  <a:pt x="816" y="894"/>
                </a:lnTo>
                <a:lnTo>
                  <a:pt x="805" y="904"/>
                </a:lnTo>
                <a:lnTo>
                  <a:pt x="811" y="899"/>
                </a:lnTo>
                <a:lnTo>
                  <a:pt x="805" y="904"/>
                </a:lnTo>
                <a:lnTo>
                  <a:pt x="816" y="899"/>
                </a:lnTo>
                <a:lnTo>
                  <a:pt x="821" y="899"/>
                </a:lnTo>
                <a:lnTo>
                  <a:pt x="821" y="894"/>
                </a:lnTo>
                <a:lnTo>
                  <a:pt x="2276" y="2364"/>
                </a:lnTo>
                <a:lnTo>
                  <a:pt x="816" y="764"/>
                </a:lnTo>
                <a:lnTo>
                  <a:pt x="811" y="769"/>
                </a:lnTo>
                <a:lnTo>
                  <a:pt x="816" y="769"/>
                </a:lnTo>
                <a:lnTo>
                  <a:pt x="821" y="769"/>
                </a:lnTo>
                <a:lnTo>
                  <a:pt x="826" y="769"/>
                </a:lnTo>
                <a:lnTo>
                  <a:pt x="831" y="764"/>
                </a:lnTo>
                <a:lnTo>
                  <a:pt x="831" y="759"/>
                </a:lnTo>
                <a:lnTo>
                  <a:pt x="837" y="759"/>
                </a:lnTo>
                <a:lnTo>
                  <a:pt x="831" y="759"/>
                </a:lnTo>
                <a:lnTo>
                  <a:pt x="831" y="753"/>
                </a:lnTo>
                <a:lnTo>
                  <a:pt x="826" y="753"/>
                </a:lnTo>
                <a:lnTo>
                  <a:pt x="826" y="759"/>
                </a:lnTo>
                <a:lnTo>
                  <a:pt x="821" y="759"/>
                </a:lnTo>
                <a:lnTo>
                  <a:pt x="816" y="759"/>
                </a:lnTo>
                <a:lnTo>
                  <a:pt x="816" y="764"/>
                </a:lnTo>
                <a:lnTo>
                  <a:pt x="2276" y="2364"/>
                </a:lnTo>
                <a:lnTo>
                  <a:pt x="826" y="1065"/>
                </a:lnTo>
                <a:lnTo>
                  <a:pt x="831" y="1065"/>
                </a:lnTo>
                <a:lnTo>
                  <a:pt x="837" y="1060"/>
                </a:lnTo>
                <a:lnTo>
                  <a:pt x="831" y="1060"/>
                </a:lnTo>
                <a:lnTo>
                  <a:pt x="826" y="1065"/>
                </a:lnTo>
                <a:lnTo>
                  <a:pt x="2276" y="2364"/>
                </a:lnTo>
                <a:lnTo>
                  <a:pt x="1351" y="218"/>
                </a:lnTo>
                <a:lnTo>
                  <a:pt x="1356" y="213"/>
                </a:lnTo>
                <a:lnTo>
                  <a:pt x="1351" y="208"/>
                </a:lnTo>
                <a:lnTo>
                  <a:pt x="1346" y="213"/>
                </a:lnTo>
                <a:lnTo>
                  <a:pt x="1346" y="218"/>
                </a:lnTo>
                <a:lnTo>
                  <a:pt x="1351" y="218"/>
                </a:lnTo>
                <a:lnTo>
                  <a:pt x="2276" y="2364"/>
                </a:lnTo>
                <a:lnTo>
                  <a:pt x="1387" y="213"/>
                </a:lnTo>
                <a:lnTo>
                  <a:pt x="1393" y="213"/>
                </a:lnTo>
                <a:lnTo>
                  <a:pt x="1387" y="218"/>
                </a:lnTo>
                <a:lnTo>
                  <a:pt x="1387" y="224"/>
                </a:lnTo>
                <a:lnTo>
                  <a:pt x="1387" y="229"/>
                </a:lnTo>
                <a:lnTo>
                  <a:pt x="1393" y="224"/>
                </a:lnTo>
                <a:lnTo>
                  <a:pt x="1387" y="229"/>
                </a:lnTo>
                <a:lnTo>
                  <a:pt x="1393" y="229"/>
                </a:lnTo>
                <a:lnTo>
                  <a:pt x="1393" y="234"/>
                </a:lnTo>
                <a:lnTo>
                  <a:pt x="1393" y="229"/>
                </a:lnTo>
                <a:lnTo>
                  <a:pt x="1398" y="229"/>
                </a:lnTo>
                <a:lnTo>
                  <a:pt x="1398" y="234"/>
                </a:lnTo>
                <a:lnTo>
                  <a:pt x="1398" y="229"/>
                </a:lnTo>
                <a:lnTo>
                  <a:pt x="1403" y="229"/>
                </a:lnTo>
                <a:lnTo>
                  <a:pt x="1398" y="234"/>
                </a:lnTo>
                <a:lnTo>
                  <a:pt x="1403" y="229"/>
                </a:lnTo>
                <a:lnTo>
                  <a:pt x="1408" y="229"/>
                </a:lnTo>
                <a:lnTo>
                  <a:pt x="1413" y="224"/>
                </a:lnTo>
                <a:lnTo>
                  <a:pt x="1413" y="234"/>
                </a:lnTo>
                <a:lnTo>
                  <a:pt x="1413" y="239"/>
                </a:lnTo>
                <a:lnTo>
                  <a:pt x="1408" y="244"/>
                </a:lnTo>
                <a:lnTo>
                  <a:pt x="1413" y="239"/>
                </a:lnTo>
                <a:lnTo>
                  <a:pt x="1408" y="244"/>
                </a:lnTo>
                <a:lnTo>
                  <a:pt x="1419" y="239"/>
                </a:lnTo>
                <a:lnTo>
                  <a:pt x="1413" y="244"/>
                </a:lnTo>
                <a:lnTo>
                  <a:pt x="1419" y="239"/>
                </a:lnTo>
                <a:lnTo>
                  <a:pt x="1424" y="239"/>
                </a:lnTo>
                <a:lnTo>
                  <a:pt x="1424" y="244"/>
                </a:lnTo>
                <a:lnTo>
                  <a:pt x="1429" y="239"/>
                </a:lnTo>
                <a:lnTo>
                  <a:pt x="1434" y="234"/>
                </a:lnTo>
                <a:lnTo>
                  <a:pt x="1434" y="239"/>
                </a:lnTo>
                <a:lnTo>
                  <a:pt x="1434" y="234"/>
                </a:lnTo>
                <a:lnTo>
                  <a:pt x="1439" y="234"/>
                </a:lnTo>
                <a:lnTo>
                  <a:pt x="1444" y="224"/>
                </a:lnTo>
                <a:lnTo>
                  <a:pt x="1450" y="218"/>
                </a:lnTo>
                <a:lnTo>
                  <a:pt x="1444" y="218"/>
                </a:lnTo>
                <a:lnTo>
                  <a:pt x="1450" y="213"/>
                </a:lnTo>
                <a:lnTo>
                  <a:pt x="1444" y="208"/>
                </a:lnTo>
                <a:lnTo>
                  <a:pt x="1450" y="208"/>
                </a:lnTo>
                <a:lnTo>
                  <a:pt x="1444" y="208"/>
                </a:lnTo>
                <a:lnTo>
                  <a:pt x="1429" y="208"/>
                </a:lnTo>
                <a:lnTo>
                  <a:pt x="1424" y="213"/>
                </a:lnTo>
                <a:lnTo>
                  <a:pt x="1424" y="208"/>
                </a:lnTo>
                <a:lnTo>
                  <a:pt x="1429" y="208"/>
                </a:lnTo>
                <a:lnTo>
                  <a:pt x="1424" y="208"/>
                </a:lnTo>
                <a:lnTo>
                  <a:pt x="1424" y="203"/>
                </a:lnTo>
                <a:lnTo>
                  <a:pt x="1419" y="203"/>
                </a:lnTo>
                <a:lnTo>
                  <a:pt x="1413" y="203"/>
                </a:lnTo>
                <a:lnTo>
                  <a:pt x="1408" y="203"/>
                </a:lnTo>
                <a:lnTo>
                  <a:pt x="1403" y="208"/>
                </a:lnTo>
                <a:lnTo>
                  <a:pt x="1398" y="208"/>
                </a:lnTo>
                <a:lnTo>
                  <a:pt x="1387" y="213"/>
                </a:lnTo>
                <a:lnTo>
                  <a:pt x="2276" y="2364"/>
                </a:lnTo>
                <a:lnTo>
                  <a:pt x="1211" y="390"/>
                </a:lnTo>
                <a:lnTo>
                  <a:pt x="1216" y="390"/>
                </a:lnTo>
                <a:lnTo>
                  <a:pt x="1221" y="385"/>
                </a:lnTo>
                <a:lnTo>
                  <a:pt x="1231" y="374"/>
                </a:lnTo>
                <a:lnTo>
                  <a:pt x="1231" y="369"/>
                </a:lnTo>
                <a:lnTo>
                  <a:pt x="1237" y="364"/>
                </a:lnTo>
                <a:lnTo>
                  <a:pt x="1247" y="353"/>
                </a:lnTo>
                <a:lnTo>
                  <a:pt x="1242" y="353"/>
                </a:lnTo>
                <a:lnTo>
                  <a:pt x="1231" y="364"/>
                </a:lnTo>
                <a:lnTo>
                  <a:pt x="1237" y="364"/>
                </a:lnTo>
                <a:lnTo>
                  <a:pt x="1226" y="369"/>
                </a:lnTo>
                <a:lnTo>
                  <a:pt x="1216" y="379"/>
                </a:lnTo>
                <a:lnTo>
                  <a:pt x="1211" y="385"/>
                </a:lnTo>
                <a:lnTo>
                  <a:pt x="1216" y="385"/>
                </a:lnTo>
                <a:lnTo>
                  <a:pt x="1211" y="390"/>
                </a:lnTo>
                <a:lnTo>
                  <a:pt x="2276" y="2364"/>
                </a:lnTo>
                <a:lnTo>
                  <a:pt x="1330" y="291"/>
                </a:lnTo>
                <a:lnTo>
                  <a:pt x="1335" y="286"/>
                </a:lnTo>
                <a:lnTo>
                  <a:pt x="1330" y="286"/>
                </a:lnTo>
                <a:lnTo>
                  <a:pt x="1330" y="291"/>
                </a:lnTo>
                <a:lnTo>
                  <a:pt x="2276" y="2364"/>
                </a:lnTo>
                <a:lnTo>
                  <a:pt x="1341" y="369"/>
                </a:lnTo>
                <a:lnTo>
                  <a:pt x="1346" y="364"/>
                </a:lnTo>
                <a:lnTo>
                  <a:pt x="1341" y="364"/>
                </a:lnTo>
                <a:lnTo>
                  <a:pt x="1335" y="369"/>
                </a:lnTo>
                <a:lnTo>
                  <a:pt x="1341" y="369"/>
                </a:lnTo>
                <a:lnTo>
                  <a:pt x="2276" y="2364"/>
                </a:lnTo>
                <a:lnTo>
                  <a:pt x="826" y="790"/>
                </a:lnTo>
                <a:lnTo>
                  <a:pt x="831" y="790"/>
                </a:lnTo>
                <a:lnTo>
                  <a:pt x="831" y="785"/>
                </a:lnTo>
                <a:lnTo>
                  <a:pt x="821" y="785"/>
                </a:lnTo>
                <a:lnTo>
                  <a:pt x="821" y="790"/>
                </a:lnTo>
                <a:lnTo>
                  <a:pt x="816" y="790"/>
                </a:lnTo>
                <a:lnTo>
                  <a:pt x="821" y="790"/>
                </a:lnTo>
                <a:lnTo>
                  <a:pt x="821" y="795"/>
                </a:lnTo>
                <a:lnTo>
                  <a:pt x="821" y="790"/>
                </a:lnTo>
                <a:lnTo>
                  <a:pt x="821" y="795"/>
                </a:lnTo>
                <a:lnTo>
                  <a:pt x="826" y="790"/>
                </a:lnTo>
                <a:lnTo>
                  <a:pt x="826" y="795"/>
                </a:lnTo>
                <a:lnTo>
                  <a:pt x="826" y="790"/>
                </a:lnTo>
                <a:lnTo>
                  <a:pt x="2276" y="2364"/>
                </a:lnTo>
                <a:lnTo>
                  <a:pt x="1122" y="920"/>
                </a:lnTo>
                <a:lnTo>
                  <a:pt x="1122" y="915"/>
                </a:lnTo>
                <a:lnTo>
                  <a:pt x="1117" y="915"/>
                </a:lnTo>
                <a:lnTo>
                  <a:pt x="1107" y="915"/>
                </a:lnTo>
                <a:lnTo>
                  <a:pt x="1102" y="915"/>
                </a:lnTo>
                <a:lnTo>
                  <a:pt x="1096" y="920"/>
                </a:lnTo>
                <a:lnTo>
                  <a:pt x="1091" y="925"/>
                </a:lnTo>
                <a:lnTo>
                  <a:pt x="1086" y="925"/>
                </a:lnTo>
                <a:lnTo>
                  <a:pt x="1091" y="925"/>
                </a:lnTo>
                <a:lnTo>
                  <a:pt x="1086" y="935"/>
                </a:lnTo>
                <a:lnTo>
                  <a:pt x="1086" y="940"/>
                </a:lnTo>
                <a:lnTo>
                  <a:pt x="1081" y="946"/>
                </a:lnTo>
                <a:lnTo>
                  <a:pt x="1086" y="946"/>
                </a:lnTo>
                <a:lnTo>
                  <a:pt x="1091" y="946"/>
                </a:lnTo>
                <a:lnTo>
                  <a:pt x="1086" y="951"/>
                </a:lnTo>
                <a:lnTo>
                  <a:pt x="1091" y="946"/>
                </a:lnTo>
                <a:lnTo>
                  <a:pt x="1096" y="946"/>
                </a:lnTo>
                <a:lnTo>
                  <a:pt x="1091" y="951"/>
                </a:lnTo>
                <a:lnTo>
                  <a:pt x="1096" y="946"/>
                </a:lnTo>
                <a:lnTo>
                  <a:pt x="1096" y="951"/>
                </a:lnTo>
                <a:lnTo>
                  <a:pt x="1102" y="946"/>
                </a:lnTo>
                <a:lnTo>
                  <a:pt x="1107" y="946"/>
                </a:lnTo>
                <a:lnTo>
                  <a:pt x="1112" y="940"/>
                </a:lnTo>
                <a:lnTo>
                  <a:pt x="1117" y="935"/>
                </a:lnTo>
                <a:lnTo>
                  <a:pt x="1122" y="935"/>
                </a:lnTo>
                <a:lnTo>
                  <a:pt x="1122" y="925"/>
                </a:lnTo>
                <a:lnTo>
                  <a:pt x="1122" y="920"/>
                </a:lnTo>
                <a:lnTo>
                  <a:pt x="2276" y="2364"/>
                </a:lnTo>
                <a:lnTo>
                  <a:pt x="1029" y="551"/>
                </a:lnTo>
                <a:lnTo>
                  <a:pt x="1024" y="556"/>
                </a:lnTo>
                <a:lnTo>
                  <a:pt x="1029" y="556"/>
                </a:lnTo>
                <a:lnTo>
                  <a:pt x="1034" y="556"/>
                </a:lnTo>
                <a:lnTo>
                  <a:pt x="1034" y="551"/>
                </a:lnTo>
                <a:lnTo>
                  <a:pt x="1039" y="546"/>
                </a:lnTo>
                <a:lnTo>
                  <a:pt x="1029" y="551"/>
                </a:lnTo>
                <a:lnTo>
                  <a:pt x="2276" y="2364"/>
                </a:lnTo>
                <a:lnTo>
                  <a:pt x="1055" y="842"/>
                </a:lnTo>
                <a:lnTo>
                  <a:pt x="1055" y="837"/>
                </a:lnTo>
                <a:lnTo>
                  <a:pt x="1050" y="837"/>
                </a:lnTo>
                <a:lnTo>
                  <a:pt x="1050" y="842"/>
                </a:lnTo>
                <a:lnTo>
                  <a:pt x="1055" y="842"/>
                </a:lnTo>
                <a:lnTo>
                  <a:pt x="2276" y="2364"/>
                </a:lnTo>
                <a:lnTo>
                  <a:pt x="1003" y="592"/>
                </a:lnTo>
                <a:lnTo>
                  <a:pt x="998" y="598"/>
                </a:lnTo>
                <a:lnTo>
                  <a:pt x="998" y="603"/>
                </a:lnTo>
                <a:lnTo>
                  <a:pt x="1003" y="598"/>
                </a:lnTo>
                <a:lnTo>
                  <a:pt x="1013" y="592"/>
                </a:lnTo>
                <a:lnTo>
                  <a:pt x="1008" y="592"/>
                </a:lnTo>
                <a:lnTo>
                  <a:pt x="1003" y="592"/>
                </a:lnTo>
                <a:lnTo>
                  <a:pt x="2276" y="2364"/>
                </a:lnTo>
                <a:lnTo>
                  <a:pt x="1034" y="629"/>
                </a:lnTo>
                <a:lnTo>
                  <a:pt x="1034" y="634"/>
                </a:lnTo>
                <a:lnTo>
                  <a:pt x="1029" y="634"/>
                </a:lnTo>
                <a:lnTo>
                  <a:pt x="1034" y="634"/>
                </a:lnTo>
                <a:lnTo>
                  <a:pt x="1029" y="639"/>
                </a:lnTo>
                <a:lnTo>
                  <a:pt x="1029" y="634"/>
                </a:lnTo>
                <a:lnTo>
                  <a:pt x="1029" y="639"/>
                </a:lnTo>
                <a:lnTo>
                  <a:pt x="1034" y="639"/>
                </a:lnTo>
                <a:lnTo>
                  <a:pt x="1044" y="629"/>
                </a:lnTo>
                <a:lnTo>
                  <a:pt x="1050" y="624"/>
                </a:lnTo>
                <a:lnTo>
                  <a:pt x="1060" y="618"/>
                </a:lnTo>
                <a:lnTo>
                  <a:pt x="1055" y="618"/>
                </a:lnTo>
                <a:lnTo>
                  <a:pt x="1050" y="624"/>
                </a:lnTo>
                <a:lnTo>
                  <a:pt x="1034" y="629"/>
                </a:lnTo>
                <a:lnTo>
                  <a:pt x="2276" y="2364"/>
                </a:lnTo>
                <a:lnTo>
                  <a:pt x="1008" y="499"/>
                </a:lnTo>
                <a:lnTo>
                  <a:pt x="1013" y="499"/>
                </a:lnTo>
                <a:lnTo>
                  <a:pt x="1024" y="489"/>
                </a:lnTo>
                <a:lnTo>
                  <a:pt x="1034" y="478"/>
                </a:lnTo>
                <a:lnTo>
                  <a:pt x="1029" y="478"/>
                </a:lnTo>
                <a:lnTo>
                  <a:pt x="1018" y="489"/>
                </a:lnTo>
                <a:lnTo>
                  <a:pt x="1008" y="499"/>
                </a:lnTo>
                <a:lnTo>
                  <a:pt x="2276" y="2364"/>
                </a:lnTo>
                <a:lnTo>
                  <a:pt x="982" y="644"/>
                </a:lnTo>
                <a:lnTo>
                  <a:pt x="992" y="639"/>
                </a:lnTo>
                <a:lnTo>
                  <a:pt x="992" y="634"/>
                </a:lnTo>
                <a:lnTo>
                  <a:pt x="987" y="634"/>
                </a:lnTo>
                <a:lnTo>
                  <a:pt x="982" y="644"/>
                </a:lnTo>
                <a:lnTo>
                  <a:pt x="2276" y="2364"/>
                </a:lnTo>
                <a:lnTo>
                  <a:pt x="998" y="587"/>
                </a:lnTo>
                <a:lnTo>
                  <a:pt x="987" y="592"/>
                </a:lnTo>
                <a:lnTo>
                  <a:pt x="992" y="592"/>
                </a:lnTo>
                <a:lnTo>
                  <a:pt x="998" y="592"/>
                </a:lnTo>
                <a:lnTo>
                  <a:pt x="998" y="587"/>
                </a:lnTo>
                <a:lnTo>
                  <a:pt x="2276" y="2364"/>
                </a:lnTo>
                <a:lnTo>
                  <a:pt x="992" y="816"/>
                </a:lnTo>
                <a:lnTo>
                  <a:pt x="992" y="821"/>
                </a:lnTo>
                <a:lnTo>
                  <a:pt x="987" y="821"/>
                </a:lnTo>
                <a:lnTo>
                  <a:pt x="992" y="821"/>
                </a:lnTo>
                <a:lnTo>
                  <a:pt x="992" y="816"/>
                </a:lnTo>
                <a:lnTo>
                  <a:pt x="2276" y="2364"/>
                </a:lnTo>
                <a:lnTo>
                  <a:pt x="992" y="837"/>
                </a:lnTo>
                <a:lnTo>
                  <a:pt x="992" y="831"/>
                </a:lnTo>
                <a:lnTo>
                  <a:pt x="987" y="837"/>
                </a:lnTo>
                <a:lnTo>
                  <a:pt x="987" y="842"/>
                </a:lnTo>
                <a:lnTo>
                  <a:pt x="992" y="842"/>
                </a:lnTo>
                <a:lnTo>
                  <a:pt x="987" y="842"/>
                </a:lnTo>
                <a:lnTo>
                  <a:pt x="992" y="837"/>
                </a:lnTo>
                <a:lnTo>
                  <a:pt x="2276" y="2364"/>
                </a:lnTo>
                <a:lnTo>
                  <a:pt x="987" y="837"/>
                </a:lnTo>
                <a:lnTo>
                  <a:pt x="987" y="831"/>
                </a:lnTo>
                <a:lnTo>
                  <a:pt x="992" y="837"/>
                </a:lnTo>
                <a:lnTo>
                  <a:pt x="987" y="837"/>
                </a:lnTo>
                <a:lnTo>
                  <a:pt x="2276" y="2364"/>
                </a:lnTo>
                <a:lnTo>
                  <a:pt x="1096" y="785"/>
                </a:lnTo>
                <a:lnTo>
                  <a:pt x="1096" y="779"/>
                </a:lnTo>
                <a:lnTo>
                  <a:pt x="1091" y="779"/>
                </a:lnTo>
                <a:lnTo>
                  <a:pt x="1096" y="785"/>
                </a:lnTo>
                <a:lnTo>
                  <a:pt x="2276" y="2364"/>
                </a:lnTo>
                <a:lnTo>
                  <a:pt x="1086" y="790"/>
                </a:lnTo>
                <a:lnTo>
                  <a:pt x="1091" y="790"/>
                </a:lnTo>
                <a:lnTo>
                  <a:pt x="1091" y="785"/>
                </a:lnTo>
                <a:lnTo>
                  <a:pt x="1086" y="790"/>
                </a:lnTo>
                <a:lnTo>
                  <a:pt x="2276" y="2364"/>
                </a:lnTo>
                <a:lnTo>
                  <a:pt x="1091" y="572"/>
                </a:lnTo>
                <a:lnTo>
                  <a:pt x="1081" y="582"/>
                </a:lnTo>
                <a:lnTo>
                  <a:pt x="1091" y="577"/>
                </a:lnTo>
                <a:lnTo>
                  <a:pt x="1091" y="572"/>
                </a:lnTo>
                <a:lnTo>
                  <a:pt x="2276" y="2364"/>
                </a:lnTo>
                <a:lnTo>
                  <a:pt x="1086" y="842"/>
                </a:lnTo>
                <a:lnTo>
                  <a:pt x="1081" y="852"/>
                </a:lnTo>
                <a:lnTo>
                  <a:pt x="1086" y="847"/>
                </a:lnTo>
                <a:lnTo>
                  <a:pt x="1086" y="852"/>
                </a:lnTo>
                <a:lnTo>
                  <a:pt x="1086" y="847"/>
                </a:lnTo>
                <a:lnTo>
                  <a:pt x="1091" y="847"/>
                </a:lnTo>
                <a:lnTo>
                  <a:pt x="1091" y="842"/>
                </a:lnTo>
                <a:lnTo>
                  <a:pt x="1086" y="842"/>
                </a:lnTo>
                <a:lnTo>
                  <a:pt x="2276" y="2364"/>
                </a:lnTo>
                <a:lnTo>
                  <a:pt x="1091" y="608"/>
                </a:lnTo>
                <a:lnTo>
                  <a:pt x="1096" y="608"/>
                </a:lnTo>
                <a:lnTo>
                  <a:pt x="1107" y="603"/>
                </a:lnTo>
                <a:lnTo>
                  <a:pt x="1107" y="598"/>
                </a:lnTo>
                <a:lnTo>
                  <a:pt x="1096" y="598"/>
                </a:lnTo>
                <a:lnTo>
                  <a:pt x="1091" y="608"/>
                </a:lnTo>
                <a:lnTo>
                  <a:pt x="2276" y="2364"/>
                </a:lnTo>
                <a:lnTo>
                  <a:pt x="1065" y="530"/>
                </a:lnTo>
                <a:lnTo>
                  <a:pt x="1065" y="535"/>
                </a:lnTo>
                <a:lnTo>
                  <a:pt x="1070" y="535"/>
                </a:lnTo>
                <a:lnTo>
                  <a:pt x="1076" y="530"/>
                </a:lnTo>
                <a:lnTo>
                  <a:pt x="1081" y="525"/>
                </a:lnTo>
                <a:lnTo>
                  <a:pt x="1076" y="520"/>
                </a:lnTo>
                <a:lnTo>
                  <a:pt x="1070" y="525"/>
                </a:lnTo>
                <a:lnTo>
                  <a:pt x="1065" y="530"/>
                </a:lnTo>
                <a:lnTo>
                  <a:pt x="2276" y="2364"/>
                </a:lnTo>
                <a:lnTo>
                  <a:pt x="1070" y="774"/>
                </a:lnTo>
                <a:lnTo>
                  <a:pt x="1060" y="774"/>
                </a:lnTo>
                <a:lnTo>
                  <a:pt x="1055" y="790"/>
                </a:lnTo>
                <a:lnTo>
                  <a:pt x="1065" y="785"/>
                </a:lnTo>
                <a:lnTo>
                  <a:pt x="1076" y="774"/>
                </a:lnTo>
                <a:lnTo>
                  <a:pt x="1070" y="774"/>
                </a:lnTo>
                <a:lnTo>
                  <a:pt x="2276" y="2364"/>
                </a:lnTo>
                <a:lnTo>
                  <a:pt x="1081" y="405"/>
                </a:lnTo>
                <a:lnTo>
                  <a:pt x="1086" y="400"/>
                </a:lnTo>
                <a:lnTo>
                  <a:pt x="1096" y="395"/>
                </a:lnTo>
                <a:lnTo>
                  <a:pt x="1102" y="390"/>
                </a:lnTo>
                <a:lnTo>
                  <a:pt x="1096" y="385"/>
                </a:lnTo>
                <a:lnTo>
                  <a:pt x="1086" y="390"/>
                </a:lnTo>
                <a:lnTo>
                  <a:pt x="1076" y="400"/>
                </a:lnTo>
                <a:lnTo>
                  <a:pt x="1081" y="400"/>
                </a:lnTo>
                <a:lnTo>
                  <a:pt x="1081" y="405"/>
                </a:lnTo>
                <a:lnTo>
                  <a:pt x="2276" y="2364"/>
                </a:lnTo>
                <a:lnTo>
                  <a:pt x="1050" y="587"/>
                </a:lnTo>
                <a:lnTo>
                  <a:pt x="1055" y="587"/>
                </a:lnTo>
                <a:lnTo>
                  <a:pt x="1060" y="587"/>
                </a:lnTo>
                <a:lnTo>
                  <a:pt x="1060" y="582"/>
                </a:lnTo>
                <a:lnTo>
                  <a:pt x="1065" y="582"/>
                </a:lnTo>
                <a:lnTo>
                  <a:pt x="1065" y="577"/>
                </a:lnTo>
                <a:lnTo>
                  <a:pt x="1060" y="577"/>
                </a:lnTo>
                <a:lnTo>
                  <a:pt x="1055" y="582"/>
                </a:lnTo>
                <a:lnTo>
                  <a:pt x="1050" y="582"/>
                </a:lnTo>
                <a:lnTo>
                  <a:pt x="1050" y="587"/>
                </a:lnTo>
                <a:lnTo>
                  <a:pt x="2276" y="2364"/>
                </a:lnTo>
                <a:lnTo>
                  <a:pt x="1231" y="753"/>
                </a:lnTo>
                <a:lnTo>
                  <a:pt x="1242" y="743"/>
                </a:lnTo>
                <a:lnTo>
                  <a:pt x="1242" y="738"/>
                </a:lnTo>
                <a:lnTo>
                  <a:pt x="1237" y="738"/>
                </a:lnTo>
                <a:lnTo>
                  <a:pt x="1226" y="743"/>
                </a:lnTo>
                <a:lnTo>
                  <a:pt x="1221" y="748"/>
                </a:lnTo>
                <a:lnTo>
                  <a:pt x="1221" y="753"/>
                </a:lnTo>
                <a:lnTo>
                  <a:pt x="1226" y="759"/>
                </a:lnTo>
                <a:lnTo>
                  <a:pt x="1231" y="753"/>
                </a:lnTo>
                <a:lnTo>
                  <a:pt x="2276" y="2364"/>
                </a:lnTo>
                <a:lnTo>
                  <a:pt x="1226" y="322"/>
                </a:lnTo>
                <a:lnTo>
                  <a:pt x="1226" y="327"/>
                </a:lnTo>
                <a:lnTo>
                  <a:pt x="1216" y="333"/>
                </a:lnTo>
                <a:lnTo>
                  <a:pt x="1206" y="343"/>
                </a:lnTo>
                <a:lnTo>
                  <a:pt x="1211" y="343"/>
                </a:lnTo>
                <a:lnTo>
                  <a:pt x="1200" y="353"/>
                </a:lnTo>
                <a:lnTo>
                  <a:pt x="1206" y="348"/>
                </a:lnTo>
                <a:lnTo>
                  <a:pt x="1206" y="353"/>
                </a:lnTo>
                <a:lnTo>
                  <a:pt x="1206" y="359"/>
                </a:lnTo>
                <a:lnTo>
                  <a:pt x="1211" y="353"/>
                </a:lnTo>
                <a:lnTo>
                  <a:pt x="1211" y="359"/>
                </a:lnTo>
                <a:lnTo>
                  <a:pt x="1221" y="353"/>
                </a:lnTo>
                <a:lnTo>
                  <a:pt x="1216" y="353"/>
                </a:lnTo>
                <a:lnTo>
                  <a:pt x="1221" y="353"/>
                </a:lnTo>
                <a:lnTo>
                  <a:pt x="1221" y="359"/>
                </a:lnTo>
                <a:lnTo>
                  <a:pt x="1226" y="353"/>
                </a:lnTo>
                <a:lnTo>
                  <a:pt x="1237" y="343"/>
                </a:lnTo>
                <a:lnTo>
                  <a:pt x="1242" y="343"/>
                </a:lnTo>
                <a:lnTo>
                  <a:pt x="1242" y="338"/>
                </a:lnTo>
                <a:lnTo>
                  <a:pt x="1242" y="333"/>
                </a:lnTo>
                <a:lnTo>
                  <a:pt x="1247" y="333"/>
                </a:lnTo>
                <a:lnTo>
                  <a:pt x="1247" y="327"/>
                </a:lnTo>
                <a:lnTo>
                  <a:pt x="1247" y="322"/>
                </a:lnTo>
                <a:lnTo>
                  <a:pt x="1242" y="322"/>
                </a:lnTo>
                <a:lnTo>
                  <a:pt x="1237" y="322"/>
                </a:lnTo>
                <a:lnTo>
                  <a:pt x="1226" y="322"/>
                </a:lnTo>
                <a:lnTo>
                  <a:pt x="2276" y="2364"/>
                </a:lnTo>
                <a:lnTo>
                  <a:pt x="1242" y="457"/>
                </a:lnTo>
                <a:lnTo>
                  <a:pt x="1237" y="457"/>
                </a:lnTo>
                <a:lnTo>
                  <a:pt x="1231" y="457"/>
                </a:lnTo>
                <a:lnTo>
                  <a:pt x="1226" y="463"/>
                </a:lnTo>
                <a:lnTo>
                  <a:pt x="1221" y="468"/>
                </a:lnTo>
                <a:lnTo>
                  <a:pt x="1226" y="468"/>
                </a:lnTo>
                <a:lnTo>
                  <a:pt x="1221" y="468"/>
                </a:lnTo>
                <a:lnTo>
                  <a:pt x="1226" y="473"/>
                </a:lnTo>
                <a:lnTo>
                  <a:pt x="1221" y="478"/>
                </a:lnTo>
                <a:lnTo>
                  <a:pt x="1226" y="473"/>
                </a:lnTo>
                <a:lnTo>
                  <a:pt x="1226" y="478"/>
                </a:lnTo>
                <a:lnTo>
                  <a:pt x="1231" y="473"/>
                </a:lnTo>
                <a:lnTo>
                  <a:pt x="1237" y="468"/>
                </a:lnTo>
                <a:lnTo>
                  <a:pt x="1242" y="468"/>
                </a:lnTo>
                <a:lnTo>
                  <a:pt x="1242" y="463"/>
                </a:lnTo>
                <a:lnTo>
                  <a:pt x="1242" y="457"/>
                </a:lnTo>
                <a:lnTo>
                  <a:pt x="2276" y="2364"/>
                </a:lnTo>
                <a:lnTo>
                  <a:pt x="1081" y="889"/>
                </a:lnTo>
                <a:lnTo>
                  <a:pt x="1086" y="883"/>
                </a:lnTo>
                <a:lnTo>
                  <a:pt x="1081" y="883"/>
                </a:lnTo>
                <a:lnTo>
                  <a:pt x="1081" y="889"/>
                </a:lnTo>
                <a:lnTo>
                  <a:pt x="2276" y="2364"/>
                </a:lnTo>
                <a:lnTo>
                  <a:pt x="1190" y="244"/>
                </a:lnTo>
                <a:lnTo>
                  <a:pt x="1190" y="250"/>
                </a:lnTo>
                <a:lnTo>
                  <a:pt x="1195" y="250"/>
                </a:lnTo>
                <a:lnTo>
                  <a:pt x="1200" y="250"/>
                </a:lnTo>
                <a:lnTo>
                  <a:pt x="1211" y="239"/>
                </a:lnTo>
                <a:lnTo>
                  <a:pt x="1211" y="234"/>
                </a:lnTo>
                <a:lnTo>
                  <a:pt x="1200" y="234"/>
                </a:lnTo>
                <a:lnTo>
                  <a:pt x="1190" y="239"/>
                </a:lnTo>
                <a:lnTo>
                  <a:pt x="1190" y="244"/>
                </a:lnTo>
                <a:lnTo>
                  <a:pt x="2276" y="2364"/>
                </a:lnTo>
                <a:lnTo>
                  <a:pt x="1247" y="213"/>
                </a:lnTo>
                <a:lnTo>
                  <a:pt x="1252" y="213"/>
                </a:lnTo>
                <a:lnTo>
                  <a:pt x="1252" y="208"/>
                </a:lnTo>
                <a:lnTo>
                  <a:pt x="1257" y="208"/>
                </a:lnTo>
                <a:lnTo>
                  <a:pt x="1252" y="203"/>
                </a:lnTo>
                <a:lnTo>
                  <a:pt x="1247" y="203"/>
                </a:lnTo>
                <a:lnTo>
                  <a:pt x="1247" y="208"/>
                </a:lnTo>
                <a:lnTo>
                  <a:pt x="1247" y="213"/>
                </a:lnTo>
                <a:lnTo>
                  <a:pt x="2276" y="2364"/>
                </a:lnTo>
                <a:lnTo>
                  <a:pt x="1221" y="722"/>
                </a:lnTo>
                <a:lnTo>
                  <a:pt x="1221" y="717"/>
                </a:lnTo>
                <a:lnTo>
                  <a:pt x="1216" y="717"/>
                </a:lnTo>
                <a:lnTo>
                  <a:pt x="1211" y="717"/>
                </a:lnTo>
                <a:lnTo>
                  <a:pt x="1211" y="722"/>
                </a:lnTo>
                <a:lnTo>
                  <a:pt x="1206" y="722"/>
                </a:lnTo>
                <a:lnTo>
                  <a:pt x="1206" y="727"/>
                </a:lnTo>
                <a:lnTo>
                  <a:pt x="1206" y="733"/>
                </a:lnTo>
                <a:lnTo>
                  <a:pt x="1211" y="733"/>
                </a:lnTo>
                <a:lnTo>
                  <a:pt x="1211" y="727"/>
                </a:lnTo>
                <a:lnTo>
                  <a:pt x="1211" y="733"/>
                </a:lnTo>
                <a:lnTo>
                  <a:pt x="1211" y="727"/>
                </a:lnTo>
                <a:lnTo>
                  <a:pt x="1216" y="727"/>
                </a:lnTo>
                <a:lnTo>
                  <a:pt x="1221" y="727"/>
                </a:lnTo>
                <a:lnTo>
                  <a:pt x="1221" y="722"/>
                </a:lnTo>
                <a:lnTo>
                  <a:pt x="2276" y="2364"/>
                </a:lnTo>
                <a:lnTo>
                  <a:pt x="1231" y="540"/>
                </a:lnTo>
                <a:lnTo>
                  <a:pt x="1237" y="540"/>
                </a:lnTo>
                <a:lnTo>
                  <a:pt x="1237" y="535"/>
                </a:lnTo>
                <a:lnTo>
                  <a:pt x="1242" y="535"/>
                </a:lnTo>
                <a:lnTo>
                  <a:pt x="1242" y="530"/>
                </a:lnTo>
                <a:lnTo>
                  <a:pt x="1231" y="535"/>
                </a:lnTo>
                <a:lnTo>
                  <a:pt x="1231" y="540"/>
                </a:lnTo>
                <a:lnTo>
                  <a:pt x="2276" y="2364"/>
                </a:lnTo>
                <a:lnTo>
                  <a:pt x="1237" y="535"/>
                </a:lnTo>
                <a:lnTo>
                  <a:pt x="1231" y="540"/>
                </a:lnTo>
                <a:lnTo>
                  <a:pt x="1231" y="535"/>
                </a:lnTo>
                <a:lnTo>
                  <a:pt x="1237" y="535"/>
                </a:lnTo>
                <a:lnTo>
                  <a:pt x="2276" y="2364"/>
                </a:lnTo>
                <a:lnTo>
                  <a:pt x="1206" y="483"/>
                </a:lnTo>
                <a:lnTo>
                  <a:pt x="1211" y="483"/>
                </a:lnTo>
                <a:lnTo>
                  <a:pt x="1211" y="478"/>
                </a:lnTo>
                <a:lnTo>
                  <a:pt x="1206" y="478"/>
                </a:lnTo>
                <a:lnTo>
                  <a:pt x="1200" y="483"/>
                </a:lnTo>
                <a:lnTo>
                  <a:pt x="1206" y="483"/>
                </a:lnTo>
                <a:lnTo>
                  <a:pt x="2276" y="2364"/>
                </a:lnTo>
                <a:lnTo>
                  <a:pt x="1055" y="411"/>
                </a:lnTo>
                <a:lnTo>
                  <a:pt x="1055" y="416"/>
                </a:lnTo>
                <a:lnTo>
                  <a:pt x="1060" y="416"/>
                </a:lnTo>
                <a:lnTo>
                  <a:pt x="1065" y="411"/>
                </a:lnTo>
                <a:lnTo>
                  <a:pt x="1065" y="405"/>
                </a:lnTo>
                <a:lnTo>
                  <a:pt x="1055" y="411"/>
                </a:lnTo>
                <a:lnTo>
                  <a:pt x="2276" y="2364"/>
                </a:lnTo>
                <a:lnTo>
                  <a:pt x="1065" y="411"/>
                </a:lnTo>
                <a:lnTo>
                  <a:pt x="1060" y="416"/>
                </a:lnTo>
                <a:lnTo>
                  <a:pt x="1060" y="411"/>
                </a:lnTo>
                <a:lnTo>
                  <a:pt x="1065" y="411"/>
                </a:lnTo>
                <a:lnTo>
                  <a:pt x="2276" y="2364"/>
                </a:lnTo>
                <a:lnTo>
                  <a:pt x="1055" y="556"/>
                </a:lnTo>
                <a:lnTo>
                  <a:pt x="1060" y="556"/>
                </a:lnTo>
                <a:lnTo>
                  <a:pt x="1065" y="551"/>
                </a:lnTo>
                <a:lnTo>
                  <a:pt x="1065" y="546"/>
                </a:lnTo>
                <a:lnTo>
                  <a:pt x="1060" y="551"/>
                </a:lnTo>
                <a:lnTo>
                  <a:pt x="1050" y="551"/>
                </a:lnTo>
                <a:lnTo>
                  <a:pt x="1055" y="556"/>
                </a:lnTo>
                <a:lnTo>
                  <a:pt x="2276" y="2364"/>
                </a:lnTo>
                <a:lnTo>
                  <a:pt x="1060" y="390"/>
                </a:lnTo>
                <a:lnTo>
                  <a:pt x="1065" y="395"/>
                </a:lnTo>
                <a:lnTo>
                  <a:pt x="1060" y="395"/>
                </a:lnTo>
                <a:lnTo>
                  <a:pt x="1065" y="395"/>
                </a:lnTo>
                <a:lnTo>
                  <a:pt x="1060" y="395"/>
                </a:lnTo>
                <a:lnTo>
                  <a:pt x="1065" y="395"/>
                </a:lnTo>
                <a:lnTo>
                  <a:pt x="1065" y="390"/>
                </a:lnTo>
                <a:lnTo>
                  <a:pt x="1060" y="395"/>
                </a:lnTo>
                <a:lnTo>
                  <a:pt x="1060" y="390"/>
                </a:lnTo>
                <a:lnTo>
                  <a:pt x="2276" y="2364"/>
                </a:lnTo>
                <a:lnTo>
                  <a:pt x="1024" y="785"/>
                </a:lnTo>
                <a:lnTo>
                  <a:pt x="1024" y="779"/>
                </a:lnTo>
                <a:lnTo>
                  <a:pt x="1018" y="785"/>
                </a:lnTo>
                <a:lnTo>
                  <a:pt x="1024" y="785"/>
                </a:lnTo>
                <a:lnTo>
                  <a:pt x="2276" y="2364"/>
                </a:lnTo>
                <a:lnTo>
                  <a:pt x="1034" y="1081"/>
                </a:lnTo>
                <a:lnTo>
                  <a:pt x="1039" y="1076"/>
                </a:lnTo>
                <a:lnTo>
                  <a:pt x="1034" y="1076"/>
                </a:lnTo>
                <a:lnTo>
                  <a:pt x="1034" y="1081"/>
                </a:lnTo>
                <a:lnTo>
                  <a:pt x="2276" y="2364"/>
                </a:lnTo>
                <a:lnTo>
                  <a:pt x="1044" y="774"/>
                </a:lnTo>
                <a:lnTo>
                  <a:pt x="1044" y="779"/>
                </a:lnTo>
                <a:lnTo>
                  <a:pt x="1050" y="774"/>
                </a:lnTo>
                <a:lnTo>
                  <a:pt x="1055" y="774"/>
                </a:lnTo>
                <a:lnTo>
                  <a:pt x="1060" y="769"/>
                </a:lnTo>
                <a:lnTo>
                  <a:pt x="1055" y="764"/>
                </a:lnTo>
                <a:lnTo>
                  <a:pt x="1050" y="764"/>
                </a:lnTo>
                <a:lnTo>
                  <a:pt x="1039" y="769"/>
                </a:lnTo>
                <a:lnTo>
                  <a:pt x="1039" y="774"/>
                </a:lnTo>
                <a:lnTo>
                  <a:pt x="1039" y="774"/>
                </a:lnTo>
                <a:lnTo>
                  <a:pt x="1039" y="779"/>
                </a:lnTo>
                <a:lnTo>
                  <a:pt x="1039" y="774"/>
                </a:lnTo>
                <a:lnTo>
                  <a:pt x="1044" y="774"/>
                </a:lnTo>
                <a:lnTo>
                  <a:pt x="2276" y="2364"/>
                </a:lnTo>
                <a:lnTo>
                  <a:pt x="1034" y="795"/>
                </a:lnTo>
                <a:lnTo>
                  <a:pt x="1029" y="800"/>
                </a:lnTo>
                <a:lnTo>
                  <a:pt x="1024" y="800"/>
                </a:lnTo>
                <a:lnTo>
                  <a:pt x="1024" y="805"/>
                </a:lnTo>
                <a:lnTo>
                  <a:pt x="1029" y="800"/>
                </a:lnTo>
                <a:lnTo>
                  <a:pt x="1034" y="795"/>
                </a:lnTo>
                <a:lnTo>
                  <a:pt x="2276" y="2364"/>
                </a:lnTo>
                <a:lnTo>
                  <a:pt x="1050" y="935"/>
                </a:lnTo>
                <a:lnTo>
                  <a:pt x="1050" y="925"/>
                </a:lnTo>
                <a:lnTo>
                  <a:pt x="1044" y="925"/>
                </a:lnTo>
                <a:lnTo>
                  <a:pt x="1044" y="935"/>
                </a:lnTo>
                <a:lnTo>
                  <a:pt x="1050" y="935"/>
                </a:lnTo>
                <a:lnTo>
                  <a:pt x="2276" y="2364"/>
                </a:lnTo>
                <a:close/>
              </a:path>
            </a:pathLst>
          </a:custGeom>
          <a:solidFill>
            <a:schemeClr val="bg2">
              <a:shade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54000" algn="tl" rotWithShape="0">
              <a:srgbClr val="7A65A3">
                <a:alpha val="30196"/>
              </a:srgbClr>
            </a:outerShdw>
          </a:effectLst>
        </p:spPr>
        <p:txBody>
          <a:bodyPr vert="horz" wrap="square" lIns="417232" tIns="208616" rIns="417232" bIns="208616" anchor="t" compatLnSpc="1"/>
          <a:lstStyle/>
          <a:p>
            <a:endParaRPr kumimoji="0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-18512" y="0"/>
            <a:ext cx="30243463" cy="427736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0000">
                <a:schemeClr val="bg1">
                  <a:alpha val="0"/>
                </a:schemeClr>
              </a:gs>
            </a:gsLst>
            <a:lin ang="16200000" scaled="1"/>
            <a:tileRect/>
          </a:gradFill>
          <a:ln w="1270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7232" tIns="208616" rIns="417232" bIns="208616" rtlCol="0" anchor="ctr"/>
          <a:lstStyle/>
          <a:p>
            <a:pPr algn="ctr" eaLnBrk="1" latinLnBrk="0" hangingPunct="1"/>
            <a:endParaRPr kumimoji="0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62681" y="29406906"/>
            <a:ext cx="25706944" cy="4901176"/>
          </a:xfrm>
        </p:spPr>
        <p:txBody>
          <a:bodyPr anchor="t"/>
          <a:lstStyle>
            <a:lvl1pPr algn="l">
              <a:defRPr sz="18300" b="1" cap="all"/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2389025" y="12030010"/>
            <a:ext cx="25706944" cy="16792673"/>
          </a:xfrm>
        </p:spPr>
        <p:txBody>
          <a:bodyPr anchor="b"/>
          <a:lstStyle>
            <a:lvl1pPr marL="0" indent="0">
              <a:buNone/>
              <a:defRPr sz="9100" baseline="0">
                <a:solidFill>
                  <a:schemeClr val="tx2">
                    <a:tint val="75000"/>
                  </a:schemeClr>
                </a:solidFill>
              </a:defRPr>
            </a:lvl1pPr>
            <a:lvl2pPr marL="2086158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2316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5847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4463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30789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1694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03105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68926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078D5-77D7-41BF-8010-9639757236A3}" type="datetimeFigureOut">
              <a:rPr kumimoji="1" lang="ja-JP" altLang="en-US" smtClean="0"/>
              <a:pPr/>
              <a:t>2010/9/1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B39A3-A5B3-4B9E-B4CF-8D74B5EBCA3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grpSp>
        <p:nvGrpSpPr>
          <p:cNvPr id="7" name="グループ化 6"/>
          <p:cNvGrpSpPr>
            <a:grpSpLocks/>
          </p:cNvGrpSpPr>
          <p:nvPr/>
        </p:nvGrpSpPr>
        <p:grpSpPr bwMode="auto">
          <a:xfrm>
            <a:off x="2362681" y="28961345"/>
            <a:ext cx="25754379" cy="445561"/>
            <a:chOff x="119" y="877"/>
            <a:chExt cx="5239" cy="71"/>
          </a:xfrm>
          <a:gradFill>
            <a:gsLst>
              <a:gs pos="40000">
                <a:schemeClr val="accent1">
                  <a:alpha val="70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</a:gradFill>
        </p:grpSpPr>
        <p:sp>
          <p:nvSpPr>
            <p:cNvPr id="11" name="フリーフォーム 10"/>
            <p:cNvSpPr>
              <a:spLocks/>
            </p:cNvSpPr>
            <p:nvPr/>
          </p:nvSpPr>
          <p:spPr bwMode="auto">
            <a:xfrm>
              <a:off x="5347" y="895"/>
              <a:ext cx="11" cy="12"/>
            </a:xfrm>
            <a:custGeom>
              <a:avLst/>
              <a:gdLst/>
              <a:ahLst/>
              <a:cxnLst>
                <a:cxn ang="0">
                  <a:pos x="11" y="12"/>
                </a:cxn>
                <a:cxn ang="0">
                  <a:pos x="1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11" y="12"/>
                </a:cxn>
              </a:cxnLst>
              <a:rect l="0" t="0" r="0" b="0"/>
              <a:pathLst>
                <a:path w="11" h="12">
                  <a:moveTo>
                    <a:pt x="11" y="12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1" y="12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12" name="フリーフォーム 11"/>
            <p:cNvSpPr>
              <a:spLocks/>
            </p:cNvSpPr>
            <p:nvPr/>
          </p:nvSpPr>
          <p:spPr bwMode="auto">
            <a:xfrm>
              <a:off x="119" y="877"/>
              <a:ext cx="5187" cy="71"/>
            </a:xfrm>
            <a:custGeom>
              <a:avLst/>
              <a:gdLst/>
              <a:ahLst/>
              <a:cxnLst>
                <a:cxn ang="0">
                  <a:pos x="5187" y="18"/>
                </a:cxn>
                <a:cxn ang="0">
                  <a:pos x="5181" y="18"/>
                </a:cxn>
                <a:cxn ang="0">
                  <a:pos x="4946" y="12"/>
                </a:cxn>
                <a:cxn ang="0">
                  <a:pos x="4500" y="0"/>
                </a:cxn>
                <a:cxn ang="0">
                  <a:pos x="3544" y="12"/>
                </a:cxn>
                <a:cxn ang="0">
                  <a:pos x="3339" y="18"/>
                </a:cxn>
                <a:cxn ang="0">
                  <a:pos x="2916" y="18"/>
                </a:cxn>
                <a:cxn ang="0">
                  <a:pos x="2488" y="18"/>
                </a:cxn>
                <a:cxn ang="0">
                  <a:pos x="2236" y="12"/>
                </a:cxn>
                <a:cxn ang="0">
                  <a:pos x="1954" y="18"/>
                </a:cxn>
                <a:cxn ang="0">
                  <a:pos x="1256" y="18"/>
                </a:cxn>
                <a:cxn ang="0">
                  <a:pos x="628" y="18"/>
                </a:cxn>
                <a:cxn ang="0">
                  <a:pos x="259" y="18"/>
                </a:cxn>
                <a:cxn ang="0">
                  <a:pos x="42" y="18"/>
                </a:cxn>
                <a:cxn ang="0">
                  <a:pos x="0" y="18"/>
                </a:cxn>
                <a:cxn ang="0">
                  <a:pos x="30" y="41"/>
                </a:cxn>
                <a:cxn ang="0">
                  <a:pos x="59" y="53"/>
                </a:cxn>
                <a:cxn ang="0">
                  <a:pos x="218" y="65"/>
                </a:cxn>
                <a:cxn ang="0">
                  <a:pos x="564" y="65"/>
                </a:cxn>
                <a:cxn ang="0">
                  <a:pos x="1244" y="71"/>
                </a:cxn>
                <a:cxn ang="0">
                  <a:pos x="1884" y="65"/>
                </a:cxn>
                <a:cxn ang="0">
                  <a:pos x="2552" y="71"/>
                </a:cxn>
                <a:cxn ang="0">
                  <a:pos x="3632" y="71"/>
                </a:cxn>
                <a:cxn ang="0">
                  <a:pos x="4037" y="71"/>
                </a:cxn>
                <a:cxn ang="0">
                  <a:pos x="4395" y="65"/>
                </a:cxn>
                <a:cxn ang="0">
                  <a:pos x="4559" y="53"/>
                </a:cxn>
                <a:cxn ang="0">
                  <a:pos x="4864" y="53"/>
                </a:cxn>
                <a:cxn ang="0">
                  <a:pos x="4999" y="41"/>
                </a:cxn>
                <a:cxn ang="0">
                  <a:pos x="5093" y="65"/>
                </a:cxn>
                <a:cxn ang="0">
                  <a:pos x="5134" y="71"/>
                </a:cxn>
                <a:cxn ang="0">
                  <a:pos x="5157" y="30"/>
                </a:cxn>
                <a:cxn ang="0">
                  <a:pos x="5128" y="12"/>
                </a:cxn>
                <a:cxn ang="0">
                  <a:pos x="5040" y="0"/>
                </a:cxn>
                <a:cxn ang="0">
                  <a:pos x="5169" y="18"/>
                </a:cxn>
                <a:cxn ang="0">
                  <a:pos x="2271" y="65"/>
                </a:cxn>
                <a:cxn ang="0">
                  <a:pos x="922" y="65"/>
                </a:cxn>
                <a:cxn ang="0">
                  <a:pos x="470" y="53"/>
                </a:cxn>
                <a:cxn ang="0">
                  <a:pos x="781" y="53"/>
                </a:cxn>
                <a:cxn ang="0">
                  <a:pos x="1432" y="53"/>
                </a:cxn>
                <a:cxn ang="0">
                  <a:pos x="1796" y="53"/>
                </a:cxn>
                <a:cxn ang="0">
                  <a:pos x="2089" y="53"/>
                </a:cxn>
                <a:cxn ang="0">
                  <a:pos x="2312" y="53"/>
                </a:cxn>
                <a:cxn ang="0">
                  <a:pos x="2687" y="65"/>
                </a:cxn>
                <a:cxn ang="0">
                  <a:pos x="3210" y="65"/>
                </a:cxn>
                <a:cxn ang="0">
                  <a:pos x="3784" y="53"/>
                </a:cxn>
                <a:cxn ang="0">
                  <a:pos x="4160" y="53"/>
                </a:cxn>
                <a:cxn ang="0">
                  <a:pos x="3796" y="71"/>
                </a:cxn>
              </a:cxnLst>
              <a:rect l="0" t="0" r="0" b="0"/>
              <a:pathLst>
                <a:path w="5187" h="71">
                  <a:moveTo>
                    <a:pt x="5169" y="18"/>
                  </a:moveTo>
                  <a:lnTo>
                    <a:pt x="5187" y="18"/>
                  </a:lnTo>
                  <a:lnTo>
                    <a:pt x="5181" y="18"/>
                  </a:lnTo>
                  <a:lnTo>
                    <a:pt x="5181" y="18"/>
                  </a:lnTo>
                  <a:lnTo>
                    <a:pt x="5169" y="18"/>
                  </a:lnTo>
                  <a:lnTo>
                    <a:pt x="4946" y="12"/>
                  </a:lnTo>
                  <a:lnTo>
                    <a:pt x="4729" y="12"/>
                  </a:lnTo>
                  <a:lnTo>
                    <a:pt x="4500" y="0"/>
                  </a:lnTo>
                  <a:lnTo>
                    <a:pt x="3931" y="18"/>
                  </a:lnTo>
                  <a:lnTo>
                    <a:pt x="3544" y="12"/>
                  </a:lnTo>
                  <a:lnTo>
                    <a:pt x="3438" y="18"/>
                  </a:lnTo>
                  <a:lnTo>
                    <a:pt x="3339" y="18"/>
                  </a:lnTo>
                  <a:lnTo>
                    <a:pt x="3198" y="18"/>
                  </a:lnTo>
                  <a:lnTo>
                    <a:pt x="2916" y="18"/>
                  </a:lnTo>
                  <a:lnTo>
                    <a:pt x="2699" y="18"/>
                  </a:lnTo>
                  <a:lnTo>
                    <a:pt x="2488" y="18"/>
                  </a:lnTo>
                  <a:lnTo>
                    <a:pt x="2330" y="18"/>
                  </a:lnTo>
                  <a:lnTo>
                    <a:pt x="2236" y="12"/>
                  </a:lnTo>
                  <a:lnTo>
                    <a:pt x="2019" y="12"/>
                  </a:lnTo>
                  <a:lnTo>
                    <a:pt x="1954" y="18"/>
                  </a:lnTo>
                  <a:lnTo>
                    <a:pt x="1596" y="18"/>
                  </a:lnTo>
                  <a:lnTo>
                    <a:pt x="1256" y="18"/>
                  </a:lnTo>
                  <a:lnTo>
                    <a:pt x="910" y="18"/>
                  </a:lnTo>
                  <a:lnTo>
                    <a:pt x="628" y="18"/>
                  </a:lnTo>
                  <a:lnTo>
                    <a:pt x="394" y="18"/>
                  </a:lnTo>
                  <a:lnTo>
                    <a:pt x="259" y="18"/>
                  </a:lnTo>
                  <a:lnTo>
                    <a:pt x="188" y="18"/>
                  </a:lnTo>
                  <a:lnTo>
                    <a:pt x="42" y="18"/>
                  </a:lnTo>
                  <a:lnTo>
                    <a:pt x="6" y="18"/>
                  </a:lnTo>
                  <a:lnTo>
                    <a:pt x="0" y="18"/>
                  </a:lnTo>
                  <a:lnTo>
                    <a:pt x="0" y="30"/>
                  </a:lnTo>
                  <a:lnTo>
                    <a:pt x="30" y="41"/>
                  </a:lnTo>
                  <a:lnTo>
                    <a:pt x="47" y="53"/>
                  </a:lnTo>
                  <a:lnTo>
                    <a:pt x="59" y="53"/>
                  </a:lnTo>
                  <a:lnTo>
                    <a:pt x="94" y="65"/>
                  </a:lnTo>
                  <a:lnTo>
                    <a:pt x="218" y="65"/>
                  </a:lnTo>
                  <a:lnTo>
                    <a:pt x="282" y="65"/>
                  </a:lnTo>
                  <a:lnTo>
                    <a:pt x="564" y="65"/>
                  </a:lnTo>
                  <a:lnTo>
                    <a:pt x="816" y="71"/>
                  </a:lnTo>
                  <a:lnTo>
                    <a:pt x="1244" y="71"/>
                  </a:lnTo>
                  <a:lnTo>
                    <a:pt x="1526" y="71"/>
                  </a:lnTo>
                  <a:lnTo>
                    <a:pt x="1884" y="65"/>
                  </a:lnTo>
                  <a:lnTo>
                    <a:pt x="2230" y="71"/>
                  </a:lnTo>
                  <a:lnTo>
                    <a:pt x="2552" y="71"/>
                  </a:lnTo>
                  <a:lnTo>
                    <a:pt x="3022" y="71"/>
                  </a:lnTo>
                  <a:lnTo>
                    <a:pt x="3632" y="71"/>
                  </a:lnTo>
                  <a:lnTo>
                    <a:pt x="3849" y="71"/>
                  </a:lnTo>
                  <a:lnTo>
                    <a:pt x="4037" y="71"/>
                  </a:lnTo>
                  <a:lnTo>
                    <a:pt x="4307" y="65"/>
                  </a:lnTo>
                  <a:lnTo>
                    <a:pt x="4395" y="65"/>
                  </a:lnTo>
                  <a:lnTo>
                    <a:pt x="4447" y="53"/>
                  </a:lnTo>
                  <a:lnTo>
                    <a:pt x="4559" y="53"/>
                  </a:lnTo>
                  <a:lnTo>
                    <a:pt x="4770" y="53"/>
                  </a:lnTo>
                  <a:lnTo>
                    <a:pt x="4864" y="53"/>
                  </a:lnTo>
                  <a:lnTo>
                    <a:pt x="4928" y="41"/>
                  </a:lnTo>
                  <a:lnTo>
                    <a:pt x="4999" y="41"/>
                  </a:lnTo>
                  <a:lnTo>
                    <a:pt x="5052" y="53"/>
                  </a:lnTo>
                  <a:lnTo>
                    <a:pt x="5093" y="65"/>
                  </a:lnTo>
                  <a:lnTo>
                    <a:pt x="5116" y="71"/>
                  </a:lnTo>
                  <a:lnTo>
                    <a:pt x="5134" y="71"/>
                  </a:lnTo>
                  <a:lnTo>
                    <a:pt x="5146" y="65"/>
                  </a:lnTo>
                  <a:lnTo>
                    <a:pt x="5157" y="30"/>
                  </a:lnTo>
                  <a:lnTo>
                    <a:pt x="5157" y="18"/>
                  </a:lnTo>
                  <a:lnTo>
                    <a:pt x="5128" y="12"/>
                  </a:lnTo>
                  <a:lnTo>
                    <a:pt x="5081" y="0"/>
                  </a:lnTo>
                  <a:lnTo>
                    <a:pt x="5040" y="0"/>
                  </a:lnTo>
                  <a:lnTo>
                    <a:pt x="4946" y="12"/>
                  </a:lnTo>
                  <a:lnTo>
                    <a:pt x="5169" y="18"/>
                  </a:lnTo>
                  <a:lnTo>
                    <a:pt x="3796" y="71"/>
                  </a:lnTo>
                  <a:lnTo>
                    <a:pt x="2271" y="65"/>
                  </a:lnTo>
                  <a:lnTo>
                    <a:pt x="1367" y="65"/>
                  </a:lnTo>
                  <a:lnTo>
                    <a:pt x="922" y="65"/>
                  </a:lnTo>
                  <a:lnTo>
                    <a:pt x="446" y="53"/>
                  </a:lnTo>
                  <a:lnTo>
                    <a:pt x="470" y="53"/>
                  </a:lnTo>
                  <a:lnTo>
                    <a:pt x="593" y="53"/>
                  </a:lnTo>
                  <a:lnTo>
                    <a:pt x="781" y="53"/>
                  </a:lnTo>
                  <a:lnTo>
                    <a:pt x="1209" y="53"/>
                  </a:lnTo>
                  <a:lnTo>
                    <a:pt x="1432" y="53"/>
                  </a:lnTo>
                  <a:lnTo>
                    <a:pt x="1579" y="53"/>
                  </a:lnTo>
                  <a:lnTo>
                    <a:pt x="1796" y="53"/>
                  </a:lnTo>
                  <a:lnTo>
                    <a:pt x="1978" y="53"/>
                  </a:lnTo>
                  <a:lnTo>
                    <a:pt x="2089" y="53"/>
                  </a:lnTo>
                  <a:lnTo>
                    <a:pt x="2165" y="53"/>
                  </a:lnTo>
                  <a:lnTo>
                    <a:pt x="2312" y="53"/>
                  </a:lnTo>
                  <a:lnTo>
                    <a:pt x="2605" y="65"/>
                  </a:lnTo>
                  <a:lnTo>
                    <a:pt x="2687" y="65"/>
                  </a:lnTo>
                  <a:lnTo>
                    <a:pt x="2863" y="53"/>
                  </a:lnTo>
                  <a:lnTo>
                    <a:pt x="3210" y="65"/>
                  </a:lnTo>
                  <a:lnTo>
                    <a:pt x="3597" y="53"/>
                  </a:lnTo>
                  <a:lnTo>
                    <a:pt x="3784" y="53"/>
                  </a:lnTo>
                  <a:lnTo>
                    <a:pt x="4048" y="53"/>
                  </a:lnTo>
                  <a:lnTo>
                    <a:pt x="4160" y="53"/>
                  </a:lnTo>
                  <a:lnTo>
                    <a:pt x="4236" y="53"/>
                  </a:lnTo>
                  <a:lnTo>
                    <a:pt x="3796" y="71"/>
                  </a:lnTo>
                  <a:lnTo>
                    <a:pt x="5169" y="18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1512173" y="9980510"/>
            <a:ext cx="13357529" cy="28228599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15373761" y="9980510"/>
            <a:ext cx="13357529" cy="28228599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078D5-77D7-41BF-8010-9639757236A3}" type="datetimeFigureOut">
              <a:rPr kumimoji="1" lang="ja-JP" altLang="en-US" smtClean="0"/>
              <a:pPr/>
              <a:t>2010/9/1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B39A3-A5B3-4B9E-B4CF-8D74B5EBCA3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1512173" y="9574557"/>
            <a:ext cx="13362782" cy="3990219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6158" indent="0">
              <a:buNone/>
              <a:defRPr sz="9100" b="1"/>
            </a:lvl2pPr>
            <a:lvl3pPr marL="4172316" indent="0">
              <a:buNone/>
              <a:defRPr sz="8200" b="1"/>
            </a:lvl3pPr>
            <a:lvl4pPr marL="6258474" indent="0">
              <a:buNone/>
              <a:defRPr sz="7300" b="1"/>
            </a:lvl4pPr>
            <a:lvl5pPr marL="8344632" indent="0">
              <a:buNone/>
              <a:defRPr sz="7300" b="1"/>
            </a:lvl5pPr>
            <a:lvl6pPr marL="10430789" indent="0">
              <a:buNone/>
              <a:defRPr sz="7300" b="1"/>
            </a:lvl6pPr>
            <a:lvl7pPr marL="12516947" indent="0">
              <a:buNone/>
              <a:defRPr sz="7300" b="1"/>
            </a:lvl7pPr>
            <a:lvl8pPr marL="14603105" indent="0">
              <a:buNone/>
              <a:defRPr sz="7300" b="1"/>
            </a:lvl8pPr>
            <a:lvl9pPr marL="16689263" indent="0">
              <a:buNone/>
              <a:defRPr sz="7300" b="1"/>
            </a:lvl9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1512173" y="13564776"/>
            <a:ext cx="13362782" cy="24644330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15363261" y="9574557"/>
            <a:ext cx="13368031" cy="3990219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6158" indent="0">
              <a:buNone/>
              <a:defRPr sz="9100" b="1"/>
            </a:lvl2pPr>
            <a:lvl3pPr marL="4172316" indent="0">
              <a:buNone/>
              <a:defRPr sz="8200" b="1"/>
            </a:lvl3pPr>
            <a:lvl4pPr marL="6258474" indent="0">
              <a:buNone/>
              <a:defRPr sz="7300" b="1"/>
            </a:lvl4pPr>
            <a:lvl5pPr marL="8344632" indent="0">
              <a:buNone/>
              <a:defRPr sz="7300" b="1"/>
            </a:lvl5pPr>
            <a:lvl6pPr marL="10430789" indent="0">
              <a:buNone/>
              <a:defRPr sz="7300" b="1"/>
            </a:lvl6pPr>
            <a:lvl7pPr marL="12516947" indent="0">
              <a:buNone/>
              <a:defRPr sz="7300" b="1"/>
            </a:lvl7pPr>
            <a:lvl8pPr marL="14603105" indent="0">
              <a:buNone/>
              <a:defRPr sz="7300" b="1"/>
            </a:lvl8pPr>
            <a:lvl9pPr marL="16689263" indent="0">
              <a:buNone/>
              <a:defRPr sz="7300" b="1"/>
            </a:lvl9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15363261" y="13564776"/>
            <a:ext cx="13368031" cy="24644330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078D5-77D7-41BF-8010-9639757236A3}" type="datetimeFigureOut">
              <a:rPr kumimoji="1" lang="ja-JP" altLang="en-US" smtClean="0"/>
              <a:pPr/>
              <a:t>2010/9/1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B39A3-A5B3-4B9E-B4CF-8D74B5EBCA3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653845" y="1782096"/>
            <a:ext cx="25423494" cy="4901176"/>
          </a:xfrm>
        </p:spPr>
        <p:txBody>
          <a:bodyPr/>
          <a:lstStyle>
            <a:lvl1pPr algn="l">
              <a:defRPr/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078D5-77D7-41BF-8010-9639757236A3}" type="datetimeFigureOut">
              <a:rPr kumimoji="1" lang="ja-JP" altLang="en-US" smtClean="0"/>
              <a:pPr/>
              <a:t>2010/9/1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B39A3-A5B3-4B9E-B4CF-8D74B5EBCA3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078D5-77D7-41BF-8010-9639757236A3}" type="datetimeFigureOut">
              <a:rPr kumimoji="1" lang="ja-JP" altLang="en-US" smtClean="0"/>
              <a:pPr/>
              <a:t>2010/9/1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B39A3-A5B3-4B9E-B4CF-8D74B5EBCA3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12175" y="1703023"/>
            <a:ext cx="9949891" cy="7247749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1824354" y="1703026"/>
            <a:ext cx="16906936" cy="36506083"/>
          </a:xfrm>
        </p:spPr>
        <p:txBody>
          <a:bodyPr/>
          <a:lstStyle>
            <a:lvl1pPr>
              <a:defRPr sz="14600"/>
            </a:lvl1pPr>
            <a:lvl2pPr>
              <a:defRPr sz="12800"/>
            </a:lvl2pPr>
            <a:lvl3pPr>
              <a:defRPr sz="110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512175" y="8950775"/>
            <a:ext cx="9949891" cy="29258334"/>
          </a:xfrm>
        </p:spPr>
        <p:txBody>
          <a:bodyPr/>
          <a:lstStyle>
            <a:lvl1pPr marL="0" indent="0">
              <a:buNone/>
              <a:defRPr sz="6400"/>
            </a:lvl1pPr>
            <a:lvl2pPr marL="2086158" indent="0">
              <a:buNone/>
              <a:defRPr sz="5500"/>
            </a:lvl2pPr>
            <a:lvl3pPr marL="4172316" indent="0">
              <a:buNone/>
              <a:defRPr sz="4600"/>
            </a:lvl3pPr>
            <a:lvl4pPr marL="6258474" indent="0">
              <a:buNone/>
              <a:defRPr sz="4100"/>
            </a:lvl4pPr>
            <a:lvl5pPr marL="8344632" indent="0">
              <a:buNone/>
              <a:defRPr sz="4100"/>
            </a:lvl5pPr>
            <a:lvl6pPr marL="10430789" indent="0">
              <a:buNone/>
              <a:defRPr sz="4100"/>
            </a:lvl6pPr>
            <a:lvl7pPr marL="12516947" indent="0">
              <a:buNone/>
              <a:defRPr sz="4100"/>
            </a:lvl7pPr>
            <a:lvl8pPr marL="14603105" indent="0">
              <a:buNone/>
              <a:defRPr sz="4100"/>
            </a:lvl8pPr>
            <a:lvl9pPr marL="16689263" indent="0">
              <a:buNone/>
              <a:defRPr sz="4100"/>
            </a:lvl9pPr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078D5-77D7-41BF-8010-9639757236A3}" type="datetimeFigureOut">
              <a:rPr kumimoji="1" lang="ja-JP" altLang="en-US" smtClean="0"/>
              <a:pPr/>
              <a:t>2010/9/1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B39A3-A5B3-4B9E-B4CF-8D74B5EBCA3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180947" y="30298029"/>
            <a:ext cx="10138916" cy="3534766"/>
          </a:xfrm>
        </p:spPr>
        <p:txBody>
          <a:bodyPr anchor="b"/>
          <a:lstStyle>
            <a:lvl1pPr algn="ctr">
              <a:defRPr sz="9100" b="1"/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6143140" y="4455465"/>
            <a:ext cx="18146078" cy="25664160"/>
          </a:xfrm>
          <a:prstGeom prst="rect">
            <a:avLst/>
          </a:prstGeom>
          <a:noFill/>
          <a:ln w="76200">
            <a:noFill/>
          </a:ln>
          <a:effectLst>
            <a:outerShdw blurRad="190500" algn="ctr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>
            <a:sp3d extrusionH="57150">
              <a:bevelT w="38100" h="38100" prst="angle"/>
            </a:sp3d>
          </a:bodyPr>
          <a:lstStyle>
            <a:lvl1pPr marL="0" indent="0">
              <a:buNone/>
              <a:defRPr sz="14600"/>
            </a:lvl1pPr>
            <a:lvl2pPr marL="2086158" indent="0">
              <a:buNone/>
              <a:defRPr sz="12800"/>
            </a:lvl2pPr>
            <a:lvl3pPr marL="4172316" indent="0">
              <a:buNone/>
              <a:defRPr sz="11000"/>
            </a:lvl3pPr>
            <a:lvl4pPr marL="6258474" indent="0">
              <a:buNone/>
              <a:defRPr sz="9100"/>
            </a:lvl4pPr>
            <a:lvl5pPr marL="8344632" indent="0">
              <a:buNone/>
              <a:defRPr sz="9100"/>
            </a:lvl5pPr>
            <a:lvl6pPr marL="10430789" indent="0">
              <a:buNone/>
              <a:defRPr sz="9100"/>
            </a:lvl6pPr>
            <a:lvl7pPr marL="12516947" indent="0">
              <a:buNone/>
              <a:defRPr sz="9100"/>
            </a:lvl7pPr>
            <a:lvl8pPr marL="14603105" indent="0">
              <a:buNone/>
              <a:defRPr sz="9100"/>
            </a:lvl8pPr>
            <a:lvl9pPr marL="16689263" indent="0">
              <a:buNone/>
              <a:defRPr sz="9100"/>
            </a:lvl9pPr>
          </a:lstStyle>
          <a:p>
            <a:r>
              <a:rPr kumimoji="0" lang="ja-JP" altLang="en-US" smtClean="0"/>
              <a:t>アイコンをクリックして図を追加</a:t>
            </a:r>
            <a:endParaRPr kumimoji="0" 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0207261" y="33862521"/>
            <a:ext cx="10112602" cy="3950726"/>
          </a:xfrm>
        </p:spPr>
        <p:txBody>
          <a:bodyPr/>
          <a:lstStyle>
            <a:lvl1pPr marL="0" indent="0">
              <a:buNone/>
              <a:defRPr sz="6400"/>
            </a:lvl1pPr>
            <a:lvl2pPr marL="2086158" indent="0">
              <a:buNone/>
              <a:defRPr sz="5500"/>
            </a:lvl2pPr>
            <a:lvl3pPr marL="4172316" indent="0">
              <a:buNone/>
              <a:defRPr sz="4600"/>
            </a:lvl3pPr>
            <a:lvl4pPr marL="6258474" indent="0">
              <a:buNone/>
              <a:defRPr sz="4100"/>
            </a:lvl4pPr>
            <a:lvl5pPr marL="8344632" indent="0">
              <a:buNone/>
              <a:defRPr sz="4100"/>
            </a:lvl5pPr>
            <a:lvl6pPr marL="10430789" indent="0">
              <a:buNone/>
              <a:defRPr sz="4100"/>
            </a:lvl6pPr>
            <a:lvl7pPr marL="12516947" indent="0">
              <a:buNone/>
              <a:defRPr sz="4100"/>
            </a:lvl7pPr>
            <a:lvl8pPr marL="14603105" indent="0">
              <a:buNone/>
              <a:defRPr sz="4100"/>
            </a:lvl8pPr>
            <a:lvl9pPr marL="16689263" indent="0">
              <a:buNone/>
              <a:defRPr sz="4100"/>
            </a:lvl9pPr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078D5-77D7-41BF-8010-9639757236A3}" type="datetimeFigureOut">
              <a:rPr kumimoji="1" lang="ja-JP" altLang="en-US" smtClean="0"/>
              <a:pPr/>
              <a:t>2010/9/1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B39A3-A5B3-4B9E-B4CF-8D74B5EBCA3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0" y="0"/>
            <a:ext cx="30243463" cy="42773600"/>
          </a:xfrm>
          <a:prstGeom prst="rect">
            <a:avLst/>
          </a:prstGeom>
          <a:gradFill>
            <a:gsLst>
              <a:gs pos="0">
                <a:schemeClr val="accent1">
                  <a:alpha val="30000"/>
                </a:schemeClr>
              </a:gs>
              <a:gs pos="70000">
                <a:schemeClr val="accent1">
                  <a:alpha val="0"/>
                </a:schemeClr>
              </a:gs>
            </a:gsLst>
            <a:lin ang="16200000" scaled="1"/>
          </a:gradFill>
          <a:ln w="1270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7232" tIns="208616" rIns="417232" bIns="208616" rtlCol="0" anchor="ctr"/>
          <a:lstStyle/>
          <a:p>
            <a:pPr algn="ctr" eaLnBrk="1" latinLnBrk="0" hangingPunct="1"/>
            <a:endParaRPr kumimoji="0" lang="ja-JP" altLang="en-US"/>
          </a:p>
        </p:txBody>
      </p:sp>
      <p:sp useBgFill="1">
        <p:nvSpPr>
          <p:cNvPr id="9" name="フリーフォーム 8"/>
          <p:cNvSpPr>
            <a:spLocks/>
          </p:cNvSpPr>
          <p:nvPr/>
        </p:nvSpPr>
        <p:spPr bwMode="auto">
          <a:xfrm>
            <a:off x="-106" y="0"/>
            <a:ext cx="30007290" cy="42773600"/>
          </a:xfrm>
          <a:custGeom>
            <a:avLst/>
            <a:gdLst/>
            <a:ahLst/>
            <a:cxnLst>
              <a:cxn ang="0">
                <a:pos x="1450" y="117"/>
              </a:cxn>
              <a:cxn ang="0">
                <a:pos x="1459" y="129"/>
              </a:cxn>
              <a:cxn ang="0">
                <a:pos x="1515" y="382"/>
              </a:cxn>
              <a:cxn ang="0">
                <a:pos x="1584" y="152"/>
              </a:cxn>
              <a:cxn ang="0">
                <a:pos x="1557" y="196"/>
              </a:cxn>
              <a:cxn ang="0">
                <a:pos x="1515" y="79"/>
              </a:cxn>
              <a:cxn ang="0">
                <a:pos x="1455" y="92"/>
              </a:cxn>
              <a:cxn ang="0">
                <a:pos x="13" y="380"/>
              </a:cxn>
              <a:cxn ang="0">
                <a:pos x="11" y="409"/>
              </a:cxn>
              <a:cxn ang="0">
                <a:pos x="31" y="336"/>
              </a:cxn>
              <a:cxn ang="0">
                <a:pos x="48" y="336"/>
              </a:cxn>
              <a:cxn ang="0">
                <a:pos x="38" y="403"/>
              </a:cxn>
              <a:cxn ang="0">
                <a:pos x="44" y="616"/>
              </a:cxn>
              <a:cxn ang="0">
                <a:pos x="29" y="591"/>
              </a:cxn>
              <a:cxn ang="0">
                <a:pos x="0" y="632"/>
              </a:cxn>
              <a:cxn ang="0">
                <a:pos x="1557" y="1083"/>
              </a:cxn>
              <a:cxn ang="0">
                <a:pos x="1551" y="1006"/>
              </a:cxn>
              <a:cxn ang="0">
                <a:pos x="1534" y="946"/>
              </a:cxn>
              <a:cxn ang="0">
                <a:pos x="1530" y="898"/>
              </a:cxn>
              <a:cxn ang="0">
                <a:pos x="1532" y="820"/>
              </a:cxn>
              <a:cxn ang="0">
                <a:pos x="1572" y="708"/>
              </a:cxn>
              <a:cxn ang="0">
                <a:pos x="1580" y="634"/>
              </a:cxn>
              <a:cxn ang="0">
                <a:pos x="1582" y="495"/>
              </a:cxn>
              <a:cxn ang="0">
                <a:pos x="1578" y="555"/>
              </a:cxn>
              <a:cxn ang="0">
                <a:pos x="1546" y="499"/>
              </a:cxn>
              <a:cxn ang="0">
                <a:pos x="1536" y="497"/>
              </a:cxn>
              <a:cxn ang="0">
                <a:pos x="1519" y="417"/>
              </a:cxn>
              <a:cxn ang="0">
                <a:pos x="1522" y="503"/>
              </a:cxn>
              <a:cxn ang="0">
                <a:pos x="1505" y="361"/>
              </a:cxn>
              <a:cxn ang="0">
                <a:pos x="1513" y="346"/>
              </a:cxn>
              <a:cxn ang="0">
                <a:pos x="1530" y="290"/>
              </a:cxn>
              <a:cxn ang="0">
                <a:pos x="1551" y="303"/>
              </a:cxn>
              <a:cxn ang="0">
                <a:pos x="1563" y="286"/>
              </a:cxn>
              <a:cxn ang="0">
                <a:pos x="1595" y="438"/>
              </a:cxn>
              <a:cxn ang="0">
                <a:pos x="1590" y="394"/>
              </a:cxn>
              <a:cxn ang="0">
                <a:pos x="1597" y="299"/>
              </a:cxn>
              <a:cxn ang="0">
                <a:pos x="34" y="647"/>
              </a:cxn>
              <a:cxn ang="0">
                <a:pos x="1459" y="129"/>
              </a:cxn>
              <a:cxn ang="0">
                <a:pos x="1555" y="689"/>
              </a:cxn>
              <a:cxn ang="0">
                <a:pos x="1496" y="918"/>
              </a:cxn>
              <a:cxn ang="0">
                <a:pos x="1425" y="100"/>
              </a:cxn>
              <a:cxn ang="0">
                <a:pos x="1436" y="111"/>
              </a:cxn>
              <a:cxn ang="0">
                <a:pos x="1436" y="96"/>
              </a:cxn>
              <a:cxn ang="0">
                <a:pos x="1459" y="129"/>
              </a:cxn>
              <a:cxn ang="0">
                <a:pos x="1459" y="129"/>
              </a:cxn>
              <a:cxn ang="0">
                <a:pos x="1536" y="954"/>
              </a:cxn>
              <a:cxn ang="0">
                <a:pos x="1536" y="991"/>
              </a:cxn>
              <a:cxn ang="0">
                <a:pos x="1530" y="1025"/>
              </a:cxn>
              <a:cxn ang="0">
                <a:pos x="1505" y="1041"/>
              </a:cxn>
              <a:cxn ang="0">
                <a:pos x="1515" y="925"/>
              </a:cxn>
              <a:cxn ang="0">
                <a:pos x="1490" y="970"/>
              </a:cxn>
              <a:cxn ang="0">
                <a:pos x="1546" y="442"/>
              </a:cxn>
              <a:cxn ang="0">
                <a:pos x="1613" y="943"/>
              </a:cxn>
              <a:cxn ang="0">
                <a:pos x="1413" y="13"/>
              </a:cxn>
              <a:cxn ang="0">
                <a:pos x="1457" y="88"/>
              </a:cxn>
              <a:cxn ang="0">
                <a:pos x="1442" y="73"/>
              </a:cxn>
              <a:cxn ang="0">
                <a:pos x="42" y="459"/>
              </a:cxn>
              <a:cxn ang="0">
                <a:pos x="1570" y="818"/>
              </a:cxn>
              <a:cxn ang="0">
                <a:pos x="1592" y="943"/>
              </a:cxn>
              <a:cxn ang="0">
                <a:pos x="1563" y="791"/>
              </a:cxn>
              <a:cxn ang="0">
                <a:pos x="1459" y="129"/>
              </a:cxn>
              <a:cxn ang="0">
                <a:pos x="1565" y="1137"/>
              </a:cxn>
            </a:cxnLst>
            <a:rect l="0" t="0" r="0" b="0"/>
            <a:pathLst>
              <a:path w="1624" h="1148">
                <a:moveTo>
                  <a:pt x="1459" y="129"/>
                </a:moveTo>
                <a:lnTo>
                  <a:pt x="1457" y="127"/>
                </a:lnTo>
                <a:lnTo>
                  <a:pt x="1457" y="129"/>
                </a:lnTo>
                <a:lnTo>
                  <a:pt x="1459" y="129"/>
                </a:lnTo>
                <a:lnTo>
                  <a:pt x="1448" y="100"/>
                </a:lnTo>
                <a:lnTo>
                  <a:pt x="1446" y="98"/>
                </a:lnTo>
                <a:lnTo>
                  <a:pt x="1448" y="98"/>
                </a:lnTo>
                <a:lnTo>
                  <a:pt x="1446" y="98"/>
                </a:lnTo>
                <a:lnTo>
                  <a:pt x="1448" y="100"/>
                </a:lnTo>
                <a:lnTo>
                  <a:pt x="1459" y="129"/>
                </a:lnTo>
                <a:lnTo>
                  <a:pt x="1438" y="107"/>
                </a:lnTo>
                <a:lnTo>
                  <a:pt x="1436" y="106"/>
                </a:lnTo>
                <a:lnTo>
                  <a:pt x="1436" y="107"/>
                </a:lnTo>
                <a:lnTo>
                  <a:pt x="1438" y="107"/>
                </a:lnTo>
                <a:lnTo>
                  <a:pt x="1440" y="107"/>
                </a:lnTo>
                <a:lnTo>
                  <a:pt x="1438" y="106"/>
                </a:lnTo>
                <a:lnTo>
                  <a:pt x="1438" y="107"/>
                </a:lnTo>
                <a:lnTo>
                  <a:pt x="1459" y="129"/>
                </a:lnTo>
                <a:lnTo>
                  <a:pt x="1451" y="115"/>
                </a:lnTo>
                <a:lnTo>
                  <a:pt x="1450" y="115"/>
                </a:lnTo>
                <a:lnTo>
                  <a:pt x="1450" y="111"/>
                </a:lnTo>
                <a:lnTo>
                  <a:pt x="1448" y="115"/>
                </a:lnTo>
                <a:lnTo>
                  <a:pt x="1444" y="109"/>
                </a:lnTo>
                <a:lnTo>
                  <a:pt x="1446" y="111"/>
                </a:lnTo>
                <a:lnTo>
                  <a:pt x="1444" y="117"/>
                </a:lnTo>
                <a:lnTo>
                  <a:pt x="1446" y="117"/>
                </a:lnTo>
                <a:lnTo>
                  <a:pt x="1446" y="115"/>
                </a:lnTo>
                <a:lnTo>
                  <a:pt x="1448" y="115"/>
                </a:lnTo>
                <a:lnTo>
                  <a:pt x="1448" y="117"/>
                </a:lnTo>
                <a:lnTo>
                  <a:pt x="1450" y="117"/>
                </a:lnTo>
                <a:lnTo>
                  <a:pt x="1450" y="115"/>
                </a:lnTo>
                <a:lnTo>
                  <a:pt x="1450" y="117"/>
                </a:lnTo>
                <a:lnTo>
                  <a:pt x="1451" y="117"/>
                </a:lnTo>
                <a:lnTo>
                  <a:pt x="1451" y="115"/>
                </a:lnTo>
                <a:lnTo>
                  <a:pt x="1459" y="129"/>
                </a:lnTo>
                <a:lnTo>
                  <a:pt x="1547" y="486"/>
                </a:lnTo>
                <a:lnTo>
                  <a:pt x="1547" y="461"/>
                </a:lnTo>
                <a:lnTo>
                  <a:pt x="1547" y="482"/>
                </a:lnTo>
                <a:lnTo>
                  <a:pt x="1547" y="486"/>
                </a:lnTo>
                <a:lnTo>
                  <a:pt x="1459" y="129"/>
                </a:lnTo>
                <a:lnTo>
                  <a:pt x="1534" y="388"/>
                </a:lnTo>
                <a:lnTo>
                  <a:pt x="1530" y="417"/>
                </a:lnTo>
                <a:lnTo>
                  <a:pt x="1530" y="422"/>
                </a:lnTo>
                <a:lnTo>
                  <a:pt x="1532" y="420"/>
                </a:lnTo>
                <a:lnTo>
                  <a:pt x="1534" y="388"/>
                </a:lnTo>
                <a:lnTo>
                  <a:pt x="1459" y="129"/>
                </a:lnTo>
                <a:lnTo>
                  <a:pt x="1536" y="415"/>
                </a:lnTo>
                <a:lnTo>
                  <a:pt x="1536" y="413"/>
                </a:lnTo>
                <a:lnTo>
                  <a:pt x="1536" y="409"/>
                </a:lnTo>
                <a:lnTo>
                  <a:pt x="1536" y="399"/>
                </a:lnTo>
                <a:lnTo>
                  <a:pt x="1536" y="397"/>
                </a:lnTo>
                <a:lnTo>
                  <a:pt x="1532" y="417"/>
                </a:lnTo>
                <a:lnTo>
                  <a:pt x="1532" y="420"/>
                </a:lnTo>
                <a:lnTo>
                  <a:pt x="1534" y="418"/>
                </a:lnTo>
                <a:lnTo>
                  <a:pt x="1534" y="424"/>
                </a:lnTo>
                <a:lnTo>
                  <a:pt x="1536" y="415"/>
                </a:lnTo>
                <a:lnTo>
                  <a:pt x="1459" y="129"/>
                </a:lnTo>
                <a:lnTo>
                  <a:pt x="1536" y="380"/>
                </a:lnTo>
                <a:lnTo>
                  <a:pt x="1534" y="378"/>
                </a:lnTo>
                <a:lnTo>
                  <a:pt x="1536" y="382"/>
                </a:lnTo>
                <a:lnTo>
                  <a:pt x="1536" y="390"/>
                </a:lnTo>
                <a:lnTo>
                  <a:pt x="1536" y="394"/>
                </a:lnTo>
                <a:lnTo>
                  <a:pt x="1536" y="380"/>
                </a:lnTo>
                <a:lnTo>
                  <a:pt x="1459" y="129"/>
                </a:lnTo>
                <a:lnTo>
                  <a:pt x="1546" y="401"/>
                </a:lnTo>
                <a:lnTo>
                  <a:pt x="1546" y="394"/>
                </a:lnTo>
                <a:lnTo>
                  <a:pt x="1544" y="388"/>
                </a:lnTo>
                <a:lnTo>
                  <a:pt x="1538" y="380"/>
                </a:lnTo>
                <a:lnTo>
                  <a:pt x="1538" y="386"/>
                </a:lnTo>
                <a:lnTo>
                  <a:pt x="1538" y="390"/>
                </a:lnTo>
                <a:lnTo>
                  <a:pt x="1538" y="388"/>
                </a:lnTo>
                <a:lnTo>
                  <a:pt x="1538" y="382"/>
                </a:lnTo>
                <a:lnTo>
                  <a:pt x="1540" y="397"/>
                </a:lnTo>
                <a:lnTo>
                  <a:pt x="1538" y="409"/>
                </a:lnTo>
                <a:lnTo>
                  <a:pt x="1538" y="411"/>
                </a:lnTo>
                <a:lnTo>
                  <a:pt x="1540" y="411"/>
                </a:lnTo>
                <a:lnTo>
                  <a:pt x="1540" y="409"/>
                </a:lnTo>
                <a:lnTo>
                  <a:pt x="1540" y="411"/>
                </a:lnTo>
                <a:lnTo>
                  <a:pt x="1540" y="422"/>
                </a:lnTo>
                <a:lnTo>
                  <a:pt x="1542" y="434"/>
                </a:lnTo>
                <a:lnTo>
                  <a:pt x="1542" y="436"/>
                </a:lnTo>
                <a:lnTo>
                  <a:pt x="1542" y="434"/>
                </a:lnTo>
                <a:lnTo>
                  <a:pt x="1542" y="430"/>
                </a:lnTo>
                <a:lnTo>
                  <a:pt x="1542" y="411"/>
                </a:lnTo>
                <a:lnTo>
                  <a:pt x="1542" y="409"/>
                </a:lnTo>
                <a:lnTo>
                  <a:pt x="1544" y="417"/>
                </a:lnTo>
                <a:lnTo>
                  <a:pt x="1546" y="401"/>
                </a:lnTo>
                <a:lnTo>
                  <a:pt x="1459" y="129"/>
                </a:lnTo>
                <a:lnTo>
                  <a:pt x="1515" y="374"/>
                </a:lnTo>
                <a:lnTo>
                  <a:pt x="1515" y="380"/>
                </a:lnTo>
                <a:lnTo>
                  <a:pt x="1517" y="370"/>
                </a:lnTo>
                <a:lnTo>
                  <a:pt x="1515" y="369"/>
                </a:lnTo>
                <a:lnTo>
                  <a:pt x="1515" y="365"/>
                </a:lnTo>
                <a:lnTo>
                  <a:pt x="1513" y="365"/>
                </a:lnTo>
                <a:lnTo>
                  <a:pt x="1515" y="372"/>
                </a:lnTo>
                <a:lnTo>
                  <a:pt x="1515" y="382"/>
                </a:lnTo>
                <a:lnTo>
                  <a:pt x="1515" y="380"/>
                </a:lnTo>
                <a:lnTo>
                  <a:pt x="1515" y="374"/>
                </a:lnTo>
                <a:lnTo>
                  <a:pt x="1459" y="129"/>
                </a:lnTo>
                <a:lnTo>
                  <a:pt x="1517" y="390"/>
                </a:lnTo>
                <a:lnTo>
                  <a:pt x="1519" y="395"/>
                </a:lnTo>
                <a:lnTo>
                  <a:pt x="1519" y="390"/>
                </a:lnTo>
                <a:lnTo>
                  <a:pt x="1519" y="388"/>
                </a:lnTo>
                <a:lnTo>
                  <a:pt x="1517" y="390"/>
                </a:lnTo>
                <a:lnTo>
                  <a:pt x="1459" y="129"/>
                </a:lnTo>
                <a:lnTo>
                  <a:pt x="1522" y="422"/>
                </a:lnTo>
                <a:lnTo>
                  <a:pt x="1522" y="430"/>
                </a:lnTo>
                <a:lnTo>
                  <a:pt x="1522" y="424"/>
                </a:lnTo>
                <a:lnTo>
                  <a:pt x="1522" y="422"/>
                </a:lnTo>
                <a:lnTo>
                  <a:pt x="1459" y="129"/>
                </a:lnTo>
                <a:lnTo>
                  <a:pt x="1528" y="440"/>
                </a:lnTo>
                <a:lnTo>
                  <a:pt x="1530" y="459"/>
                </a:lnTo>
                <a:lnTo>
                  <a:pt x="1530" y="457"/>
                </a:lnTo>
                <a:lnTo>
                  <a:pt x="1528" y="434"/>
                </a:lnTo>
                <a:lnTo>
                  <a:pt x="1528" y="440"/>
                </a:lnTo>
                <a:lnTo>
                  <a:pt x="1459" y="129"/>
                </a:lnTo>
                <a:lnTo>
                  <a:pt x="1624" y="242"/>
                </a:lnTo>
                <a:lnTo>
                  <a:pt x="1624" y="226"/>
                </a:lnTo>
                <a:lnTo>
                  <a:pt x="1620" y="221"/>
                </a:lnTo>
                <a:lnTo>
                  <a:pt x="1617" y="211"/>
                </a:lnTo>
                <a:lnTo>
                  <a:pt x="1611" y="188"/>
                </a:lnTo>
                <a:lnTo>
                  <a:pt x="1607" y="178"/>
                </a:lnTo>
                <a:lnTo>
                  <a:pt x="1603" y="175"/>
                </a:lnTo>
                <a:lnTo>
                  <a:pt x="1592" y="169"/>
                </a:lnTo>
                <a:lnTo>
                  <a:pt x="1588" y="167"/>
                </a:lnTo>
                <a:lnTo>
                  <a:pt x="1584" y="163"/>
                </a:lnTo>
                <a:lnTo>
                  <a:pt x="1584" y="159"/>
                </a:lnTo>
                <a:lnTo>
                  <a:pt x="1584" y="152"/>
                </a:lnTo>
                <a:lnTo>
                  <a:pt x="1584" y="148"/>
                </a:lnTo>
                <a:lnTo>
                  <a:pt x="1582" y="146"/>
                </a:lnTo>
                <a:lnTo>
                  <a:pt x="1578" y="146"/>
                </a:lnTo>
                <a:lnTo>
                  <a:pt x="1572" y="152"/>
                </a:lnTo>
                <a:lnTo>
                  <a:pt x="1569" y="161"/>
                </a:lnTo>
                <a:lnTo>
                  <a:pt x="1569" y="169"/>
                </a:lnTo>
                <a:lnTo>
                  <a:pt x="1572" y="171"/>
                </a:lnTo>
                <a:lnTo>
                  <a:pt x="1576" y="173"/>
                </a:lnTo>
                <a:lnTo>
                  <a:pt x="1580" y="177"/>
                </a:lnTo>
                <a:lnTo>
                  <a:pt x="1582" y="182"/>
                </a:lnTo>
                <a:lnTo>
                  <a:pt x="1584" y="190"/>
                </a:lnTo>
                <a:lnTo>
                  <a:pt x="1584" y="200"/>
                </a:lnTo>
                <a:lnTo>
                  <a:pt x="1582" y="209"/>
                </a:lnTo>
                <a:lnTo>
                  <a:pt x="1580" y="217"/>
                </a:lnTo>
                <a:lnTo>
                  <a:pt x="1584" y="223"/>
                </a:lnTo>
                <a:lnTo>
                  <a:pt x="1588" y="230"/>
                </a:lnTo>
                <a:lnTo>
                  <a:pt x="1592" y="238"/>
                </a:lnTo>
                <a:lnTo>
                  <a:pt x="1592" y="244"/>
                </a:lnTo>
                <a:lnTo>
                  <a:pt x="1588" y="242"/>
                </a:lnTo>
                <a:lnTo>
                  <a:pt x="1584" y="240"/>
                </a:lnTo>
                <a:lnTo>
                  <a:pt x="1580" y="238"/>
                </a:lnTo>
                <a:lnTo>
                  <a:pt x="1576" y="238"/>
                </a:lnTo>
                <a:lnTo>
                  <a:pt x="1572" y="236"/>
                </a:lnTo>
                <a:lnTo>
                  <a:pt x="1569" y="232"/>
                </a:lnTo>
                <a:lnTo>
                  <a:pt x="1567" y="225"/>
                </a:lnTo>
                <a:lnTo>
                  <a:pt x="1565" y="217"/>
                </a:lnTo>
                <a:lnTo>
                  <a:pt x="1567" y="211"/>
                </a:lnTo>
                <a:lnTo>
                  <a:pt x="1569" y="205"/>
                </a:lnTo>
                <a:lnTo>
                  <a:pt x="1569" y="202"/>
                </a:lnTo>
                <a:lnTo>
                  <a:pt x="1565" y="198"/>
                </a:lnTo>
                <a:lnTo>
                  <a:pt x="1561" y="196"/>
                </a:lnTo>
                <a:lnTo>
                  <a:pt x="1557" y="196"/>
                </a:lnTo>
                <a:lnTo>
                  <a:pt x="1549" y="200"/>
                </a:lnTo>
                <a:lnTo>
                  <a:pt x="1547" y="198"/>
                </a:lnTo>
                <a:lnTo>
                  <a:pt x="1547" y="196"/>
                </a:lnTo>
                <a:lnTo>
                  <a:pt x="1547" y="190"/>
                </a:lnTo>
                <a:lnTo>
                  <a:pt x="1544" y="184"/>
                </a:lnTo>
                <a:lnTo>
                  <a:pt x="1542" y="178"/>
                </a:lnTo>
                <a:lnTo>
                  <a:pt x="1542" y="177"/>
                </a:lnTo>
                <a:lnTo>
                  <a:pt x="1544" y="175"/>
                </a:lnTo>
                <a:lnTo>
                  <a:pt x="1546" y="173"/>
                </a:lnTo>
                <a:lnTo>
                  <a:pt x="1546" y="169"/>
                </a:lnTo>
                <a:lnTo>
                  <a:pt x="1546" y="167"/>
                </a:lnTo>
                <a:lnTo>
                  <a:pt x="1540" y="161"/>
                </a:lnTo>
                <a:lnTo>
                  <a:pt x="1536" y="157"/>
                </a:lnTo>
                <a:lnTo>
                  <a:pt x="1534" y="155"/>
                </a:lnTo>
                <a:lnTo>
                  <a:pt x="1534" y="152"/>
                </a:lnTo>
                <a:lnTo>
                  <a:pt x="1540" y="138"/>
                </a:lnTo>
                <a:lnTo>
                  <a:pt x="1540" y="134"/>
                </a:lnTo>
                <a:lnTo>
                  <a:pt x="1538" y="132"/>
                </a:lnTo>
                <a:lnTo>
                  <a:pt x="1530" y="129"/>
                </a:lnTo>
                <a:lnTo>
                  <a:pt x="1526" y="129"/>
                </a:lnTo>
                <a:lnTo>
                  <a:pt x="1526" y="123"/>
                </a:lnTo>
                <a:lnTo>
                  <a:pt x="1526" y="117"/>
                </a:lnTo>
                <a:lnTo>
                  <a:pt x="1530" y="109"/>
                </a:lnTo>
                <a:lnTo>
                  <a:pt x="1532" y="104"/>
                </a:lnTo>
                <a:lnTo>
                  <a:pt x="1530" y="100"/>
                </a:lnTo>
                <a:lnTo>
                  <a:pt x="1526" y="100"/>
                </a:lnTo>
                <a:lnTo>
                  <a:pt x="1522" y="102"/>
                </a:lnTo>
                <a:lnTo>
                  <a:pt x="1521" y="100"/>
                </a:lnTo>
                <a:lnTo>
                  <a:pt x="1519" y="98"/>
                </a:lnTo>
                <a:lnTo>
                  <a:pt x="1519" y="86"/>
                </a:lnTo>
                <a:lnTo>
                  <a:pt x="1517" y="81"/>
                </a:lnTo>
                <a:lnTo>
                  <a:pt x="1515" y="79"/>
                </a:lnTo>
                <a:lnTo>
                  <a:pt x="1501" y="71"/>
                </a:lnTo>
                <a:lnTo>
                  <a:pt x="1498" y="67"/>
                </a:lnTo>
                <a:lnTo>
                  <a:pt x="1498" y="65"/>
                </a:lnTo>
                <a:lnTo>
                  <a:pt x="1494" y="63"/>
                </a:lnTo>
                <a:lnTo>
                  <a:pt x="1492" y="63"/>
                </a:lnTo>
                <a:lnTo>
                  <a:pt x="1486" y="71"/>
                </a:lnTo>
                <a:lnTo>
                  <a:pt x="1482" y="73"/>
                </a:lnTo>
                <a:lnTo>
                  <a:pt x="1476" y="75"/>
                </a:lnTo>
                <a:lnTo>
                  <a:pt x="1474" y="71"/>
                </a:lnTo>
                <a:lnTo>
                  <a:pt x="1471" y="67"/>
                </a:lnTo>
                <a:lnTo>
                  <a:pt x="1469" y="65"/>
                </a:lnTo>
                <a:lnTo>
                  <a:pt x="1467" y="71"/>
                </a:lnTo>
                <a:lnTo>
                  <a:pt x="1469" y="75"/>
                </a:lnTo>
                <a:lnTo>
                  <a:pt x="1471" y="79"/>
                </a:lnTo>
                <a:lnTo>
                  <a:pt x="1473" y="81"/>
                </a:lnTo>
                <a:lnTo>
                  <a:pt x="1473" y="82"/>
                </a:lnTo>
                <a:lnTo>
                  <a:pt x="1474" y="82"/>
                </a:lnTo>
                <a:lnTo>
                  <a:pt x="1474" y="84"/>
                </a:lnTo>
                <a:lnTo>
                  <a:pt x="1474" y="90"/>
                </a:lnTo>
                <a:lnTo>
                  <a:pt x="1474" y="92"/>
                </a:lnTo>
                <a:lnTo>
                  <a:pt x="1476" y="96"/>
                </a:lnTo>
                <a:lnTo>
                  <a:pt x="1476" y="98"/>
                </a:lnTo>
                <a:lnTo>
                  <a:pt x="1482" y="106"/>
                </a:lnTo>
                <a:lnTo>
                  <a:pt x="1488" y="117"/>
                </a:lnTo>
                <a:lnTo>
                  <a:pt x="1490" y="123"/>
                </a:lnTo>
                <a:lnTo>
                  <a:pt x="1490" y="125"/>
                </a:lnTo>
                <a:lnTo>
                  <a:pt x="1488" y="130"/>
                </a:lnTo>
                <a:lnTo>
                  <a:pt x="1478" y="119"/>
                </a:lnTo>
                <a:lnTo>
                  <a:pt x="1473" y="109"/>
                </a:lnTo>
                <a:lnTo>
                  <a:pt x="1465" y="106"/>
                </a:lnTo>
                <a:lnTo>
                  <a:pt x="1461" y="100"/>
                </a:lnTo>
                <a:lnTo>
                  <a:pt x="1455" y="92"/>
                </a:lnTo>
                <a:lnTo>
                  <a:pt x="1446" y="77"/>
                </a:lnTo>
                <a:lnTo>
                  <a:pt x="1450" y="88"/>
                </a:lnTo>
                <a:lnTo>
                  <a:pt x="1451" y="92"/>
                </a:lnTo>
                <a:lnTo>
                  <a:pt x="1428" y="67"/>
                </a:lnTo>
                <a:lnTo>
                  <a:pt x="1430" y="67"/>
                </a:lnTo>
                <a:lnTo>
                  <a:pt x="1430" y="65"/>
                </a:lnTo>
                <a:lnTo>
                  <a:pt x="1430" y="63"/>
                </a:lnTo>
                <a:lnTo>
                  <a:pt x="1428" y="61"/>
                </a:lnTo>
                <a:lnTo>
                  <a:pt x="1428" y="63"/>
                </a:lnTo>
                <a:lnTo>
                  <a:pt x="1428" y="65"/>
                </a:lnTo>
                <a:lnTo>
                  <a:pt x="1409" y="42"/>
                </a:lnTo>
                <a:lnTo>
                  <a:pt x="1407" y="34"/>
                </a:lnTo>
                <a:lnTo>
                  <a:pt x="1407" y="38"/>
                </a:lnTo>
                <a:lnTo>
                  <a:pt x="1405" y="34"/>
                </a:lnTo>
                <a:lnTo>
                  <a:pt x="1405" y="33"/>
                </a:lnTo>
                <a:lnTo>
                  <a:pt x="1407" y="31"/>
                </a:lnTo>
                <a:lnTo>
                  <a:pt x="1405" y="31"/>
                </a:lnTo>
                <a:lnTo>
                  <a:pt x="1405" y="29"/>
                </a:lnTo>
                <a:lnTo>
                  <a:pt x="1405" y="31"/>
                </a:lnTo>
                <a:lnTo>
                  <a:pt x="1405" y="19"/>
                </a:lnTo>
                <a:lnTo>
                  <a:pt x="1407" y="15"/>
                </a:lnTo>
                <a:lnTo>
                  <a:pt x="1405" y="11"/>
                </a:lnTo>
                <a:lnTo>
                  <a:pt x="1402" y="0"/>
                </a:lnTo>
                <a:lnTo>
                  <a:pt x="0" y="0"/>
                </a:lnTo>
                <a:lnTo>
                  <a:pt x="0" y="328"/>
                </a:lnTo>
                <a:lnTo>
                  <a:pt x="4" y="336"/>
                </a:lnTo>
                <a:lnTo>
                  <a:pt x="6" y="353"/>
                </a:lnTo>
                <a:lnTo>
                  <a:pt x="8" y="357"/>
                </a:lnTo>
                <a:lnTo>
                  <a:pt x="10" y="359"/>
                </a:lnTo>
                <a:lnTo>
                  <a:pt x="15" y="357"/>
                </a:lnTo>
                <a:lnTo>
                  <a:pt x="15" y="372"/>
                </a:lnTo>
                <a:lnTo>
                  <a:pt x="13" y="380"/>
                </a:lnTo>
                <a:lnTo>
                  <a:pt x="10" y="370"/>
                </a:lnTo>
                <a:lnTo>
                  <a:pt x="8" y="372"/>
                </a:lnTo>
                <a:lnTo>
                  <a:pt x="6" y="378"/>
                </a:lnTo>
                <a:lnTo>
                  <a:pt x="6" y="386"/>
                </a:lnTo>
                <a:lnTo>
                  <a:pt x="8" y="392"/>
                </a:lnTo>
                <a:lnTo>
                  <a:pt x="8" y="394"/>
                </a:lnTo>
                <a:lnTo>
                  <a:pt x="6" y="394"/>
                </a:lnTo>
                <a:lnTo>
                  <a:pt x="4" y="394"/>
                </a:lnTo>
                <a:lnTo>
                  <a:pt x="2" y="395"/>
                </a:lnTo>
                <a:lnTo>
                  <a:pt x="0" y="395"/>
                </a:lnTo>
                <a:lnTo>
                  <a:pt x="0" y="397"/>
                </a:lnTo>
                <a:lnTo>
                  <a:pt x="2" y="397"/>
                </a:lnTo>
                <a:lnTo>
                  <a:pt x="0" y="401"/>
                </a:lnTo>
                <a:lnTo>
                  <a:pt x="0" y="417"/>
                </a:lnTo>
                <a:lnTo>
                  <a:pt x="4" y="420"/>
                </a:lnTo>
                <a:lnTo>
                  <a:pt x="8" y="426"/>
                </a:lnTo>
                <a:lnTo>
                  <a:pt x="11" y="434"/>
                </a:lnTo>
                <a:lnTo>
                  <a:pt x="11" y="432"/>
                </a:lnTo>
                <a:lnTo>
                  <a:pt x="13" y="434"/>
                </a:lnTo>
                <a:lnTo>
                  <a:pt x="15" y="440"/>
                </a:lnTo>
                <a:lnTo>
                  <a:pt x="15" y="438"/>
                </a:lnTo>
                <a:lnTo>
                  <a:pt x="15" y="434"/>
                </a:lnTo>
                <a:lnTo>
                  <a:pt x="19" y="436"/>
                </a:lnTo>
                <a:lnTo>
                  <a:pt x="21" y="436"/>
                </a:lnTo>
                <a:lnTo>
                  <a:pt x="21" y="434"/>
                </a:lnTo>
                <a:lnTo>
                  <a:pt x="21" y="430"/>
                </a:lnTo>
                <a:lnTo>
                  <a:pt x="19" y="424"/>
                </a:lnTo>
                <a:lnTo>
                  <a:pt x="15" y="420"/>
                </a:lnTo>
                <a:lnTo>
                  <a:pt x="10" y="417"/>
                </a:lnTo>
                <a:lnTo>
                  <a:pt x="8" y="411"/>
                </a:lnTo>
                <a:lnTo>
                  <a:pt x="10" y="409"/>
                </a:lnTo>
                <a:lnTo>
                  <a:pt x="11" y="409"/>
                </a:lnTo>
                <a:lnTo>
                  <a:pt x="15" y="405"/>
                </a:lnTo>
                <a:lnTo>
                  <a:pt x="11" y="409"/>
                </a:lnTo>
                <a:lnTo>
                  <a:pt x="15" y="401"/>
                </a:lnTo>
                <a:lnTo>
                  <a:pt x="17" y="399"/>
                </a:lnTo>
                <a:lnTo>
                  <a:pt x="17" y="401"/>
                </a:lnTo>
                <a:lnTo>
                  <a:pt x="17" y="399"/>
                </a:lnTo>
                <a:lnTo>
                  <a:pt x="27" y="394"/>
                </a:lnTo>
                <a:lnTo>
                  <a:pt x="27" y="392"/>
                </a:lnTo>
                <a:lnTo>
                  <a:pt x="17" y="397"/>
                </a:lnTo>
                <a:lnTo>
                  <a:pt x="17" y="394"/>
                </a:lnTo>
                <a:lnTo>
                  <a:pt x="17" y="386"/>
                </a:lnTo>
                <a:lnTo>
                  <a:pt x="21" y="374"/>
                </a:lnTo>
                <a:lnTo>
                  <a:pt x="23" y="372"/>
                </a:lnTo>
                <a:lnTo>
                  <a:pt x="23" y="369"/>
                </a:lnTo>
                <a:lnTo>
                  <a:pt x="23" y="370"/>
                </a:lnTo>
                <a:lnTo>
                  <a:pt x="29" y="386"/>
                </a:lnTo>
                <a:lnTo>
                  <a:pt x="29" y="394"/>
                </a:lnTo>
                <a:lnTo>
                  <a:pt x="31" y="394"/>
                </a:lnTo>
                <a:lnTo>
                  <a:pt x="31" y="395"/>
                </a:lnTo>
                <a:lnTo>
                  <a:pt x="31" y="397"/>
                </a:lnTo>
                <a:lnTo>
                  <a:pt x="33" y="401"/>
                </a:lnTo>
                <a:lnTo>
                  <a:pt x="33" y="399"/>
                </a:lnTo>
                <a:lnTo>
                  <a:pt x="29" y="380"/>
                </a:lnTo>
                <a:lnTo>
                  <a:pt x="29" y="382"/>
                </a:lnTo>
                <a:lnTo>
                  <a:pt x="23" y="367"/>
                </a:lnTo>
                <a:lnTo>
                  <a:pt x="23" y="361"/>
                </a:lnTo>
                <a:lnTo>
                  <a:pt x="27" y="367"/>
                </a:lnTo>
                <a:lnTo>
                  <a:pt x="27" y="365"/>
                </a:lnTo>
                <a:lnTo>
                  <a:pt x="29" y="367"/>
                </a:lnTo>
                <a:lnTo>
                  <a:pt x="31" y="367"/>
                </a:lnTo>
                <a:lnTo>
                  <a:pt x="31" y="361"/>
                </a:lnTo>
                <a:lnTo>
                  <a:pt x="31" y="336"/>
                </a:lnTo>
                <a:lnTo>
                  <a:pt x="29" y="326"/>
                </a:lnTo>
                <a:lnTo>
                  <a:pt x="27" y="311"/>
                </a:lnTo>
                <a:lnTo>
                  <a:pt x="23" y="305"/>
                </a:lnTo>
                <a:lnTo>
                  <a:pt x="21" y="303"/>
                </a:lnTo>
                <a:lnTo>
                  <a:pt x="15" y="299"/>
                </a:lnTo>
                <a:lnTo>
                  <a:pt x="15" y="298"/>
                </a:lnTo>
                <a:lnTo>
                  <a:pt x="17" y="296"/>
                </a:lnTo>
                <a:lnTo>
                  <a:pt x="21" y="298"/>
                </a:lnTo>
                <a:lnTo>
                  <a:pt x="27" y="305"/>
                </a:lnTo>
                <a:lnTo>
                  <a:pt x="33" y="322"/>
                </a:lnTo>
                <a:lnTo>
                  <a:pt x="33" y="330"/>
                </a:lnTo>
                <a:lnTo>
                  <a:pt x="33" y="317"/>
                </a:lnTo>
                <a:lnTo>
                  <a:pt x="31" y="313"/>
                </a:lnTo>
                <a:lnTo>
                  <a:pt x="33" y="315"/>
                </a:lnTo>
                <a:lnTo>
                  <a:pt x="33" y="319"/>
                </a:lnTo>
                <a:lnTo>
                  <a:pt x="34" y="319"/>
                </a:lnTo>
                <a:lnTo>
                  <a:pt x="38" y="317"/>
                </a:lnTo>
                <a:lnTo>
                  <a:pt x="40" y="319"/>
                </a:lnTo>
                <a:lnTo>
                  <a:pt x="38" y="334"/>
                </a:lnTo>
                <a:lnTo>
                  <a:pt x="38" y="355"/>
                </a:lnTo>
                <a:lnTo>
                  <a:pt x="40" y="363"/>
                </a:lnTo>
                <a:lnTo>
                  <a:pt x="42" y="367"/>
                </a:lnTo>
                <a:lnTo>
                  <a:pt x="44" y="365"/>
                </a:lnTo>
                <a:lnTo>
                  <a:pt x="46" y="363"/>
                </a:lnTo>
                <a:lnTo>
                  <a:pt x="46" y="361"/>
                </a:lnTo>
                <a:lnTo>
                  <a:pt x="44" y="357"/>
                </a:lnTo>
                <a:lnTo>
                  <a:pt x="42" y="357"/>
                </a:lnTo>
                <a:lnTo>
                  <a:pt x="40" y="355"/>
                </a:lnTo>
                <a:lnTo>
                  <a:pt x="42" y="351"/>
                </a:lnTo>
                <a:lnTo>
                  <a:pt x="44" y="340"/>
                </a:lnTo>
                <a:lnTo>
                  <a:pt x="46" y="338"/>
                </a:lnTo>
                <a:lnTo>
                  <a:pt x="48" y="336"/>
                </a:lnTo>
                <a:lnTo>
                  <a:pt x="50" y="340"/>
                </a:lnTo>
                <a:lnTo>
                  <a:pt x="50" y="351"/>
                </a:lnTo>
                <a:lnTo>
                  <a:pt x="50" y="370"/>
                </a:lnTo>
                <a:lnTo>
                  <a:pt x="52" y="384"/>
                </a:lnTo>
                <a:lnTo>
                  <a:pt x="56" y="394"/>
                </a:lnTo>
                <a:lnTo>
                  <a:pt x="54" y="384"/>
                </a:lnTo>
                <a:lnTo>
                  <a:pt x="52" y="380"/>
                </a:lnTo>
                <a:lnTo>
                  <a:pt x="58" y="388"/>
                </a:lnTo>
                <a:lnTo>
                  <a:pt x="61" y="395"/>
                </a:lnTo>
                <a:lnTo>
                  <a:pt x="63" y="405"/>
                </a:lnTo>
                <a:lnTo>
                  <a:pt x="65" y="426"/>
                </a:lnTo>
                <a:lnTo>
                  <a:pt x="65" y="438"/>
                </a:lnTo>
                <a:lnTo>
                  <a:pt x="65" y="430"/>
                </a:lnTo>
                <a:lnTo>
                  <a:pt x="63" y="417"/>
                </a:lnTo>
                <a:lnTo>
                  <a:pt x="61" y="409"/>
                </a:lnTo>
                <a:lnTo>
                  <a:pt x="54" y="395"/>
                </a:lnTo>
                <a:lnTo>
                  <a:pt x="50" y="376"/>
                </a:lnTo>
                <a:lnTo>
                  <a:pt x="48" y="372"/>
                </a:lnTo>
                <a:lnTo>
                  <a:pt x="48" y="376"/>
                </a:lnTo>
                <a:lnTo>
                  <a:pt x="48" y="388"/>
                </a:lnTo>
                <a:lnTo>
                  <a:pt x="46" y="397"/>
                </a:lnTo>
                <a:lnTo>
                  <a:pt x="44" y="403"/>
                </a:lnTo>
                <a:lnTo>
                  <a:pt x="42" y="395"/>
                </a:lnTo>
                <a:lnTo>
                  <a:pt x="40" y="392"/>
                </a:lnTo>
                <a:lnTo>
                  <a:pt x="36" y="390"/>
                </a:lnTo>
                <a:lnTo>
                  <a:pt x="34" y="390"/>
                </a:lnTo>
                <a:lnTo>
                  <a:pt x="34" y="394"/>
                </a:lnTo>
                <a:lnTo>
                  <a:pt x="36" y="394"/>
                </a:lnTo>
                <a:lnTo>
                  <a:pt x="36" y="399"/>
                </a:lnTo>
                <a:lnTo>
                  <a:pt x="38" y="395"/>
                </a:lnTo>
                <a:lnTo>
                  <a:pt x="38" y="397"/>
                </a:lnTo>
                <a:lnTo>
                  <a:pt x="38" y="403"/>
                </a:lnTo>
                <a:lnTo>
                  <a:pt x="40" y="415"/>
                </a:lnTo>
                <a:lnTo>
                  <a:pt x="38" y="424"/>
                </a:lnTo>
                <a:lnTo>
                  <a:pt x="34" y="403"/>
                </a:lnTo>
                <a:lnTo>
                  <a:pt x="34" y="411"/>
                </a:lnTo>
                <a:lnTo>
                  <a:pt x="38" y="428"/>
                </a:lnTo>
                <a:lnTo>
                  <a:pt x="34" y="455"/>
                </a:lnTo>
                <a:lnTo>
                  <a:pt x="34" y="459"/>
                </a:lnTo>
                <a:lnTo>
                  <a:pt x="34" y="457"/>
                </a:lnTo>
                <a:lnTo>
                  <a:pt x="33" y="451"/>
                </a:lnTo>
                <a:lnTo>
                  <a:pt x="29" y="480"/>
                </a:lnTo>
                <a:lnTo>
                  <a:pt x="31" y="468"/>
                </a:lnTo>
                <a:lnTo>
                  <a:pt x="33" y="465"/>
                </a:lnTo>
                <a:lnTo>
                  <a:pt x="33" y="466"/>
                </a:lnTo>
                <a:lnTo>
                  <a:pt x="34" y="463"/>
                </a:lnTo>
                <a:lnTo>
                  <a:pt x="34" y="488"/>
                </a:lnTo>
                <a:lnTo>
                  <a:pt x="36" y="463"/>
                </a:lnTo>
                <a:lnTo>
                  <a:pt x="36" y="451"/>
                </a:lnTo>
                <a:lnTo>
                  <a:pt x="38" y="449"/>
                </a:lnTo>
                <a:lnTo>
                  <a:pt x="40" y="449"/>
                </a:lnTo>
                <a:lnTo>
                  <a:pt x="42" y="453"/>
                </a:lnTo>
                <a:lnTo>
                  <a:pt x="42" y="457"/>
                </a:lnTo>
                <a:lnTo>
                  <a:pt x="42" y="459"/>
                </a:lnTo>
                <a:lnTo>
                  <a:pt x="46" y="514"/>
                </a:lnTo>
                <a:lnTo>
                  <a:pt x="44" y="549"/>
                </a:lnTo>
                <a:lnTo>
                  <a:pt x="42" y="538"/>
                </a:lnTo>
                <a:lnTo>
                  <a:pt x="42" y="547"/>
                </a:lnTo>
                <a:lnTo>
                  <a:pt x="42" y="553"/>
                </a:lnTo>
                <a:lnTo>
                  <a:pt x="42" y="547"/>
                </a:lnTo>
                <a:lnTo>
                  <a:pt x="38" y="507"/>
                </a:lnTo>
                <a:lnTo>
                  <a:pt x="36" y="478"/>
                </a:lnTo>
                <a:lnTo>
                  <a:pt x="36" y="513"/>
                </a:lnTo>
                <a:lnTo>
                  <a:pt x="44" y="616"/>
                </a:lnTo>
                <a:lnTo>
                  <a:pt x="44" y="637"/>
                </a:lnTo>
                <a:lnTo>
                  <a:pt x="44" y="634"/>
                </a:lnTo>
                <a:lnTo>
                  <a:pt x="40" y="616"/>
                </a:lnTo>
                <a:lnTo>
                  <a:pt x="42" y="628"/>
                </a:lnTo>
                <a:lnTo>
                  <a:pt x="42" y="632"/>
                </a:lnTo>
                <a:lnTo>
                  <a:pt x="40" y="620"/>
                </a:lnTo>
                <a:lnTo>
                  <a:pt x="36" y="597"/>
                </a:lnTo>
                <a:lnTo>
                  <a:pt x="36" y="586"/>
                </a:lnTo>
                <a:lnTo>
                  <a:pt x="36" y="589"/>
                </a:lnTo>
                <a:lnTo>
                  <a:pt x="34" y="576"/>
                </a:lnTo>
                <a:lnTo>
                  <a:pt x="33" y="570"/>
                </a:lnTo>
                <a:lnTo>
                  <a:pt x="34" y="582"/>
                </a:lnTo>
                <a:lnTo>
                  <a:pt x="36" y="599"/>
                </a:lnTo>
                <a:lnTo>
                  <a:pt x="38" y="618"/>
                </a:lnTo>
                <a:lnTo>
                  <a:pt x="42" y="637"/>
                </a:lnTo>
                <a:lnTo>
                  <a:pt x="40" y="637"/>
                </a:lnTo>
                <a:lnTo>
                  <a:pt x="40" y="632"/>
                </a:lnTo>
                <a:lnTo>
                  <a:pt x="40" y="637"/>
                </a:lnTo>
                <a:lnTo>
                  <a:pt x="38" y="635"/>
                </a:lnTo>
                <a:lnTo>
                  <a:pt x="38" y="632"/>
                </a:lnTo>
                <a:lnTo>
                  <a:pt x="36" y="616"/>
                </a:lnTo>
                <a:lnTo>
                  <a:pt x="34" y="599"/>
                </a:lnTo>
                <a:lnTo>
                  <a:pt x="36" y="605"/>
                </a:lnTo>
                <a:lnTo>
                  <a:pt x="36" y="610"/>
                </a:lnTo>
                <a:lnTo>
                  <a:pt x="34" y="605"/>
                </a:lnTo>
                <a:lnTo>
                  <a:pt x="36" y="620"/>
                </a:lnTo>
                <a:lnTo>
                  <a:pt x="38" y="635"/>
                </a:lnTo>
                <a:lnTo>
                  <a:pt x="34" y="634"/>
                </a:lnTo>
                <a:lnTo>
                  <a:pt x="33" y="620"/>
                </a:lnTo>
                <a:lnTo>
                  <a:pt x="29" y="589"/>
                </a:lnTo>
                <a:lnTo>
                  <a:pt x="33" y="624"/>
                </a:lnTo>
                <a:lnTo>
                  <a:pt x="29" y="591"/>
                </a:lnTo>
                <a:lnTo>
                  <a:pt x="31" y="610"/>
                </a:lnTo>
                <a:lnTo>
                  <a:pt x="29" y="605"/>
                </a:lnTo>
                <a:lnTo>
                  <a:pt x="31" y="616"/>
                </a:lnTo>
                <a:lnTo>
                  <a:pt x="33" y="634"/>
                </a:lnTo>
                <a:lnTo>
                  <a:pt x="31" y="634"/>
                </a:lnTo>
                <a:lnTo>
                  <a:pt x="29" y="635"/>
                </a:lnTo>
                <a:lnTo>
                  <a:pt x="29" y="637"/>
                </a:lnTo>
                <a:lnTo>
                  <a:pt x="33" y="643"/>
                </a:lnTo>
                <a:lnTo>
                  <a:pt x="34" y="651"/>
                </a:lnTo>
                <a:lnTo>
                  <a:pt x="33" y="655"/>
                </a:lnTo>
                <a:lnTo>
                  <a:pt x="29" y="655"/>
                </a:lnTo>
                <a:lnTo>
                  <a:pt x="21" y="647"/>
                </a:lnTo>
                <a:lnTo>
                  <a:pt x="15" y="643"/>
                </a:lnTo>
                <a:lnTo>
                  <a:pt x="13" y="645"/>
                </a:lnTo>
                <a:lnTo>
                  <a:pt x="8" y="618"/>
                </a:lnTo>
                <a:lnTo>
                  <a:pt x="10" y="618"/>
                </a:lnTo>
                <a:lnTo>
                  <a:pt x="13" y="614"/>
                </a:lnTo>
                <a:lnTo>
                  <a:pt x="17" y="610"/>
                </a:lnTo>
                <a:lnTo>
                  <a:pt x="13" y="601"/>
                </a:lnTo>
                <a:lnTo>
                  <a:pt x="10" y="607"/>
                </a:lnTo>
                <a:lnTo>
                  <a:pt x="8" y="616"/>
                </a:lnTo>
                <a:lnTo>
                  <a:pt x="0" y="582"/>
                </a:lnTo>
                <a:lnTo>
                  <a:pt x="0" y="584"/>
                </a:lnTo>
                <a:lnTo>
                  <a:pt x="8" y="626"/>
                </a:lnTo>
                <a:lnTo>
                  <a:pt x="10" y="630"/>
                </a:lnTo>
                <a:lnTo>
                  <a:pt x="8" y="632"/>
                </a:lnTo>
                <a:lnTo>
                  <a:pt x="2" y="605"/>
                </a:lnTo>
                <a:lnTo>
                  <a:pt x="6" y="626"/>
                </a:lnTo>
                <a:lnTo>
                  <a:pt x="6" y="637"/>
                </a:lnTo>
                <a:lnTo>
                  <a:pt x="6" y="635"/>
                </a:lnTo>
                <a:lnTo>
                  <a:pt x="4" y="634"/>
                </a:lnTo>
                <a:lnTo>
                  <a:pt x="0" y="632"/>
                </a:lnTo>
                <a:lnTo>
                  <a:pt x="0" y="635"/>
                </a:lnTo>
                <a:lnTo>
                  <a:pt x="4" y="641"/>
                </a:lnTo>
                <a:lnTo>
                  <a:pt x="4" y="643"/>
                </a:lnTo>
                <a:lnTo>
                  <a:pt x="2" y="649"/>
                </a:lnTo>
                <a:lnTo>
                  <a:pt x="0" y="649"/>
                </a:lnTo>
                <a:lnTo>
                  <a:pt x="0" y="653"/>
                </a:lnTo>
                <a:lnTo>
                  <a:pt x="0" y="655"/>
                </a:lnTo>
                <a:lnTo>
                  <a:pt x="0" y="1148"/>
                </a:lnTo>
                <a:lnTo>
                  <a:pt x="1542" y="1148"/>
                </a:lnTo>
                <a:lnTo>
                  <a:pt x="1532" y="1135"/>
                </a:lnTo>
                <a:lnTo>
                  <a:pt x="1530" y="1131"/>
                </a:lnTo>
                <a:lnTo>
                  <a:pt x="1530" y="1123"/>
                </a:lnTo>
                <a:lnTo>
                  <a:pt x="1532" y="1117"/>
                </a:lnTo>
                <a:lnTo>
                  <a:pt x="1536" y="1117"/>
                </a:lnTo>
                <a:lnTo>
                  <a:pt x="1542" y="1121"/>
                </a:lnTo>
                <a:lnTo>
                  <a:pt x="1549" y="1129"/>
                </a:lnTo>
                <a:lnTo>
                  <a:pt x="1553" y="1135"/>
                </a:lnTo>
                <a:lnTo>
                  <a:pt x="1555" y="1138"/>
                </a:lnTo>
                <a:lnTo>
                  <a:pt x="1555" y="1148"/>
                </a:lnTo>
                <a:lnTo>
                  <a:pt x="1570" y="1148"/>
                </a:lnTo>
                <a:lnTo>
                  <a:pt x="1565" y="1138"/>
                </a:lnTo>
                <a:lnTo>
                  <a:pt x="1561" y="1123"/>
                </a:lnTo>
                <a:lnTo>
                  <a:pt x="1563" y="1119"/>
                </a:lnTo>
                <a:lnTo>
                  <a:pt x="1565" y="1115"/>
                </a:lnTo>
                <a:lnTo>
                  <a:pt x="1563" y="1114"/>
                </a:lnTo>
                <a:lnTo>
                  <a:pt x="1561" y="1115"/>
                </a:lnTo>
                <a:lnTo>
                  <a:pt x="1561" y="1112"/>
                </a:lnTo>
                <a:lnTo>
                  <a:pt x="1561" y="1104"/>
                </a:lnTo>
                <a:lnTo>
                  <a:pt x="1565" y="1104"/>
                </a:lnTo>
                <a:lnTo>
                  <a:pt x="1563" y="1098"/>
                </a:lnTo>
                <a:lnTo>
                  <a:pt x="1561" y="1094"/>
                </a:lnTo>
                <a:lnTo>
                  <a:pt x="1557" y="1083"/>
                </a:lnTo>
                <a:lnTo>
                  <a:pt x="1561" y="1079"/>
                </a:lnTo>
                <a:lnTo>
                  <a:pt x="1557" y="1079"/>
                </a:lnTo>
                <a:lnTo>
                  <a:pt x="1557" y="1077"/>
                </a:lnTo>
                <a:lnTo>
                  <a:pt x="1559" y="1077"/>
                </a:lnTo>
                <a:lnTo>
                  <a:pt x="1561" y="1075"/>
                </a:lnTo>
                <a:lnTo>
                  <a:pt x="1561" y="1073"/>
                </a:lnTo>
                <a:lnTo>
                  <a:pt x="1561" y="1075"/>
                </a:lnTo>
                <a:lnTo>
                  <a:pt x="1561" y="1073"/>
                </a:lnTo>
                <a:lnTo>
                  <a:pt x="1559" y="1073"/>
                </a:lnTo>
                <a:lnTo>
                  <a:pt x="1557" y="1073"/>
                </a:lnTo>
                <a:lnTo>
                  <a:pt x="1557" y="1071"/>
                </a:lnTo>
                <a:lnTo>
                  <a:pt x="1555" y="1075"/>
                </a:lnTo>
                <a:lnTo>
                  <a:pt x="1553" y="1077"/>
                </a:lnTo>
                <a:lnTo>
                  <a:pt x="1551" y="1079"/>
                </a:lnTo>
                <a:lnTo>
                  <a:pt x="1553" y="1069"/>
                </a:lnTo>
                <a:lnTo>
                  <a:pt x="1555" y="1066"/>
                </a:lnTo>
                <a:lnTo>
                  <a:pt x="1559" y="1062"/>
                </a:lnTo>
                <a:lnTo>
                  <a:pt x="1557" y="1056"/>
                </a:lnTo>
                <a:lnTo>
                  <a:pt x="1555" y="1048"/>
                </a:lnTo>
                <a:lnTo>
                  <a:pt x="1555" y="1033"/>
                </a:lnTo>
                <a:lnTo>
                  <a:pt x="1553" y="1037"/>
                </a:lnTo>
                <a:lnTo>
                  <a:pt x="1555" y="1031"/>
                </a:lnTo>
                <a:lnTo>
                  <a:pt x="1563" y="1025"/>
                </a:lnTo>
                <a:lnTo>
                  <a:pt x="1565" y="1021"/>
                </a:lnTo>
                <a:lnTo>
                  <a:pt x="1565" y="1019"/>
                </a:lnTo>
                <a:lnTo>
                  <a:pt x="1555" y="1018"/>
                </a:lnTo>
                <a:lnTo>
                  <a:pt x="1557" y="1016"/>
                </a:lnTo>
                <a:lnTo>
                  <a:pt x="1557" y="1014"/>
                </a:lnTo>
                <a:lnTo>
                  <a:pt x="1555" y="1012"/>
                </a:lnTo>
                <a:lnTo>
                  <a:pt x="1553" y="1008"/>
                </a:lnTo>
                <a:lnTo>
                  <a:pt x="1553" y="1004"/>
                </a:lnTo>
                <a:lnTo>
                  <a:pt x="1551" y="1006"/>
                </a:lnTo>
                <a:lnTo>
                  <a:pt x="1551" y="1010"/>
                </a:lnTo>
                <a:lnTo>
                  <a:pt x="1549" y="1016"/>
                </a:lnTo>
                <a:lnTo>
                  <a:pt x="1547" y="1002"/>
                </a:lnTo>
                <a:lnTo>
                  <a:pt x="1555" y="977"/>
                </a:lnTo>
                <a:lnTo>
                  <a:pt x="1559" y="962"/>
                </a:lnTo>
                <a:lnTo>
                  <a:pt x="1582" y="960"/>
                </a:lnTo>
                <a:lnTo>
                  <a:pt x="1624" y="956"/>
                </a:lnTo>
                <a:lnTo>
                  <a:pt x="1624" y="954"/>
                </a:lnTo>
                <a:lnTo>
                  <a:pt x="1622" y="954"/>
                </a:lnTo>
                <a:lnTo>
                  <a:pt x="1617" y="954"/>
                </a:lnTo>
                <a:lnTo>
                  <a:pt x="1609" y="956"/>
                </a:lnTo>
                <a:lnTo>
                  <a:pt x="1594" y="958"/>
                </a:lnTo>
                <a:lnTo>
                  <a:pt x="1592" y="958"/>
                </a:lnTo>
                <a:lnTo>
                  <a:pt x="1590" y="956"/>
                </a:lnTo>
                <a:lnTo>
                  <a:pt x="1588" y="956"/>
                </a:lnTo>
                <a:lnTo>
                  <a:pt x="1574" y="958"/>
                </a:lnTo>
                <a:lnTo>
                  <a:pt x="1563" y="960"/>
                </a:lnTo>
                <a:lnTo>
                  <a:pt x="1559" y="958"/>
                </a:lnTo>
                <a:lnTo>
                  <a:pt x="1561" y="935"/>
                </a:lnTo>
                <a:lnTo>
                  <a:pt x="1561" y="925"/>
                </a:lnTo>
                <a:lnTo>
                  <a:pt x="1563" y="916"/>
                </a:lnTo>
                <a:lnTo>
                  <a:pt x="1565" y="904"/>
                </a:lnTo>
                <a:lnTo>
                  <a:pt x="1561" y="898"/>
                </a:lnTo>
                <a:lnTo>
                  <a:pt x="1561" y="900"/>
                </a:lnTo>
                <a:lnTo>
                  <a:pt x="1559" y="906"/>
                </a:lnTo>
                <a:lnTo>
                  <a:pt x="1557" y="929"/>
                </a:lnTo>
                <a:lnTo>
                  <a:pt x="1557" y="950"/>
                </a:lnTo>
                <a:lnTo>
                  <a:pt x="1542" y="946"/>
                </a:lnTo>
                <a:lnTo>
                  <a:pt x="1536" y="946"/>
                </a:lnTo>
                <a:lnTo>
                  <a:pt x="1538" y="946"/>
                </a:lnTo>
                <a:lnTo>
                  <a:pt x="1536" y="946"/>
                </a:lnTo>
                <a:lnTo>
                  <a:pt x="1534" y="946"/>
                </a:lnTo>
                <a:lnTo>
                  <a:pt x="1536" y="941"/>
                </a:lnTo>
                <a:lnTo>
                  <a:pt x="1536" y="939"/>
                </a:lnTo>
                <a:lnTo>
                  <a:pt x="1536" y="937"/>
                </a:lnTo>
                <a:lnTo>
                  <a:pt x="1534" y="937"/>
                </a:lnTo>
                <a:lnTo>
                  <a:pt x="1532" y="939"/>
                </a:lnTo>
                <a:lnTo>
                  <a:pt x="1532" y="937"/>
                </a:lnTo>
                <a:lnTo>
                  <a:pt x="1536" y="935"/>
                </a:lnTo>
                <a:lnTo>
                  <a:pt x="1536" y="933"/>
                </a:lnTo>
                <a:lnTo>
                  <a:pt x="1536" y="931"/>
                </a:lnTo>
                <a:lnTo>
                  <a:pt x="1540" y="929"/>
                </a:lnTo>
                <a:lnTo>
                  <a:pt x="1536" y="927"/>
                </a:lnTo>
                <a:lnTo>
                  <a:pt x="1540" y="925"/>
                </a:lnTo>
                <a:lnTo>
                  <a:pt x="1536" y="923"/>
                </a:lnTo>
                <a:lnTo>
                  <a:pt x="1538" y="922"/>
                </a:lnTo>
                <a:lnTo>
                  <a:pt x="1538" y="920"/>
                </a:lnTo>
                <a:lnTo>
                  <a:pt x="1538" y="916"/>
                </a:lnTo>
                <a:lnTo>
                  <a:pt x="1538" y="918"/>
                </a:lnTo>
                <a:lnTo>
                  <a:pt x="1538" y="916"/>
                </a:lnTo>
                <a:lnTo>
                  <a:pt x="1540" y="914"/>
                </a:lnTo>
                <a:lnTo>
                  <a:pt x="1540" y="910"/>
                </a:lnTo>
                <a:lnTo>
                  <a:pt x="1538" y="908"/>
                </a:lnTo>
                <a:lnTo>
                  <a:pt x="1536" y="910"/>
                </a:lnTo>
                <a:lnTo>
                  <a:pt x="1538" y="910"/>
                </a:lnTo>
                <a:lnTo>
                  <a:pt x="1536" y="914"/>
                </a:lnTo>
                <a:lnTo>
                  <a:pt x="1534" y="914"/>
                </a:lnTo>
                <a:lnTo>
                  <a:pt x="1530" y="914"/>
                </a:lnTo>
                <a:lnTo>
                  <a:pt x="1532" y="912"/>
                </a:lnTo>
                <a:lnTo>
                  <a:pt x="1530" y="912"/>
                </a:lnTo>
                <a:lnTo>
                  <a:pt x="1530" y="906"/>
                </a:lnTo>
                <a:lnTo>
                  <a:pt x="1530" y="902"/>
                </a:lnTo>
                <a:lnTo>
                  <a:pt x="1532" y="898"/>
                </a:lnTo>
                <a:lnTo>
                  <a:pt x="1530" y="898"/>
                </a:lnTo>
                <a:lnTo>
                  <a:pt x="1534" y="895"/>
                </a:lnTo>
                <a:lnTo>
                  <a:pt x="1534" y="891"/>
                </a:lnTo>
                <a:lnTo>
                  <a:pt x="1528" y="897"/>
                </a:lnTo>
                <a:lnTo>
                  <a:pt x="1530" y="891"/>
                </a:lnTo>
                <a:lnTo>
                  <a:pt x="1532" y="883"/>
                </a:lnTo>
                <a:lnTo>
                  <a:pt x="1530" y="883"/>
                </a:lnTo>
                <a:lnTo>
                  <a:pt x="1530" y="881"/>
                </a:lnTo>
                <a:lnTo>
                  <a:pt x="1530" y="879"/>
                </a:lnTo>
                <a:lnTo>
                  <a:pt x="1532" y="874"/>
                </a:lnTo>
                <a:lnTo>
                  <a:pt x="1536" y="864"/>
                </a:lnTo>
                <a:lnTo>
                  <a:pt x="1540" y="862"/>
                </a:lnTo>
                <a:lnTo>
                  <a:pt x="1544" y="862"/>
                </a:lnTo>
                <a:lnTo>
                  <a:pt x="1546" y="860"/>
                </a:lnTo>
                <a:lnTo>
                  <a:pt x="1538" y="856"/>
                </a:lnTo>
                <a:lnTo>
                  <a:pt x="1536" y="852"/>
                </a:lnTo>
                <a:lnTo>
                  <a:pt x="1540" y="845"/>
                </a:lnTo>
                <a:lnTo>
                  <a:pt x="1540" y="843"/>
                </a:lnTo>
                <a:lnTo>
                  <a:pt x="1538" y="843"/>
                </a:lnTo>
                <a:lnTo>
                  <a:pt x="1532" y="847"/>
                </a:lnTo>
                <a:lnTo>
                  <a:pt x="1528" y="841"/>
                </a:lnTo>
                <a:lnTo>
                  <a:pt x="1530" y="839"/>
                </a:lnTo>
                <a:lnTo>
                  <a:pt x="1534" y="837"/>
                </a:lnTo>
                <a:lnTo>
                  <a:pt x="1532" y="835"/>
                </a:lnTo>
                <a:lnTo>
                  <a:pt x="1526" y="831"/>
                </a:lnTo>
                <a:lnTo>
                  <a:pt x="1522" y="829"/>
                </a:lnTo>
                <a:lnTo>
                  <a:pt x="1524" y="824"/>
                </a:lnTo>
                <a:lnTo>
                  <a:pt x="1526" y="822"/>
                </a:lnTo>
                <a:lnTo>
                  <a:pt x="1530" y="822"/>
                </a:lnTo>
                <a:lnTo>
                  <a:pt x="1532" y="824"/>
                </a:lnTo>
                <a:lnTo>
                  <a:pt x="1534" y="827"/>
                </a:lnTo>
                <a:lnTo>
                  <a:pt x="1536" y="826"/>
                </a:lnTo>
                <a:lnTo>
                  <a:pt x="1532" y="820"/>
                </a:lnTo>
                <a:lnTo>
                  <a:pt x="1532" y="818"/>
                </a:lnTo>
                <a:lnTo>
                  <a:pt x="1530" y="814"/>
                </a:lnTo>
                <a:lnTo>
                  <a:pt x="1530" y="812"/>
                </a:lnTo>
                <a:lnTo>
                  <a:pt x="1532" y="812"/>
                </a:lnTo>
                <a:lnTo>
                  <a:pt x="1534" y="810"/>
                </a:lnTo>
                <a:lnTo>
                  <a:pt x="1534" y="808"/>
                </a:lnTo>
                <a:lnTo>
                  <a:pt x="1532" y="806"/>
                </a:lnTo>
                <a:lnTo>
                  <a:pt x="1528" y="806"/>
                </a:lnTo>
                <a:lnTo>
                  <a:pt x="1530" y="801"/>
                </a:lnTo>
                <a:lnTo>
                  <a:pt x="1532" y="799"/>
                </a:lnTo>
                <a:lnTo>
                  <a:pt x="1536" y="799"/>
                </a:lnTo>
                <a:lnTo>
                  <a:pt x="1544" y="797"/>
                </a:lnTo>
                <a:lnTo>
                  <a:pt x="1547" y="795"/>
                </a:lnTo>
                <a:lnTo>
                  <a:pt x="1549" y="793"/>
                </a:lnTo>
                <a:lnTo>
                  <a:pt x="1546" y="781"/>
                </a:lnTo>
                <a:lnTo>
                  <a:pt x="1546" y="774"/>
                </a:lnTo>
                <a:lnTo>
                  <a:pt x="1547" y="774"/>
                </a:lnTo>
                <a:lnTo>
                  <a:pt x="1551" y="774"/>
                </a:lnTo>
                <a:lnTo>
                  <a:pt x="1557" y="770"/>
                </a:lnTo>
                <a:lnTo>
                  <a:pt x="1563" y="762"/>
                </a:lnTo>
                <a:lnTo>
                  <a:pt x="1565" y="758"/>
                </a:lnTo>
                <a:lnTo>
                  <a:pt x="1563" y="760"/>
                </a:lnTo>
                <a:lnTo>
                  <a:pt x="1559" y="758"/>
                </a:lnTo>
                <a:lnTo>
                  <a:pt x="1551" y="753"/>
                </a:lnTo>
                <a:lnTo>
                  <a:pt x="1557" y="737"/>
                </a:lnTo>
                <a:lnTo>
                  <a:pt x="1561" y="728"/>
                </a:lnTo>
                <a:lnTo>
                  <a:pt x="1563" y="722"/>
                </a:lnTo>
                <a:lnTo>
                  <a:pt x="1565" y="722"/>
                </a:lnTo>
                <a:lnTo>
                  <a:pt x="1572" y="720"/>
                </a:lnTo>
                <a:lnTo>
                  <a:pt x="1574" y="720"/>
                </a:lnTo>
                <a:lnTo>
                  <a:pt x="1574" y="716"/>
                </a:lnTo>
                <a:lnTo>
                  <a:pt x="1572" y="708"/>
                </a:lnTo>
                <a:lnTo>
                  <a:pt x="1567" y="699"/>
                </a:lnTo>
                <a:lnTo>
                  <a:pt x="1567" y="714"/>
                </a:lnTo>
                <a:lnTo>
                  <a:pt x="1565" y="718"/>
                </a:lnTo>
                <a:lnTo>
                  <a:pt x="1563" y="705"/>
                </a:lnTo>
                <a:lnTo>
                  <a:pt x="1563" y="697"/>
                </a:lnTo>
                <a:lnTo>
                  <a:pt x="1563" y="691"/>
                </a:lnTo>
                <a:lnTo>
                  <a:pt x="1567" y="682"/>
                </a:lnTo>
                <a:lnTo>
                  <a:pt x="1572" y="685"/>
                </a:lnTo>
                <a:lnTo>
                  <a:pt x="1576" y="687"/>
                </a:lnTo>
                <a:lnTo>
                  <a:pt x="1580" y="687"/>
                </a:lnTo>
                <a:lnTo>
                  <a:pt x="1586" y="683"/>
                </a:lnTo>
                <a:lnTo>
                  <a:pt x="1588" y="678"/>
                </a:lnTo>
                <a:lnTo>
                  <a:pt x="1586" y="672"/>
                </a:lnTo>
                <a:lnTo>
                  <a:pt x="1576" y="660"/>
                </a:lnTo>
                <a:lnTo>
                  <a:pt x="1574" y="657"/>
                </a:lnTo>
                <a:lnTo>
                  <a:pt x="1580" y="658"/>
                </a:lnTo>
                <a:lnTo>
                  <a:pt x="1586" y="664"/>
                </a:lnTo>
                <a:lnTo>
                  <a:pt x="1590" y="670"/>
                </a:lnTo>
                <a:lnTo>
                  <a:pt x="1592" y="672"/>
                </a:lnTo>
                <a:lnTo>
                  <a:pt x="1594" y="670"/>
                </a:lnTo>
                <a:lnTo>
                  <a:pt x="1597" y="666"/>
                </a:lnTo>
                <a:lnTo>
                  <a:pt x="1603" y="662"/>
                </a:lnTo>
                <a:lnTo>
                  <a:pt x="1605" y="658"/>
                </a:lnTo>
                <a:lnTo>
                  <a:pt x="1605" y="657"/>
                </a:lnTo>
                <a:lnTo>
                  <a:pt x="1601" y="653"/>
                </a:lnTo>
                <a:lnTo>
                  <a:pt x="1597" y="649"/>
                </a:lnTo>
                <a:lnTo>
                  <a:pt x="1595" y="649"/>
                </a:lnTo>
                <a:lnTo>
                  <a:pt x="1594" y="651"/>
                </a:lnTo>
                <a:lnTo>
                  <a:pt x="1592" y="651"/>
                </a:lnTo>
                <a:lnTo>
                  <a:pt x="1588" y="649"/>
                </a:lnTo>
                <a:lnTo>
                  <a:pt x="1580" y="637"/>
                </a:lnTo>
                <a:lnTo>
                  <a:pt x="1580" y="634"/>
                </a:lnTo>
                <a:lnTo>
                  <a:pt x="1582" y="628"/>
                </a:lnTo>
                <a:lnTo>
                  <a:pt x="1588" y="626"/>
                </a:lnTo>
                <a:lnTo>
                  <a:pt x="1590" y="626"/>
                </a:lnTo>
                <a:lnTo>
                  <a:pt x="1594" y="626"/>
                </a:lnTo>
                <a:lnTo>
                  <a:pt x="1599" y="622"/>
                </a:lnTo>
                <a:lnTo>
                  <a:pt x="1613" y="609"/>
                </a:lnTo>
                <a:lnTo>
                  <a:pt x="1617" y="603"/>
                </a:lnTo>
                <a:lnTo>
                  <a:pt x="1615" y="597"/>
                </a:lnTo>
                <a:lnTo>
                  <a:pt x="1611" y="591"/>
                </a:lnTo>
                <a:lnTo>
                  <a:pt x="1607" y="587"/>
                </a:lnTo>
                <a:lnTo>
                  <a:pt x="1605" y="587"/>
                </a:lnTo>
                <a:lnTo>
                  <a:pt x="1607" y="576"/>
                </a:lnTo>
                <a:lnTo>
                  <a:pt x="1605" y="561"/>
                </a:lnTo>
                <a:lnTo>
                  <a:pt x="1607" y="553"/>
                </a:lnTo>
                <a:lnTo>
                  <a:pt x="1611" y="545"/>
                </a:lnTo>
                <a:lnTo>
                  <a:pt x="1613" y="538"/>
                </a:lnTo>
                <a:lnTo>
                  <a:pt x="1613" y="534"/>
                </a:lnTo>
                <a:lnTo>
                  <a:pt x="1613" y="528"/>
                </a:lnTo>
                <a:lnTo>
                  <a:pt x="1611" y="522"/>
                </a:lnTo>
                <a:lnTo>
                  <a:pt x="1609" y="520"/>
                </a:lnTo>
                <a:lnTo>
                  <a:pt x="1605" y="520"/>
                </a:lnTo>
                <a:lnTo>
                  <a:pt x="1601" y="522"/>
                </a:lnTo>
                <a:lnTo>
                  <a:pt x="1597" y="522"/>
                </a:lnTo>
                <a:lnTo>
                  <a:pt x="1595" y="518"/>
                </a:lnTo>
                <a:lnTo>
                  <a:pt x="1595" y="513"/>
                </a:lnTo>
                <a:lnTo>
                  <a:pt x="1595" y="509"/>
                </a:lnTo>
                <a:lnTo>
                  <a:pt x="1597" y="503"/>
                </a:lnTo>
                <a:lnTo>
                  <a:pt x="1594" y="493"/>
                </a:lnTo>
                <a:lnTo>
                  <a:pt x="1590" y="490"/>
                </a:lnTo>
                <a:lnTo>
                  <a:pt x="1584" y="490"/>
                </a:lnTo>
                <a:lnTo>
                  <a:pt x="1584" y="491"/>
                </a:lnTo>
                <a:lnTo>
                  <a:pt x="1582" y="495"/>
                </a:lnTo>
                <a:lnTo>
                  <a:pt x="1580" y="507"/>
                </a:lnTo>
                <a:lnTo>
                  <a:pt x="1576" y="518"/>
                </a:lnTo>
                <a:lnTo>
                  <a:pt x="1576" y="522"/>
                </a:lnTo>
                <a:lnTo>
                  <a:pt x="1578" y="526"/>
                </a:lnTo>
                <a:lnTo>
                  <a:pt x="1586" y="528"/>
                </a:lnTo>
                <a:lnTo>
                  <a:pt x="1592" y="532"/>
                </a:lnTo>
                <a:lnTo>
                  <a:pt x="1592" y="536"/>
                </a:lnTo>
                <a:lnTo>
                  <a:pt x="1592" y="541"/>
                </a:lnTo>
                <a:lnTo>
                  <a:pt x="1588" y="539"/>
                </a:lnTo>
                <a:lnTo>
                  <a:pt x="1588" y="541"/>
                </a:lnTo>
                <a:lnTo>
                  <a:pt x="1590" y="543"/>
                </a:lnTo>
                <a:lnTo>
                  <a:pt x="1588" y="545"/>
                </a:lnTo>
                <a:lnTo>
                  <a:pt x="1586" y="545"/>
                </a:lnTo>
                <a:lnTo>
                  <a:pt x="1588" y="547"/>
                </a:lnTo>
                <a:lnTo>
                  <a:pt x="1588" y="549"/>
                </a:lnTo>
                <a:lnTo>
                  <a:pt x="1584" y="547"/>
                </a:lnTo>
                <a:lnTo>
                  <a:pt x="1586" y="551"/>
                </a:lnTo>
                <a:lnTo>
                  <a:pt x="1586" y="553"/>
                </a:lnTo>
                <a:lnTo>
                  <a:pt x="1582" y="551"/>
                </a:lnTo>
                <a:lnTo>
                  <a:pt x="1582" y="549"/>
                </a:lnTo>
                <a:lnTo>
                  <a:pt x="1582" y="545"/>
                </a:lnTo>
                <a:lnTo>
                  <a:pt x="1582" y="543"/>
                </a:lnTo>
                <a:lnTo>
                  <a:pt x="1580" y="543"/>
                </a:lnTo>
                <a:lnTo>
                  <a:pt x="1580" y="545"/>
                </a:lnTo>
                <a:lnTo>
                  <a:pt x="1578" y="547"/>
                </a:lnTo>
                <a:lnTo>
                  <a:pt x="1576" y="549"/>
                </a:lnTo>
                <a:lnTo>
                  <a:pt x="1578" y="551"/>
                </a:lnTo>
                <a:lnTo>
                  <a:pt x="1580" y="553"/>
                </a:lnTo>
                <a:lnTo>
                  <a:pt x="1582" y="555"/>
                </a:lnTo>
                <a:lnTo>
                  <a:pt x="1582" y="557"/>
                </a:lnTo>
                <a:lnTo>
                  <a:pt x="1580" y="557"/>
                </a:lnTo>
                <a:lnTo>
                  <a:pt x="1578" y="555"/>
                </a:lnTo>
                <a:lnTo>
                  <a:pt x="1576" y="551"/>
                </a:lnTo>
                <a:lnTo>
                  <a:pt x="1572" y="547"/>
                </a:lnTo>
                <a:lnTo>
                  <a:pt x="1572" y="549"/>
                </a:lnTo>
                <a:lnTo>
                  <a:pt x="1576" y="553"/>
                </a:lnTo>
                <a:lnTo>
                  <a:pt x="1576" y="557"/>
                </a:lnTo>
                <a:lnTo>
                  <a:pt x="1569" y="559"/>
                </a:lnTo>
                <a:lnTo>
                  <a:pt x="1565" y="561"/>
                </a:lnTo>
                <a:lnTo>
                  <a:pt x="1563" y="549"/>
                </a:lnTo>
                <a:lnTo>
                  <a:pt x="1565" y="541"/>
                </a:lnTo>
                <a:lnTo>
                  <a:pt x="1565" y="526"/>
                </a:lnTo>
                <a:lnTo>
                  <a:pt x="1565" y="522"/>
                </a:lnTo>
                <a:lnTo>
                  <a:pt x="1563" y="522"/>
                </a:lnTo>
                <a:lnTo>
                  <a:pt x="1561" y="530"/>
                </a:lnTo>
                <a:lnTo>
                  <a:pt x="1561" y="536"/>
                </a:lnTo>
                <a:lnTo>
                  <a:pt x="1561" y="547"/>
                </a:lnTo>
                <a:lnTo>
                  <a:pt x="1561" y="555"/>
                </a:lnTo>
                <a:lnTo>
                  <a:pt x="1561" y="557"/>
                </a:lnTo>
                <a:lnTo>
                  <a:pt x="1559" y="557"/>
                </a:lnTo>
                <a:lnTo>
                  <a:pt x="1557" y="549"/>
                </a:lnTo>
                <a:lnTo>
                  <a:pt x="1557" y="545"/>
                </a:lnTo>
                <a:lnTo>
                  <a:pt x="1557" y="547"/>
                </a:lnTo>
                <a:lnTo>
                  <a:pt x="1555" y="553"/>
                </a:lnTo>
                <a:lnTo>
                  <a:pt x="1559" y="559"/>
                </a:lnTo>
                <a:lnTo>
                  <a:pt x="1561" y="572"/>
                </a:lnTo>
                <a:lnTo>
                  <a:pt x="1555" y="553"/>
                </a:lnTo>
                <a:lnTo>
                  <a:pt x="1551" y="534"/>
                </a:lnTo>
                <a:lnTo>
                  <a:pt x="1549" y="520"/>
                </a:lnTo>
                <a:lnTo>
                  <a:pt x="1547" y="511"/>
                </a:lnTo>
                <a:lnTo>
                  <a:pt x="1547" y="499"/>
                </a:lnTo>
                <a:lnTo>
                  <a:pt x="1546" y="488"/>
                </a:lnTo>
                <a:lnTo>
                  <a:pt x="1546" y="503"/>
                </a:lnTo>
                <a:lnTo>
                  <a:pt x="1546" y="499"/>
                </a:lnTo>
                <a:lnTo>
                  <a:pt x="1546" y="484"/>
                </a:lnTo>
                <a:lnTo>
                  <a:pt x="1546" y="486"/>
                </a:lnTo>
                <a:lnTo>
                  <a:pt x="1544" y="484"/>
                </a:lnTo>
                <a:lnTo>
                  <a:pt x="1544" y="478"/>
                </a:lnTo>
                <a:lnTo>
                  <a:pt x="1544" y="482"/>
                </a:lnTo>
                <a:lnTo>
                  <a:pt x="1542" y="461"/>
                </a:lnTo>
                <a:lnTo>
                  <a:pt x="1542" y="459"/>
                </a:lnTo>
                <a:lnTo>
                  <a:pt x="1540" y="461"/>
                </a:lnTo>
                <a:lnTo>
                  <a:pt x="1540" y="463"/>
                </a:lnTo>
                <a:lnTo>
                  <a:pt x="1540" y="468"/>
                </a:lnTo>
                <a:lnTo>
                  <a:pt x="1540" y="461"/>
                </a:lnTo>
                <a:lnTo>
                  <a:pt x="1540" y="453"/>
                </a:lnTo>
                <a:lnTo>
                  <a:pt x="1538" y="442"/>
                </a:lnTo>
                <a:lnTo>
                  <a:pt x="1538" y="438"/>
                </a:lnTo>
                <a:lnTo>
                  <a:pt x="1536" y="434"/>
                </a:lnTo>
                <a:lnTo>
                  <a:pt x="1536" y="438"/>
                </a:lnTo>
                <a:lnTo>
                  <a:pt x="1534" y="453"/>
                </a:lnTo>
                <a:lnTo>
                  <a:pt x="1534" y="466"/>
                </a:lnTo>
                <a:lnTo>
                  <a:pt x="1534" y="482"/>
                </a:lnTo>
                <a:lnTo>
                  <a:pt x="1534" y="486"/>
                </a:lnTo>
                <a:lnTo>
                  <a:pt x="1536" y="472"/>
                </a:lnTo>
                <a:lnTo>
                  <a:pt x="1538" y="465"/>
                </a:lnTo>
                <a:lnTo>
                  <a:pt x="1538" y="472"/>
                </a:lnTo>
                <a:lnTo>
                  <a:pt x="1538" y="480"/>
                </a:lnTo>
                <a:lnTo>
                  <a:pt x="1540" y="476"/>
                </a:lnTo>
                <a:lnTo>
                  <a:pt x="1540" y="478"/>
                </a:lnTo>
                <a:lnTo>
                  <a:pt x="1540" y="486"/>
                </a:lnTo>
                <a:lnTo>
                  <a:pt x="1538" y="490"/>
                </a:lnTo>
                <a:lnTo>
                  <a:pt x="1538" y="480"/>
                </a:lnTo>
                <a:lnTo>
                  <a:pt x="1538" y="476"/>
                </a:lnTo>
                <a:lnTo>
                  <a:pt x="1538" y="480"/>
                </a:lnTo>
                <a:lnTo>
                  <a:pt x="1536" y="497"/>
                </a:lnTo>
                <a:lnTo>
                  <a:pt x="1536" y="507"/>
                </a:lnTo>
                <a:lnTo>
                  <a:pt x="1540" y="511"/>
                </a:lnTo>
                <a:lnTo>
                  <a:pt x="1542" y="513"/>
                </a:lnTo>
                <a:lnTo>
                  <a:pt x="1546" y="513"/>
                </a:lnTo>
                <a:lnTo>
                  <a:pt x="1546" y="522"/>
                </a:lnTo>
                <a:lnTo>
                  <a:pt x="1544" y="530"/>
                </a:lnTo>
                <a:lnTo>
                  <a:pt x="1538" y="514"/>
                </a:lnTo>
                <a:lnTo>
                  <a:pt x="1542" y="557"/>
                </a:lnTo>
                <a:lnTo>
                  <a:pt x="1546" y="618"/>
                </a:lnTo>
                <a:lnTo>
                  <a:pt x="1546" y="639"/>
                </a:lnTo>
                <a:lnTo>
                  <a:pt x="1540" y="566"/>
                </a:lnTo>
                <a:lnTo>
                  <a:pt x="1536" y="511"/>
                </a:lnTo>
                <a:lnTo>
                  <a:pt x="1534" y="507"/>
                </a:lnTo>
                <a:lnTo>
                  <a:pt x="1530" y="497"/>
                </a:lnTo>
                <a:lnTo>
                  <a:pt x="1528" y="482"/>
                </a:lnTo>
                <a:lnTo>
                  <a:pt x="1528" y="468"/>
                </a:lnTo>
                <a:lnTo>
                  <a:pt x="1530" y="463"/>
                </a:lnTo>
                <a:lnTo>
                  <a:pt x="1528" y="447"/>
                </a:lnTo>
                <a:lnTo>
                  <a:pt x="1526" y="451"/>
                </a:lnTo>
                <a:lnTo>
                  <a:pt x="1526" y="447"/>
                </a:lnTo>
                <a:lnTo>
                  <a:pt x="1526" y="438"/>
                </a:lnTo>
                <a:lnTo>
                  <a:pt x="1524" y="430"/>
                </a:lnTo>
                <a:lnTo>
                  <a:pt x="1522" y="438"/>
                </a:lnTo>
                <a:lnTo>
                  <a:pt x="1522" y="451"/>
                </a:lnTo>
                <a:lnTo>
                  <a:pt x="1522" y="442"/>
                </a:lnTo>
                <a:lnTo>
                  <a:pt x="1522" y="443"/>
                </a:lnTo>
                <a:lnTo>
                  <a:pt x="1521" y="443"/>
                </a:lnTo>
                <a:lnTo>
                  <a:pt x="1522" y="440"/>
                </a:lnTo>
                <a:lnTo>
                  <a:pt x="1522" y="436"/>
                </a:lnTo>
                <a:lnTo>
                  <a:pt x="1521" y="420"/>
                </a:lnTo>
                <a:lnTo>
                  <a:pt x="1519" y="413"/>
                </a:lnTo>
                <a:lnTo>
                  <a:pt x="1519" y="417"/>
                </a:lnTo>
                <a:lnTo>
                  <a:pt x="1519" y="407"/>
                </a:lnTo>
                <a:lnTo>
                  <a:pt x="1517" y="392"/>
                </a:lnTo>
                <a:lnTo>
                  <a:pt x="1517" y="394"/>
                </a:lnTo>
                <a:lnTo>
                  <a:pt x="1519" y="409"/>
                </a:lnTo>
                <a:lnTo>
                  <a:pt x="1519" y="442"/>
                </a:lnTo>
                <a:lnTo>
                  <a:pt x="1519" y="449"/>
                </a:lnTo>
                <a:lnTo>
                  <a:pt x="1521" y="445"/>
                </a:lnTo>
                <a:lnTo>
                  <a:pt x="1521" y="453"/>
                </a:lnTo>
                <a:lnTo>
                  <a:pt x="1521" y="436"/>
                </a:lnTo>
                <a:lnTo>
                  <a:pt x="1522" y="468"/>
                </a:lnTo>
                <a:lnTo>
                  <a:pt x="1524" y="503"/>
                </a:lnTo>
                <a:lnTo>
                  <a:pt x="1522" y="472"/>
                </a:lnTo>
                <a:lnTo>
                  <a:pt x="1522" y="466"/>
                </a:lnTo>
                <a:lnTo>
                  <a:pt x="1522" y="470"/>
                </a:lnTo>
                <a:lnTo>
                  <a:pt x="1522" y="490"/>
                </a:lnTo>
                <a:lnTo>
                  <a:pt x="1524" y="528"/>
                </a:lnTo>
                <a:lnTo>
                  <a:pt x="1526" y="534"/>
                </a:lnTo>
                <a:lnTo>
                  <a:pt x="1526" y="528"/>
                </a:lnTo>
                <a:lnTo>
                  <a:pt x="1524" y="516"/>
                </a:lnTo>
                <a:lnTo>
                  <a:pt x="1524" y="507"/>
                </a:lnTo>
                <a:lnTo>
                  <a:pt x="1526" y="514"/>
                </a:lnTo>
                <a:lnTo>
                  <a:pt x="1526" y="524"/>
                </a:lnTo>
                <a:lnTo>
                  <a:pt x="1526" y="538"/>
                </a:lnTo>
                <a:lnTo>
                  <a:pt x="1526" y="526"/>
                </a:lnTo>
                <a:lnTo>
                  <a:pt x="1526" y="547"/>
                </a:lnTo>
                <a:lnTo>
                  <a:pt x="1530" y="566"/>
                </a:lnTo>
                <a:lnTo>
                  <a:pt x="1530" y="568"/>
                </a:lnTo>
                <a:lnTo>
                  <a:pt x="1532" y="591"/>
                </a:lnTo>
                <a:lnTo>
                  <a:pt x="1526" y="557"/>
                </a:lnTo>
                <a:lnTo>
                  <a:pt x="1524" y="524"/>
                </a:lnTo>
                <a:lnTo>
                  <a:pt x="1522" y="505"/>
                </a:lnTo>
                <a:lnTo>
                  <a:pt x="1522" y="503"/>
                </a:lnTo>
                <a:lnTo>
                  <a:pt x="1522" y="495"/>
                </a:lnTo>
                <a:lnTo>
                  <a:pt x="1521" y="465"/>
                </a:lnTo>
                <a:lnTo>
                  <a:pt x="1521" y="488"/>
                </a:lnTo>
                <a:lnTo>
                  <a:pt x="1521" y="480"/>
                </a:lnTo>
                <a:lnTo>
                  <a:pt x="1519" y="451"/>
                </a:lnTo>
                <a:lnTo>
                  <a:pt x="1519" y="474"/>
                </a:lnTo>
                <a:lnTo>
                  <a:pt x="1519" y="470"/>
                </a:lnTo>
                <a:lnTo>
                  <a:pt x="1517" y="443"/>
                </a:lnTo>
                <a:lnTo>
                  <a:pt x="1517" y="447"/>
                </a:lnTo>
                <a:lnTo>
                  <a:pt x="1517" y="445"/>
                </a:lnTo>
                <a:lnTo>
                  <a:pt x="1515" y="436"/>
                </a:lnTo>
                <a:lnTo>
                  <a:pt x="1517" y="440"/>
                </a:lnTo>
                <a:lnTo>
                  <a:pt x="1513" y="407"/>
                </a:lnTo>
                <a:lnTo>
                  <a:pt x="1513" y="405"/>
                </a:lnTo>
                <a:lnTo>
                  <a:pt x="1513" y="407"/>
                </a:lnTo>
                <a:lnTo>
                  <a:pt x="1511" y="394"/>
                </a:lnTo>
                <a:lnTo>
                  <a:pt x="1511" y="382"/>
                </a:lnTo>
                <a:lnTo>
                  <a:pt x="1511" y="374"/>
                </a:lnTo>
                <a:lnTo>
                  <a:pt x="1507" y="369"/>
                </a:lnTo>
                <a:lnTo>
                  <a:pt x="1505" y="363"/>
                </a:lnTo>
                <a:lnTo>
                  <a:pt x="1507" y="376"/>
                </a:lnTo>
                <a:lnTo>
                  <a:pt x="1505" y="359"/>
                </a:lnTo>
                <a:lnTo>
                  <a:pt x="1503" y="357"/>
                </a:lnTo>
                <a:lnTo>
                  <a:pt x="1503" y="361"/>
                </a:lnTo>
                <a:lnTo>
                  <a:pt x="1503" y="353"/>
                </a:lnTo>
                <a:lnTo>
                  <a:pt x="1507" y="480"/>
                </a:lnTo>
                <a:lnTo>
                  <a:pt x="1501" y="338"/>
                </a:lnTo>
                <a:lnTo>
                  <a:pt x="1501" y="332"/>
                </a:lnTo>
                <a:lnTo>
                  <a:pt x="1501" y="305"/>
                </a:lnTo>
                <a:lnTo>
                  <a:pt x="1501" y="324"/>
                </a:lnTo>
                <a:lnTo>
                  <a:pt x="1503" y="280"/>
                </a:lnTo>
                <a:lnTo>
                  <a:pt x="1505" y="361"/>
                </a:lnTo>
                <a:lnTo>
                  <a:pt x="1507" y="369"/>
                </a:lnTo>
                <a:lnTo>
                  <a:pt x="1507" y="349"/>
                </a:lnTo>
                <a:lnTo>
                  <a:pt x="1505" y="330"/>
                </a:lnTo>
                <a:lnTo>
                  <a:pt x="1507" y="340"/>
                </a:lnTo>
                <a:lnTo>
                  <a:pt x="1511" y="369"/>
                </a:lnTo>
                <a:lnTo>
                  <a:pt x="1511" y="372"/>
                </a:lnTo>
                <a:lnTo>
                  <a:pt x="1505" y="305"/>
                </a:lnTo>
                <a:lnTo>
                  <a:pt x="1503" y="274"/>
                </a:lnTo>
                <a:lnTo>
                  <a:pt x="1505" y="299"/>
                </a:lnTo>
                <a:lnTo>
                  <a:pt x="1503" y="244"/>
                </a:lnTo>
                <a:lnTo>
                  <a:pt x="1503" y="240"/>
                </a:lnTo>
                <a:lnTo>
                  <a:pt x="1503" y="246"/>
                </a:lnTo>
                <a:lnTo>
                  <a:pt x="1503" y="261"/>
                </a:lnTo>
                <a:lnTo>
                  <a:pt x="1505" y="286"/>
                </a:lnTo>
                <a:lnTo>
                  <a:pt x="1505" y="290"/>
                </a:lnTo>
                <a:lnTo>
                  <a:pt x="1505" y="282"/>
                </a:lnTo>
                <a:lnTo>
                  <a:pt x="1507" y="305"/>
                </a:lnTo>
                <a:lnTo>
                  <a:pt x="1507" y="321"/>
                </a:lnTo>
                <a:lnTo>
                  <a:pt x="1507" y="326"/>
                </a:lnTo>
                <a:lnTo>
                  <a:pt x="1511" y="324"/>
                </a:lnTo>
                <a:lnTo>
                  <a:pt x="1511" y="326"/>
                </a:lnTo>
                <a:lnTo>
                  <a:pt x="1511" y="346"/>
                </a:lnTo>
                <a:lnTo>
                  <a:pt x="1513" y="365"/>
                </a:lnTo>
                <a:lnTo>
                  <a:pt x="1513" y="369"/>
                </a:lnTo>
                <a:lnTo>
                  <a:pt x="1513" y="365"/>
                </a:lnTo>
                <a:lnTo>
                  <a:pt x="1513" y="357"/>
                </a:lnTo>
                <a:lnTo>
                  <a:pt x="1511" y="326"/>
                </a:lnTo>
                <a:lnTo>
                  <a:pt x="1511" y="322"/>
                </a:lnTo>
                <a:lnTo>
                  <a:pt x="1513" y="347"/>
                </a:lnTo>
                <a:lnTo>
                  <a:pt x="1513" y="351"/>
                </a:lnTo>
                <a:lnTo>
                  <a:pt x="1513" y="349"/>
                </a:lnTo>
                <a:lnTo>
                  <a:pt x="1513" y="346"/>
                </a:lnTo>
                <a:lnTo>
                  <a:pt x="1513" y="363"/>
                </a:lnTo>
                <a:lnTo>
                  <a:pt x="1515" y="361"/>
                </a:lnTo>
                <a:lnTo>
                  <a:pt x="1515" y="346"/>
                </a:lnTo>
                <a:lnTo>
                  <a:pt x="1515" y="330"/>
                </a:lnTo>
                <a:lnTo>
                  <a:pt x="1515" y="332"/>
                </a:lnTo>
                <a:lnTo>
                  <a:pt x="1517" y="338"/>
                </a:lnTo>
                <a:lnTo>
                  <a:pt x="1517" y="361"/>
                </a:lnTo>
                <a:lnTo>
                  <a:pt x="1519" y="365"/>
                </a:lnTo>
                <a:lnTo>
                  <a:pt x="1519" y="363"/>
                </a:lnTo>
                <a:lnTo>
                  <a:pt x="1519" y="346"/>
                </a:lnTo>
                <a:lnTo>
                  <a:pt x="1519" y="311"/>
                </a:lnTo>
                <a:lnTo>
                  <a:pt x="1521" y="286"/>
                </a:lnTo>
                <a:lnTo>
                  <a:pt x="1521" y="282"/>
                </a:lnTo>
                <a:lnTo>
                  <a:pt x="1521" y="286"/>
                </a:lnTo>
                <a:lnTo>
                  <a:pt x="1522" y="305"/>
                </a:lnTo>
                <a:lnTo>
                  <a:pt x="1522" y="309"/>
                </a:lnTo>
                <a:lnTo>
                  <a:pt x="1524" y="303"/>
                </a:lnTo>
                <a:lnTo>
                  <a:pt x="1526" y="276"/>
                </a:lnTo>
                <a:lnTo>
                  <a:pt x="1521" y="263"/>
                </a:lnTo>
                <a:lnTo>
                  <a:pt x="1521" y="257"/>
                </a:lnTo>
                <a:lnTo>
                  <a:pt x="1522" y="255"/>
                </a:lnTo>
                <a:lnTo>
                  <a:pt x="1526" y="255"/>
                </a:lnTo>
                <a:lnTo>
                  <a:pt x="1530" y="255"/>
                </a:lnTo>
                <a:lnTo>
                  <a:pt x="1532" y="257"/>
                </a:lnTo>
                <a:lnTo>
                  <a:pt x="1538" y="263"/>
                </a:lnTo>
                <a:lnTo>
                  <a:pt x="1534" y="273"/>
                </a:lnTo>
                <a:lnTo>
                  <a:pt x="1530" y="280"/>
                </a:lnTo>
                <a:lnTo>
                  <a:pt x="1528" y="278"/>
                </a:lnTo>
                <a:lnTo>
                  <a:pt x="1526" y="294"/>
                </a:lnTo>
                <a:lnTo>
                  <a:pt x="1526" y="299"/>
                </a:lnTo>
                <a:lnTo>
                  <a:pt x="1528" y="298"/>
                </a:lnTo>
                <a:lnTo>
                  <a:pt x="1530" y="290"/>
                </a:lnTo>
                <a:lnTo>
                  <a:pt x="1530" y="298"/>
                </a:lnTo>
                <a:lnTo>
                  <a:pt x="1528" y="309"/>
                </a:lnTo>
                <a:lnTo>
                  <a:pt x="1524" y="322"/>
                </a:lnTo>
                <a:lnTo>
                  <a:pt x="1522" y="326"/>
                </a:lnTo>
                <a:lnTo>
                  <a:pt x="1524" y="326"/>
                </a:lnTo>
                <a:lnTo>
                  <a:pt x="1526" y="324"/>
                </a:lnTo>
                <a:lnTo>
                  <a:pt x="1528" y="324"/>
                </a:lnTo>
                <a:lnTo>
                  <a:pt x="1526" y="338"/>
                </a:lnTo>
                <a:lnTo>
                  <a:pt x="1524" y="347"/>
                </a:lnTo>
                <a:lnTo>
                  <a:pt x="1524" y="357"/>
                </a:lnTo>
                <a:lnTo>
                  <a:pt x="1526" y="359"/>
                </a:lnTo>
                <a:lnTo>
                  <a:pt x="1526" y="357"/>
                </a:lnTo>
                <a:lnTo>
                  <a:pt x="1528" y="349"/>
                </a:lnTo>
                <a:lnTo>
                  <a:pt x="1530" y="324"/>
                </a:lnTo>
                <a:lnTo>
                  <a:pt x="1532" y="321"/>
                </a:lnTo>
                <a:lnTo>
                  <a:pt x="1536" y="340"/>
                </a:lnTo>
                <a:lnTo>
                  <a:pt x="1536" y="342"/>
                </a:lnTo>
                <a:lnTo>
                  <a:pt x="1534" y="340"/>
                </a:lnTo>
                <a:lnTo>
                  <a:pt x="1534" y="338"/>
                </a:lnTo>
                <a:lnTo>
                  <a:pt x="1532" y="338"/>
                </a:lnTo>
                <a:lnTo>
                  <a:pt x="1530" y="361"/>
                </a:lnTo>
                <a:lnTo>
                  <a:pt x="1530" y="363"/>
                </a:lnTo>
                <a:lnTo>
                  <a:pt x="1536" y="359"/>
                </a:lnTo>
                <a:lnTo>
                  <a:pt x="1536" y="357"/>
                </a:lnTo>
                <a:lnTo>
                  <a:pt x="1544" y="353"/>
                </a:lnTo>
                <a:lnTo>
                  <a:pt x="1547" y="347"/>
                </a:lnTo>
                <a:lnTo>
                  <a:pt x="1547" y="340"/>
                </a:lnTo>
                <a:lnTo>
                  <a:pt x="1546" y="322"/>
                </a:lnTo>
                <a:lnTo>
                  <a:pt x="1547" y="315"/>
                </a:lnTo>
                <a:lnTo>
                  <a:pt x="1547" y="307"/>
                </a:lnTo>
                <a:lnTo>
                  <a:pt x="1547" y="305"/>
                </a:lnTo>
                <a:lnTo>
                  <a:pt x="1551" y="303"/>
                </a:lnTo>
                <a:lnTo>
                  <a:pt x="1555" y="301"/>
                </a:lnTo>
                <a:lnTo>
                  <a:pt x="1557" y="301"/>
                </a:lnTo>
                <a:lnTo>
                  <a:pt x="1555" y="299"/>
                </a:lnTo>
                <a:lnTo>
                  <a:pt x="1553" y="299"/>
                </a:lnTo>
                <a:lnTo>
                  <a:pt x="1546" y="301"/>
                </a:lnTo>
                <a:lnTo>
                  <a:pt x="1544" y="298"/>
                </a:lnTo>
                <a:lnTo>
                  <a:pt x="1549" y="296"/>
                </a:lnTo>
                <a:lnTo>
                  <a:pt x="1544" y="296"/>
                </a:lnTo>
                <a:lnTo>
                  <a:pt x="1538" y="288"/>
                </a:lnTo>
                <a:lnTo>
                  <a:pt x="1542" y="286"/>
                </a:lnTo>
                <a:lnTo>
                  <a:pt x="1544" y="282"/>
                </a:lnTo>
                <a:lnTo>
                  <a:pt x="1544" y="280"/>
                </a:lnTo>
                <a:lnTo>
                  <a:pt x="1542" y="282"/>
                </a:lnTo>
                <a:lnTo>
                  <a:pt x="1538" y="286"/>
                </a:lnTo>
                <a:lnTo>
                  <a:pt x="1536" y="286"/>
                </a:lnTo>
                <a:lnTo>
                  <a:pt x="1538" y="282"/>
                </a:lnTo>
                <a:lnTo>
                  <a:pt x="1542" y="276"/>
                </a:lnTo>
                <a:lnTo>
                  <a:pt x="1542" y="274"/>
                </a:lnTo>
                <a:lnTo>
                  <a:pt x="1540" y="278"/>
                </a:lnTo>
                <a:lnTo>
                  <a:pt x="1536" y="282"/>
                </a:lnTo>
                <a:lnTo>
                  <a:pt x="1534" y="282"/>
                </a:lnTo>
                <a:lnTo>
                  <a:pt x="1536" y="274"/>
                </a:lnTo>
                <a:lnTo>
                  <a:pt x="1540" y="265"/>
                </a:lnTo>
                <a:lnTo>
                  <a:pt x="1544" y="267"/>
                </a:lnTo>
                <a:lnTo>
                  <a:pt x="1546" y="273"/>
                </a:lnTo>
                <a:lnTo>
                  <a:pt x="1546" y="282"/>
                </a:lnTo>
                <a:lnTo>
                  <a:pt x="1547" y="284"/>
                </a:lnTo>
                <a:lnTo>
                  <a:pt x="1553" y="286"/>
                </a:lnTo>
                <a:lnTo>
                  <a:pt x="1555" y="288"/>
                </a:lnTo>
                <a:lnTo>
                  <a:pt x="1555" y="290"/>
                </a:lnTo>
                <a:lnTo>
                  <a:pt x="1553" y="286"/>
                </a:lnTo>
                <a:lnTo>
                  <a:pt x="1563" y="286"/>
                </a:lnTo>
                <a:lnTo>
                  <a:pt x="1559" y="288"/>
                </a:lnTo>
                <a:lnTo>
                  <a:pt x="1555" y="290"/>
                </a:lnTo>
                <a:lnTo>
                  <a:pt x="1559" y="305"/>
                </a:lnTo>
                <a:lnTo>
                  <a:pt x="1561" y="330"/>
                </a:lnTo>
                <a:lnTo>
                  <a:pt x="1561" y="376"/>
                </a:lnTo>
                <a:lnTo>
                  <a:pt x="1563" y="388"/>
                </a:lnTo>
                <a:lnTo>
                  <a:pt x="1565" y="392"/>
                </a:lnTo>
                <a:lnTo>
                  <a:pt x="1569" y="394"/>
                </a:lnTo>
                <a:lnTo>
                  <a:pt x="1572" y="395"/>
                </a:lnTo>
                <a:lnTo>
                  <a:pt x="1574" y="399"/>
                </a:lnTo>
                <a:lnTo>
                  <a:pt x="1576" y="407"/>
                </a:lnTo>
                <a:lnTo>
                  <a:pt x="1576" y="415"/>
                </a:lnTo>
                <a:lnTo>
                  <a:pt x="1572" y="418"/>
                </a:lnTo>
                <a:lnTo>
                  <a:pt x="1569" y="422"/>
                </a:lnTo>
                <a:lnTo>
                  <a:pt x="1567" y="426"/>
                </a:lnTo>
                <a:lnTo>
                  <a:pt x="1569" y="428"/>
                </a:lnTo>
                <a:lnTo>
                  <a:pt x="1570" y="432"/>
                </a:lnTo>
                <a:lnTo>
                  <a:pt x="1570" y="440"/>
                </a:lnTo>
                <a:lnTo>
                  <a:pt x="1572" y="447"/>
                </a:lnTo>
                <a:lnTo>
                  <a:pt x="1569" y="447"/>
                </a:lnTo>
                <a:lnTo>
                  <a:pt x="1567" y="449"/>
                </a:lnTo>
                <a:lnTo>
                  <a:pt x="1569" y="455"/>
                </a:lnTo>
                <a:lnTo>
                  <a:pt x="1570" y="459"/>
                </a:lnTo>
                <a:lnTo>
                  <a:pt x="1572" y="461"/>
                </a:lnTo>
                <a:lnTo>
                  <a:pt x="1578" y="461"/>
                </a:lnTo>
                <a:lnTo>
                  <a:pt x="1584" y="457"/>
                </a:lnTo>
                <a:lnTo>
                  <a:pt x="1586" y="453"/>
                </a:lnTo>
                <a:lnTo>
                  <a:pt x="1584" y="443"/>
                </a:lnTo>
                <a:lnTo>
                  <a:pt x="1582" y="440"/>
                </a:lnTo>
                <a:lnTo>
                  <a:pt x="1590" y="438"/>
                </a:lnTo>
                <a:lnTo>
                  <a:pt x="1594" y="436"/>
                </a:lnTo>
                <a:lnTo>
                  <a:pt x="1595" y="438"/>
                </a:lnTo>
                <a:lnTo>
                  <a:pt x="1594" y="451"/>
                </a:lnTo>
                <a:lnTo>
                  <a:pt x="1594" y="455"/>
                </a:lnTo>
                <a:lnTo>
                  <a:pt x="1595" y="457"/>
                </a:lnTo>
                <a:lnTo>
                  <a:pt x="1595" y="455"/>
                </a:lnTo>
                <a:lnTo>
                  <a:pt x="1603" y="445"/>
                </a:lnTo>
                <a:lnTo>
                  <a:pt x="1601" y="445"/>
                </a:lnTo>
                <a:lnTo>
                  <a:pt x="1599" y="442"/>
                </a:lnTo>
                <a:lnTo>
                  <a:pt x="1601" y="434"/>
                </a:lnTo>
                <a:lnTo>
                  <a:pt x="1599" y="434"/>
                </a:lnTo>
                <a:lnTo>
                  <a:pt x="1599" y="426"/>
                </a:lnTo>
                <a:lnTo>
                  <a:pt x="1605" y="417"/>
                </a:lnTo>
                <a:lnTo>
                  <a:pt x="1603" y="411"/>
                </a:lnTo>
                <a:lnTo>
                  <a:pt x="1603" y="407"/>
                </a:lnTo>
                <a:lnTo>
                  <a:pt x="1603" y="411"/>
                </a:lnTo>
                <a:lnTo>
                  <a:pt x="1599" y="415"/>
                </a:lnTo>
                <a:lnTo>
                  <a:pt x="1599" y="413"/>
                </a:lnTo>
                <a:lnTo>
                  <a:pt x="1599" y="407"/>
                </a:lnTo>
                <a:lnTo>
                  <a:pt x="1599" y="394"/>
                </a:lnTo>
                <a:lnTo>
                  <a:pt x="1597" y="392"/>
                </a:lnTo>
                <a:lnTo>
                  <a:pt x="1597" y="394"/>
                </a:lnTo>
                <a:lnTo>
                  <a:pt x="1595" y="411"/>
                </a:lnTo>
                <a:lnTo>
                  <a:pt x="1594" y="420"/>
                </a:lnTo>
                <a:lnTo>
                  <a:pt x="1592" y="420"/>
                </a:lnTo>
                <a:lnTo>
                  <a:pt x="1588" y="418"/>
                </a:lnTo>
                <a:lnTo>
                  <a:pt x="1584" y="415"/>
                </a:lnTo>
                <a:lnTo>
                  <a:pt x="1584" y="407"/>
                </a:lnTo>
                <a:lnTo>
                  <a:pt x="1586" y="403"/>
                </a:lnTo>
                <a:lnTo>
                  <a:pt x="1588" y="403"/>
                </a:lnTo>
                <a:lnTo>
                  <a:pt x="1590" y="405"/>
                </a:lnTo>
                <a:lnTo>
                  <a:pt x="1592" y="405"/>
                </a:lnTo>
                <a:lnTo>
                  <a:pt x="1592" y="403"/>
                </a:lnTo>
                <a:lnTo>
                  <a:pt x="1590" y="394"/>
                </a:lnTo>
                <a:lnTo>
                  <a:pt x="1584" y="363"/>
                </a:lnTo>
                <a:lnTo>
                  <a:pt x="1582" y="346"/>
                </a:lnTo>
                <a:lnTo>
                  <a:pt x="1584" y="349"/>
                </a:lnTo>
                <a:lnTo>
                  <a:pt x="1588" y="355"/>
                </a:lnTo>
                <a:lnTo>
                  <a:pt x="1592" y="357"/>
                </a:lnTo>
                <a:lnTo>
                  <a:pt x="1592" y="353"/>
                </a:lnTo>
                <a:lnTo>
                  <a:pt x="1590" y="342"/>
                </a:lnTo>
                <a:lnTo>
                  <a:pt x="1588" y="336"/>
                </a:lnTo>
                <a:lnTo>
                  <a:pt x="1590" y="326"/>
                </a:lnTo>
                <a:lnTo>
                  <a:pt x="1590" y="324"/>
                </a:lnTo>
                <a:lnTo>
                  <a:pt x="1592" y="328"/>
                </a:lnTo>
                <a:lnTo>
                  <a:pt x="1594" y="340"/>
                </a:lnTo>
                <a:lnTo>
                  <a:pt x="1595" y="340"/>
                </a:lnTo>
                <a:lnTo>
                  <a:pt x="1597" y="334"/>
                </a:lnTo>
                <a:lnTo>
                  <a:pt x="1595" y="334"/>
                </a:lnTo>
                <a:lnTo>
                  <a:pt x="1595" y="328"/>
                </a:lnTo>
                <a:lnTo>
                  <a:pt x="1594" y="324"/>
                </a:lnTo>
                <a:lnTo>
                  <a:pt x="1594" y="319"/>
                </a:lnTo>
                <a:lnTo>
                  <a:pt x="1595" y="319"/>
                </a:lnTo>
                <a:lnTo>
                  <a:pt x="1597" y="321"/>
                </a:lnTo>
                <a:lnTo>
                  <a:pt x="1599" y="321"/>
                </a:lnTo>
                <a:lnTo>
                  <a:pt x="1599" y="319"/>
                </a:lnTo>
                <a:lnTo>
                  <a:pt x="1597" y="309"/>
                </a:lnTo>
                <a:lnTo>
                  <a:pt x="1595" y="309"/>
                </a:lnTo>
                <a:lnTo>
                  <a:pt x="1595" y="307"/>
                </a:lnTo>
                <a:lnTo>
                  <a:pt x="1594" y="307"/>
                </a:lnTo>
                <a:lnTo>
                  <a:pt x="1594" y="311"/>
                </a:lnTo>
                <a:lnTo>
                  <a:pt x="1588" y="298"/>
                </a:lnTo>
                <a:lnTo>
                  <a:pt x="1590" y="299"/>
                </a:lnTo>
                <a:lnTo>
                  <a:pt x="1594" y="301"/>
                </a:lnTo>
                <a:lnTo>
                  <a:pt x="1595" y="301"/>
                </a:lnTo>
                <a:lnTo>
                  <a:pt x="1597" y="299"/>
                </a:lnTo>
                <a:lnTo>
                  <a:pt x="1597" y="296"/>
                </a:lnTo>
                <a:lnTo>
                  <a:pt x="1599" y="296"/>
                </a:lnTo>
                <a:lnTo>
                  <a:pt x="1601" y="299"/>
                </a:lnTo>
                <a:lnTo>
                  <a:pt x="1607" y="286"/>
                </a:lnTo>
                <a:lnTo>
                  <a:pt x="1607" y="280"/>
                </a:lnTo>
                <a:lnTo>
                  <a:pt x="1607" y="273"/>
                </a:lnTo>
                <a:lnTo>
                  <a:pt x="1607" y="261"/>
                </a:lnTo>
                <a:lnTo>
                  <a:pt x="1607" y="259"/>
                </a:lnTo>
                <a:lnTo>
                  <a:pt x="1611" y="257"/>
                </a:lnTo>
                <a:lnTo>
                  <a:pt x="1622" y="261"/>
                </a:lnTo>
                <a:lnTo>
                  <a:pt x="1624" y="261"/>
                </a:lnTo>
                <a:lnTo>
                  <a:pt x="1624" y="257"/>
                </a:lnTo>
                <a:lnTo>
                  <a:pt x="1617" y="246"/>
                </a:lnTo>
                <a:lnTo>
                  <a:pt x="1615" y="242"/>
                </a:lnTo>
                <a:lnTo>
                  <a:pt x="1617" y="240"/>
                </a:lnTo>
                <a:lnTo>
                  <a:pt x="1618" y="240"/>
                </a:lnTo>
                <a:lnTo>
                  <a:pt x="1624" y="242"/>
                </a:lnTo>
                <a:lnTo>
                  <a:pt x="1459" y="129"/>
                </a:lnTo>
                <a:lnTo>
                  <a:pt x="8" y="411"/>
                </a:lnTo>
                <a:lnTo>
                  <a:pt x="8" y="407"/>
                </a:lnTo>
                <a:lnTo>
                  <a:pt x="10" y="405"/>
                </a:lnTo>
                <a:lnTo>
                  <a:pt x="10" y="409"/>
                </a:lnTo>
                <a:lnTo>
                  <a:pt x="8" y="411"/>
                </a:lnTo>
                <a:lnTo>
                  <a:pt x="1459" y="129"/>
                </a:lnTo>
                <a:lnTo>
                  <a:pt x="10" y="632"/>
                </a:lnTo>
                <a:lnTo>
                  <a:pt x="10" y="630"/>
                </a:lnTo>
                <a:lnTo>
                  <a:pt x="11" y="645"/>
                </a:lnTo>
                <a:lnTo>
                  <a:pt x="10" y="632"/>
                </a:lnTo>
                <a:lnTo>
                  <a:pt x="1459" y="129"/>
                </a:lnTo>
                <a:lnTo>
                  <a:pt x="34" y="651"/>
                </a:lnTo>
                <a:lnTo>
                  <a:pt x="33" y="643"/>
                </a:lnTo>
                <a:lnTo>
                  <a:pt x="34" y="647"/>
                </a:lnTo>
                <a:lnTo>
                  <a:pt x="34" y="651"/>
                </a:lnTo>
                <a:lnTo>
                  <a:pt x="1459" y="129"/>
                </a:lnTo>
                <a:lnTo>
                  <a:pt x="42" y="430"/>
                </a:lnTo>
                <a:lnTo>
                  <a:pt x="42" y="428"/>
                </a:lnTo>
                <a:lnTo>
                  <a:pt x="44" y="434"/>
                </a:lnTo>
                <a:lnTo>
                  <a:pt x="42" y="436"/>
                </a:lnTo>
                <a:lnTo>
                  <a:pt x="44" y="434"/>
                </a:lnTo>
                <a:lnTo>
                  <a:pt x="44" y="443"/>
                </a:lnTo>
                <a:lnTo>
                  <a:pt x="42" y="438"/>
                </a:lnTo>
                <a:lnTo>
                  <a:pt x="40" y="434"/>
                </a:lnTo>
                <a:lnTo>
                  <a:pt x="42" y="430"/>
                </a:lnTo>
                <a:lnTo>
                  <a:pt x="1459" y="129"/>
                </a:lnTo>
                <a:lnTo>
                  <a:pt x="44" y="570"/>
                </a:lnTo>
                <a:lnTo>
                  <a:pt x="44" y="578"/>
                </a:lnTo>
                <a:lnTo>
                  <a:pt x="42" y="562"/>
                </a:lnTo>
                <a:lnTo>
                  <a:pt x="44" y="568"/>
                </a:lnTo>
                <a:lnTo>
                  <a:pt x="44" y="570"/>
                </a:lnTo>
                <a:lnTo>
                  <a:pt x="1459" y="129"/>
                </a:lnTo>
                <a:lnTo>
                  <a:pt x="44" y="641"/>
                </a:lnTo>
                <a:lnTo>
                  <a:pt x="44" y="639"/>
                </a:lnTo>
                <a:lnTo>
                  <a:pt x="46" y="620"/>
                </a:lnTo>
                <a:lnTo>
                  <a:pt x="46" y="630"/>
                </a:lnTo>
                <a:lnTo>
                  <a:pt x="46" y="634"/>
                </a:lnTo>
                <a:lnTo>
                  <a:pt x="46" y="637"/>
                </a:lnTo>
                <a:lnTo>
                  <a:pt x="44" y="641"/>
                </a:lnTo>
                <a:lnTo>
                  <a:pt x="1459" y="129"/>
                </a:lnTo>
                <a:lnTo>
                  <a:pt x="46" y="562"/>
                </a:lnTo>
                <a:lnTo>
                  <a:pt x="46" y="564"/>
                </a:lnTo>
                <a:lnTo>
                  <a:pt x="44" y="553"/>
                </a:lnTo>
                <a:lnTo>
                  <a:pt x="46" y="516"/>
                </a:lnTo>
                <a:lnTo>
                  <a:pt x="46" y="562"/>
                </a:lnTo>
                <a:lnTo>
                  <a:pt x="1459" y="129"/>
                </a:lnTo>
                <a:lnTo>
                  <a:pt x="50" y="584"/>
                </a:lnTo>
                <a:lnTo>
                  <a:pt x="48" y="568"/>
                </a:lnTo>
                <a:lnTo>
                  <a:pt x="48" y="514"/>
                </a:lnTo>
                <a:lnTo>
                  <a:pt x="44" y="457"/>
                </a:lnTo>
                <a:lnTo>
                  <a:pt x="46" y="455"/>
                </a:lnTo>
                <a:lnTo>
                  <a:pt x="46" y="451"/>
                </a:lnTo>
                <a:lnTo>
                  <a:pt x="50" y="513"/>
                </a:lnTo>
                <a:lnTo>
                  <a:pt x="52" y="545"/>
                </a:lnTo>
                <a:lnTo>
                  <a:pt x="50" y="584"/>
                </a:lnTo>
                <a:lnTo>
                  <a:pt x="1459" y="129"/>
                </a:lnTo>
                <a:lnTo>
                  <a:pt x="1557" y="1098"/>
                </a:lnTo>
                <a:lnTo>
                  <a:pt x="1559" y="1100"/>
                </a:lnTo>
                <a:lnTo>
                  <a:pt x="1557" y="1104"/>
                </a:lnTo>
                <a:lnTo>
                  <a:pt x="1555" y="1102"/>
                </a:lnTo>
                <a:lnTo>
                  <a:pt x="1557" y="1098"/>
                </a:lnTo>
                <a:lnTo>
                  <a:pt x="1459" y="129"/>
                </a:lnTo>
                <a:lnTo>
                  <a:pt x="1555" y="1098"/>
                </a:lnTo>
                <a:lnTo>
                  <a:pt x="1557" y="1098"/>
                </a:lnTo>
                <a:lnTo>
                  <a:pt x="1555" y="1102"/>
                </a:lnTo>
                <a:lnTo>
                  <a:pt x="1553" y="1100"/>
                </a:lnTo>
                <a:lnTo>
                  <a:pt x="1555" y="1098"/>
                </a:lnTo>
                <a:lnTo>
                  <a:pt x="1459" y="129"/>
                </a:lnTo>
                <a:lnTo>
                  <a:pt x="1559" y="668"/>
                </a:lnTo>
                <a:lnTo>
                  <a:pt x="1561" y="676"/>
                </a:lnTo>
                <a:lnTo>
                  <a:pt x="1559" y="680"/>
                </a:lnTo>
                <a:lnTo>
                  <a:pt x="1561" y="676"/>
                </a:lnTo>
                <a:lnTo>
                  <a:pt x="1563" y="678"/>
                </a:lnTo>
                <a:lnTo>
                  <a:pt x="1559" y="687"/>
                </a:lnTo>
                <a:lnTo>
                  <a:pt x="1557" y="699"/>
                </a:lnTo>
                <a:lnTo>
                  <a:pt x="1555" y="699"/>
                </a:lnTo>
                <a:lnTo>
                  <a:pt x="1559" y="680"/>
                </a:lnTo>
                <a:lnTo>
                  <a:pt x="1555" y="689"/>
                </a:lnTo>
                <a:lnTo>
                  <a:pt x="1553" y="697"/>
                </a:lnTo>
                <a:lnTo>
                  <a:pt x="1551" y="695"/>
                </a:lnTo>
                <a:lnTo>
                  <a:pt x="1551" y="689"/>
                </a:lnTo>
                <a:lnTo>
                  <a:pt x="1553" y="680"/>
                </a:lnTo>
                <a:lnTo>
                  <a:pt x="1559" y="668"/>
                </a:lnTo>
                <a:lnTo>
                  <a:pt x="1459" y="129"/>
                </a:lnTo>
                <a:lnTo>
                  <a:pt x="1549" y="741"/>
                </a:lnTo>
                <a:lnTo>
                  <a:pt x="1547" y="751"/>
                </a:lnTo>
                <a:lnTo>
                  <a:pt x="1546" y="749"/>
                </a:lnTo>
                <a:lnTo>
                  <a:pt x="1546" y="745"/>
                </a:lnTo>
                <a:lnTo>
                  <a:pt x="1549" y="741"/>
                </a:lnTo>
                <a:lnTo>
                  <a:pt x="1459" y="129"/>
                </a:lnTo>
                <a:lnTo>
                  <a:pt x="1490" y="912"/>
                </a:lnTo>
                <a:lnTo>
                  <a:pt x="1492" y="908"/>
                </a:lnTo>
                <a:lnTo>
                  <a:pt x="1494" y="904"/>
                </a:lnTo>
                <a:lnTo>
                  <a:pt x="1498" y="904"/>
                </a:lnTo>
                <a:lnTo>
                  <a:pt x="1498" y="906"/>
                </a:lnTo>
                <a:lnTo>
                  <a:pt x="1494" y="910"/>
                </a:lnTo>
                <a:lnTo>
                  <a:pt x="1492" y="912"/>
                </a:lnTo>
                <a:lnTo>
                  <a:pt x="1490" y="912"/>
                </a:lnTo>
                <a:lnTo>
                  <a:pt x="1459" y="129"/>
                </a:lnTo>
                <a:lnTo>
                  <a:pt x="1488" y="914"/>
                </a:lnTo>
                <a:lnTo>
                  <a:pt x="1492" y="918"/>
                </a:lnTo>
                <a:lnTo>
                  <a:pt x="1492" y="920"/>
                </a:lnTo>
                <a:lnTo>
                  <a:pt x="1490" y="922"/>
                </a:lnTo>
                <a:lnTo>
                  <a:pt x="1492" y="920"/>
                </a:lnTo>
                <a:lnTo>
                  <a:pt x="1492" y="922"/>
                </a:lnTo>
                <a:lnTo>
                  <a:pt x="1488" y="923"/>
                </a:lnTo>
                <a:lnTo>
                  <a:pt x="1492" y="927"/>
                </a:lnTo>
                <a:lnTo>
                  <a:pt x="1496" y="922"/>
                </a:lnTo>
                <a:lnTo>
                  <a:pt x="1498" y="918"/>
                </a:lnTo>
                <a:lnTo>
                  <a:pt x="1496" y="918"/>
                </a:lnTo>
                <a:lnTo>
                  <a:pt x="1498" y="916"/>
                </a:lnTo>
                <a:lnTo>
                  <a:pt x="1498" y="923"/>
                </a:lnTo>
                <a:lnTo>
                  <a:pt x="1498" y="927"/>
                </a:lnTo>
                <a:lnTo>
                  <a:pt x="1496" y="929"/>
                </a:lnTo>
                <a:lnTo>
                  <a:pt x="1496" y="933"/>
                </a:lnTo>
                <a:lnTo>
                  <a:pt x="1494" y="937"/>
                </a:lnTo>
                <a:lnTo>
                  <a:pt x="1496" y="939"/>
                </a:lnTo>
                <a:lnTo>
                  <a:pt x="1492" y="946"/>
                </a:lnTo>
                <a:lnTo>
                  <a:pt x="1490" y="946"/>
                </a:lnTo>
                <a:lnTo>
                  <a:pt x="1488" y="927"/>
                </a:lnTo>
                <a:lnTo>
                  <a:pt x="1488" y="914"/>
                </a:lnTo>
                <a:lnTo>
                  <a:pt x="1459" y="129"/>
                </a:lnTo>
                <a:lnTo>
                  <a:pt x="1455" y="136"/>
                </a:lnTo>
                <a:lnTo>
                  <a:pt x="1448" y="134"/>
                </a:lnTo>
                <a:lnTo>
                  <a:pt x="1453" y="138"/>
                </a:lnTo>
                <a:lnTo>
                  <a:pt x="1451" y="138"/>
                </a:lnTo>
                <a:lnTo>
                  <a:pt x="1434" y="119"/>
                </a:lnTo>
                <a:lnTo>
                  <a:pt x="1421" y="102"/>
                </a:lnTo>
                <a:lnTo>
                  <a:pt x="1421" y="100"/>
                </a:lnTo>
                <a:lnTo>
                  <a:pt x="1421" y="98"/>
                </a:lnTo>
                <a:lnTo>
                  <a:pt x="1425" y="100"/>
                </a:lnTo>
                <a:lnTo>
                  <a:pt x="1426" y="102"/>
                </a:lnTo>
                <a:lnTo>
                  <a:pt x="1440" y="119"/>
                </a:lnTo>
                <a:lnTo>
                  <a:pt x="1440" y="121"/>
                </a:lnTo>
                <a:lnTo>
                  <a:pt x="1442" y="121"/>
                </a:lnTo>
                <a:lnTo>
                  <a:pt x="1450" y="130"/>
                </a:lnTo>
                <a:lnTo>
                  <a:pt x="1457" y="136"/>
                </a:lnTo>
                <a:lnTo>
                  <a:pt x="1455" y="136"/>
                </a:lnTo>
                <a:lnTo>
                  <a:pt x="1459" y="129"/>
                </a:lnTo>
                <a:lnTo>
                  <a:pt x="1423" y="98"/>
                </a:lnTo>
                <a:lnTo>
                  <a:pt x="1425" y="98"/>
                </a:lnTo>
                <a:lnTo>
                  <a:pt x="1425" y="100"/>
                </a:lnTo>
                <a:lnTo>
                  <a:pt x="1423" y="98"/>
                </a:lnTo>
                <a:lnTo>
                  <a:pt x="1459" y="129"/>
                </a:lnTo>
                <a:lnTo>
                  <a:pt x="1473" y="152"/>
                </a:lnTo>
                <a:lnTo>
                  <a:pt x="1471" y="152"/>
                </a:lnTo>
                <a:lnTo>
                  <a:pt x="1469" y="152"/>
                </a:lnTo>
                <a:lnTo>
                  <a:pt x="1463" y="152"/>
                </a:lnTo>
                <a:lnTo>
                  <a:pt x="1461" y="150"/>
                </a:lnTo>
                <a:lnTo>
                  <a:pt x="1459" y="146"/>
                </a:lnTo>
                <a:lnTo>
                  <a:pt x="1463" y="146"/>
                </a:lnTo>
                <a:lnTo>
                  <a:pt x="1463" y="144"/>
                </a:lnTo>
                <a:lnTo>
                  <a:pt x="1459" y="142"/>
                </a:lnTo>
                <a:lnTo>
                  <a:pt x="1461" y="142"/>
                </a:lnTo>
                <a:lnTo>
                  <a:pt x="1459" y="142"/>
                </a:lnTo>
                <a:lnTo>
                  <a:pt x="1461" y="140"/>
                </a:lnTo>
                <a:lnTo>
                  <a:pt x="1461" y="138"/>
                </a:lnTo>
                <a:lnTo>
                  <a:pt x="1469" y="148"/>
                </a:lnTo>
                <a:lnTo>
                  <a:pt x="1473" y="150"/>
                </a:lnTo>
                <a:lnTo>
                  <a:pt x="1473" y="152"/>
                </a:lnTo>
                <a:lnTo>
                  <a:pt x="1459" y="129"/>
                </a:lnTo>
                <a:lnTo>
                  <a:pt x="1471" y="140"/>
                </a:lnTo>
                <a:lnTo>
                  <a:pt x="1474" y="146"/>
                </a:lnTo>
                <a:lnTo>
                  <a:pt x="1459" y="134"/>
                </a:lnTo>
                <a:lnTo>
                  <a:pt x="1444" y="121"/>
                </a:lnTo>
                <a:lnTo>
                  <a:pt x="1446" y="121"/>
                </a:lnTo>
                <a:lnTo>
                  <a:pt x="1448" y="121"/>
                </a:lnTo>
                <a:lnTo>
                  <a:pt x="1446" y="121"/>
                </a:lnTo>
                <a:lnTo>
                  <a:pt x="1446" y="119"/>
                </a:lnTo>
                <a:lnTo>
                  <a:pt x="1444" y="119"/>
                </a:lnTo>
                <a:lnTo>
                  <a:pt x="1442" y="119"/>
                </a:lnTo>
                <a:lnTo>
                  <a:pt x="1442" y="121"/>
                </a:lnTo>
                <a:lnTo>
                  <a:pt x="1440" y="117"/>
                </a:lnTo>
                <a:lnTo>
                  <a:pt x="1436" y="111"/>
                </a:lnTo>
                <a:lnTo>
                  <a:pt x="1430" y="107"/>
                </a:lnTo>
                <a:lnTo>
                  <a:pt x="1428" y="102"/>
                </a:lnTo>
                <a:lnTo>
                  <a:pt x="1430" y="104"/>
                </a:lnTo>
                <a:lnTo>
                  <a:pt x="1432" y="106"/>
                </a:lnTo>
                <a:lnTo>
                  <a:pt x="1434" y="104"/>
                </a:lnTo>
                <a:lnTo>
                  <a:pt x="1438" y="106"/>
                </a:lnTo>
                <a:lnTo>
                  <a:pt x="1434" y="104"/>
                </a:lnTo>
                <a:lnTo>
                  <a:pt x="1434" y="100"/>
                </a:lnTo>
                <a:lnTo>
                  <a:pt x="1430" y="102"/>
                </a:lnTo>
                <a:lnTo>
                  <a:pt x="1428" y="100"/>
                </a:lnTo>
                <a:lnTo>
                  <a:pt x="1432" y="100"/>
                </a:lnTo>
                <a:lnTo>
                  <a:pt x="1430" y="100"/>
                </a:lnTo>
                <a:lnTo>
                  <a:pt x="1426" y="100"/>
                </a:lnTo>
                <a:lnTo>
                  <a:pt x="1425" y="100"/>
                </a:lnTo>
                <a:lnTo>
                  <a:pt x="1425" y="98"/>
                </a:lnTo>
                <a:lnTo>
                  <a:pt x="1426" y="100"/>
                </a:lnTo>
                <a:lnTo>
                  <a:pt x="1423" y="98"/>
                </a:lnTo>
                <a:lnTo>
                  <a:pt x="1423" y="96"/>
                </a:lnTo>
                <a:lnTo>
                  <a:pt x="1419" y="96"/>
                </a:lnTo>
                <a:lnTo>
                  <a:pt x="1415" y="94"/>
                </a:lnTo>
                <a:lnTo>
                  <a:pt x="1417" y="86"/>
                </a:lnTo>
                <a:lnTo>
                  <a:pt x="1417" y="84"/>
                </a:lnTo>
                <a:lnTo>
                  <a:pt x="1415" y="82"/>
                </a:lnTo>
                <a:lnTo>
                  <a:pt x="1415" y="84"/>
                </a:lnTo>
                <a:lnTo>
                  <a:pt x="1413" y="88"/>
                </a:lnTo>
                <a:lnTo>
                  <a:pt x="1407" y="82"/>
                </a:lnTo>
                <a:lnTo>
                  <a:pt x="1411" y="79"/>
                </a:lnTo>
                <a:lnTo>
                  <a:pt x="1417" y="82"/>
                </a:lnTo>
                <a:lnTo>
                  <a:pt x="1413" y="79"/>
                </a:lnTo>
                <a:lnTo>
                  <a:pt x="1415" y="73"/>
                </a:lnTo>
                <a:lnTo>
                  <a:pt x="1417" y="73"/>
                </a:lnTo>
                <a:lnTo>
                  <a:pt x="1436" y="96"/>
                </a:lnTo>
                <a:lnTo>
                  <a:pt x="1432" y="90"/>
                </a:lnTo>
                <a:lnTo>
                  <a:pt x="1426" y="81"/>
                </a:lnTo>
                <a:lnTo>
                  <a:pt x="1421" y="69"/>
                </a:lnTo>
                <a:lnTo>
                  <a:pt x="1421" y="67"/>
                </a:lnTo>
                <a:lnTo>
                  <a:pt x="1419" y="69"/>
                </a:lnTo>
                <a:lnTo>
                  <a:pt x="1419" y="65"/>
                </a:lnTo>
                <a:lnTo>
                  <a:pt x="1419" y="63"/>
                </a:lnTo>
                <a:lnTo>
                  <a:pt x="1417" y="63"/>
                </a:lnTo>
                <a:lnTo>
                  <a:pt x="1413" y="56"/>
                </a:lnTo>
                <a:lnTo>
                  <a:pt x="1413" y="54"/>
                </a:lnTo>
                <a:lnTo>
                  <a:pt x="1413" y="52"/>
                </a:lnTo>
                <a:lnTo>
                  <a:pt x="1411" y="54"/>
                </a:lnTo>
                <a:lnTo>
                  <a:pt x="1409" y="50"/>
                </a:lnTo>
                <a:lnTo>
                  <a:pt x="1409" y="48"/>
                </a:lnTo>
                <a:lnTo>
                  <a:pt x="1409" y="50"/>
                </a:lnTo>
                <a:lnTo>
                  <a:pt x="1407" y="48"/>
                </a:lnTo>
                <a:lnTo>
                  <a:pt x="1409" y="44"/>
                </a:lnTo>
                <a:lnTo>
                  <a:pt x="1421" y="59"/>
                </a:lnTo>
                <a:lnTo>
                  <a:pt x="1442" y="90"/>
                </a:lnTo>
                <a:lnTo>
                  <a:pt x="1461" y="111"/>
                </a:lnTo>
                <a:lnTo>
                  <a:pt x="1474" y="125"/>
                </a:lnTo>
                <a:lnTo>
                  <a:pt x="1486" y="132"/>
                </a:lnTo>
                <a:lnTo>
                  <a:pt x="1482" y="134"/>
                </a:lnTo>
                <a:lnTo>
                  <a:pt x="1478" y="142"/>
                </a:lnTo>
                <a:lnTo>
                  <a:pt x="1473" y="140"/>
                </a:lnTo>
                <a:lnTo>
                  <a:pt x="1471" y="140"/>
                </a:lnTo>
                <a:lnTo>
                  <a:pt x="1459" y="129"/>
                </a:lnTo>
                <a:lnTo>
                  <a:pt x="1428" y="100"/>
                </a:lnTo>
                <a:lnTo>
                  <a:pt x="1430" y="102"/>
                </a:lnTo>
                <a:lnTo>
                  <a:pt x="1428" y="102"/>
                </a:lnTo>
                <a:lnTo>
                  <a:pt x="1428" y="100"/>
                </a:lnTo>
                <a:lnTo>
                  <a:pt x="1459" y="129"/>
                </a:lnTo>
                <a:lnTo>
                  <a:pt x="1484" y="971"/>
                </a:lnTo>
                <a:lnTo>
                  <a:pt x="1482" y="973"/>
                </a:lnTo>
                <a:lnTo>
                  <a:pt x="1484" y="970"/>
                </a:lnTo>
                <a:lnTo>
                  <a:pt x="1484" y="971"/>
                </a:lnTo>
                <a:lnTo>
                  <a:pt x="1459" y="129"/>
                </a:lnTo>
                <a:lnTo>
                  <a:pt x="1486" y="964"/>
                </a:lnTo>
                <a:lnTo>
                  <a:pt x="1486" y="975"/>
                </a:lnTo>
                <a:lnTo>
                  <a:pt x="1484" y="970"/>
                </a:lnTo>
                <a:lnTo>
                  <a:pt x="1486" y="964"/>
                </a:lnTo>
                <a:lnTo>
                  <a:pt x="1459" y="129"/>
                </a:lnTo>
                <a:lnTo>
                  <a:pt x="1540" y="1075"/>
                </a:lnTo>
                <a:lnTo>
                  <a:pt x="1536" y="1073"/>
                </a:lnTo>
                <a:lnTo>
                  <a:pt x="1536" y="1069"/>
                </a:lnTo>
                <a:lnTo>
                  <a:pt x="1540" y="1064"/>
                </a:lnTo>
                <a:lnTo>
                  <a:pt x="1538" y="1066"/>
                </a:lnTo>
                <a:lnTo>
                  <a:pt x="1542" y="1064"/>
                </a:lnTo>
                <a:lnTo>
                  <a:pt x="1542" y="1069"/>
                </a:lnTo>
                <a:lnTo>
                  <a:pt x="1540" y="1075"/>
                </a:lnTo>
                <a:lnTo>
                  <a:pt x="1459" y="129"/>
                </a:lnTo>
                <a:lnTo>
                  <a:pt x="1542" y="1077"/>
                </a:lnTo>
                <a:lnTo>
                  <a:pt x="1544" y="1077"/>
                </a:lnTo>
                <a:lnTo>
                  <a:pt x="1544" y="1081"/>
                </a:lnTo>
                <a:lnTo>
                  <a:pt x="1544" y="1083"/>
                </a:lnTo>
                <a:lnTo>
                  <a:pt x="1542" y="1077"/>
                </a:lnTo>
                <a:lnTo>
                  <a:pt x="1459" y="129"/>
                </a:lnTo>
                <a:lnTo>
                  <a:pt x="1544" y="1006"/>
                </a:lnTo>
                <a:lnTo>
                  <a:pt x="1544" y="1004"/>
                </a:lnTo>
                <a:lnTo>
                  <a:pt x="1546" y="1004"/>
                </a:lnTo>
                <a:lnTo>
                  <a:pt x="1547" y="1002"/>
                </a:lnTo>
                <a:lnTo>
                  <a:pt x="1546" y="1004"/>
                </a:lnTo>
                <a:lnTo>
                  <a:pt x="1544" y="1006"/>
                </a:lnTo>
                <a:lnTo>
                  <a:pt x="1459" y="129"/>
                </a:lnTo>
                <a:lnTo>
                  <a:pt x="1549" y="1096"/>
                </a:lnTo>
                <a:lnTo>
                  <a:pt x="1546" y="1090"/>
                </a:lnTo>
                <a:lnTo>
                  <a:pt x="1547" y="1092"/>
                </a:lnTo>
                <a:lnTo>
                  <a:pt x="1549" y="1089"/>
                </a:lnTo>
                <a:lnTo>
                  <a:pt x="1549" y="1087"/>
                </a:lnTo>
                <a:lnTo>
                  <a:pt x="1549" y="1085"/>
                </a:lnTo>
                <a:lnTo>
                  <a:pt x="1546" y="1089"/>
                </a:lnTo>
                <a:lnTo>
                  <a:pt x="1544" y="1083"/>
                </a:lnTo>
                <a:lnTo>
                  <a:pt x="1546" y="1083"/>
                </a:lnTo>
                <a:lnTo>
                  <a:pt x="1546" y="1085"/>
                </a:lnTo>
                <a:lnTo>
                  <a:pt x="1547" y="1081"/>
                </a:lnTo>
                <a:lnTo>
                  <a:pt x="1549" y="1089"/>
                </a:lnTo>
                <a:lnTo>
                  <a:pt x="1549" y="1096"/>
                </a:lnTo>
                <a:lnTo>
                  <a:pt x="1459" y="129"/>
                </a:lnTo>
                <a:lnTo>
                  <a:pt x="1549" y="1042"/>
                </a:lnTo>
                <a:lnTo>
                  <a:pt x="1547" y="1046"/>
                </a:lnTo>
                <a:lnTo>
                  <a:pt x="1547" y="1044"/>
                </a:lnTo>
                <a:lnTo>
                  <a:pt x="1549" y="1042"/>
                </a:lnTo>
                <a:lnTo>
                  <a:pt x="1459" y="129"/>
                </a:lnTo>
                <a:lnTo>
                  <a:pt x="1536" y="948"/>
                </a:lnTo>
                <a:lnTo>
                  <a:pt x="1544" y="950"/>
                </a:lnTo>
                <a:lnTo>
                  <a:pt x="1549" y="948"/>
                </a:lnTo>
                <a:lnTo>
                  <a:pt x="1551" y="950"/>
                </a:lnTo>
                <a:lnTo>
                  <a:pt x="1553" y="952"/>
                </a:lnTo>
                <a:lnTo>
                  <a:pt x="1557" y="952"/>
                </a:lnTo>
                <a:lnTo>
                  <a:pt x="1557" y="958"/>
                </a:lnTo>
                <a:lnTo>
                  <a:pt x="1551" y="956"/>
                </a:lnTo>
                <a:lnTo>
                  <a:pt x="1547" y="956"/>
                </a:lnTo>
                <a:lnTo>
                  <a:pt x="1538" y="958"/>
                </a:lnTo>
                <a:lnTo>
                  <a:pt x="1538" y="954"/>
                </a:lnTo>
                <a:lnTo>
                  <a:pt x="1536" y="956"/>
                </a:lnTo>
                <a:lnTo>
                  <a:pt x="1536" y="954"/>
                </a:lnTo>
                <a:lnTo>
                  <a:pt x="1553" y="952"/>
                </a:lnTo>
                <a:lnTo>
                  <a:pt x="1536" y="952"/>
                </a:lnTo>
                <a:lnTo>
                  <a:pt x="1536" y="948"/>
                </a:lnTo>
                <a:lnTo>
                  <a:pt x="1459" y="129"/>
                </a:lnTo>
                <a:lnTo>
                  <a:pt x="1538" y="975"/>
                </a:lnTo>
                <a:lnTo>
                  <a:pt x="1540" y="977"/>
                </a:lnTo>
                <a:lnTo>
                  <a:pt x="1538" y="977"/>
                </a:lnTo>
                <a:lnTo>
                  <a:pt x="1538" y="975"/>
                </a:lnTo>
                <a:lnTo>
                  <a:pt x="1459" y="129"/>
                </a:lnTo>
                <a:lnTo>
                  <a:pt x="1536" y="975"/>
                </a:lnTo>
                <a:lnTo>
                  <a:pt x="1536" y="977"/>
                </a:lnTo>
                <a:lnTo>
                  <a:pt x="1534" y="977"/>
                </a:lnTo>
                <a:lnTo>
                  <a:pt x="1536" y="975"/>
                </a:lnTo>
                <a:lnTo>
                  <a:pt x="1459" y="129"/>
                </a:lnTo>
                <a:lnTo>
                  <a:pt x="1530" y="898"/>
                </a:lnTo>
                <a:lnTo>
                  <a:pt x="1530" y="900"/>
                </a:lnTo>
                <a:lnTo>
                  <a:pt x="1528" y="898"/>
                </a:lnTo>
                <a:lnTo>
                  <a:pt x="1530" y="898"/>
                </a:lnTo>
                <a:lnTo>
                  <a:pt x="1459" y="129"/>
                </a:lnTo>
                <a:lnTo>
                  <a:pt x="1517" y="996"/>
                </a:lnTo>
                <a:lnTo>
                  <a:pt x="1519" y="998"/>
                </a:lnTo>
                <a:lnTo>
                  <a:pt x="1522" y="1000"/>
                </a:lnTo>
                <a:lnTo>
                  <a:pt x="1524" y="1000"/>
                </a:lnTo>
                <a:lnTo>
                  <a:pt x="1524" y="998"/>
                </a:lnTo>
                <a:lnTo>
                  <a:pt x="1524" y="994"/>
                </a:lnTo>
                <a:lnTo>
                  <a:pt x="1526" y="987"/>
                </a:lnTo>
                <a:lnTo>
                  <a:pt x="1528" y="981"/>
                </a:lnTo>
                <a:lnTo>
                  <a:pt x="1532" y="981"/>
                </a:lnTo>
                <a:lnTo>
                  <a:pt x="1534" y="983"/>
                </a:lnTo>
                <a:lnTo>
                  <a:pt x="1532" y="989"/>
                </a:lnTo>
                <a:lnTo>
                  <a:pt x="1534" y="993"/>
                </a:lnTo>
                <a:lnTo>
                  <a:pt x="1536" y="991"/>
                </a:lnTo>
                <a:lnTo>
                  <a:pt x="1538" y="987"/>
                </a:lnTo>
                <a:lnTo>
                  <a:pt x="1540" y="983"/>
                </a:lnTo>
                <a:lnTo>
                  <a:pt x="1538" y="983"/>
                </a:lnTo>
                <a:lnTo>
                  <a:pt x="1540" y="981"/>
                </a:lnTo>
                <a:lnTo>
                  <a:pt x="1544" y="975"/>
                </a:lnTo>
                <a:lnTo>
                  <a:pt x="1544" y="970"/>
                </a:lnTo>
                <a:lnTo>
                  <a:pt x="1544" y="966"/>
                </a:lnTo>
                <a:lnTo>
                  <a:pt x="1542" y="970"/>
                </a:lnTo>
                <a:lnTo>
                  <a:pt x="1540" y="971"/>
                </a:lnTo>
                <a:lnTo>
                  <a:pt x="1538" y="968"/>
                </a:lnTo>
                <a:lnTo>
                  <a:pt x="1540" y="964"/>
                </a:lnTo>
                <a:lnTo>
                  <a:pt x="1538" y="966"/>
                </a:lnTo>
                <a:lnTo>
                  <a:pt x="1538" y="962"/>
                </a:lnTo>
                <a:lnTo>
                  <a:pt x="1555" y="962"/>
                </a:lnTo>
                <a:lnTo>
                  <a:pt x="1553" y="979"/>
                </a:lnTo>
                <a:lnTo>
                  <a:pt x="1549" y="996"/>
                </a:lnTo>
                <a:lnTo>
                  <a:pt x="1547" y="998"/>
                </a:lnTo>
                <a:lnTo>
                  <a:pt x="1547" y="996"/>
                </a:lnTo>
                <a:lnTo>
                  <a:pt x="1547" y="993"/>
                </a:lnTo>
                <a:lnTo>
                  <a:pt x="1547" y="987"/>
                </a:lnTo>
                <a:lnTo>
                  <a:pt x="1546" y="983"/>
                </a:lnTo>
                <a:lnTo>
                  <a:pt x="1544" y="985"/>
                </a:lnTo>
                <a:lnTo>
                  <a:pt x="1546" y="996"/>
                </a:lnTo>
                <a:lnTo>
                  <a:pt x="1546" y="1000"/>
                </a:lnTo>
                <a:lnTo>
                  <a:pt x="1544" y="1002"/>
                </a:lnTo>
                <a:lnTo>
                  <a:pt x="1542" y="1004"/>
                </a:lnTo>
                <a:lnTo>
                  <a:pt x="1532" y="1000"/>
                </a:lnTo>
                <a:lnTo>
                  <a:pt x="1530" y="1000"/>
                </a:lnTo>
                <a:lnTo>
                  <a:pt x="1530" y="1002"/>
                </a:lnTo>
                <a:lnTo>
                  <a:pt x="1532" y="1010"/>
                </a:lnTo>
                <a:lnTo>
                  <a:pt x="1532" y="1018"/>
                </a:lnTo>
                <a:lnTo>
                  <a:pt x="1530" y="1025"/>
                </a:lnTo>
                <a:lnTo>
                  <a:pt x="1528" y="1027"/>
                </a:lnTo>
                <a:lnTo>
                  <a:pt x="1528" y="1023"/>
                </a:lnTo>
                <a:lnTo>
                  <a:pt x="1528" y="1016"/>
                </a:lnTo>
                <a:lnTo>
                  <a:pt x="1526" y="1016"/>
                </a:lnTo>
                <a:lnTo>
                  <a:pt x="1524" y="1018"/>
                </a:lnTo>
                <a:lnTo>
                  <a:pt x="1522" y="1021"/>
                </a:lnTo>
                <a:lnTo>
                  <a:pt x="1522" y="1029"/>
                </a:lnTo>
                <a:lnTo>
                  <a:pt x="1521" y="1042"/>
                </a:lnTo>
                <a:lnTo>
                  <a:pt x="1522" y="1046"/>
                </a:lnTo>
                <a:lnTo>
                  <a:pt x="1522" y="1048"/>
                </a:lnTo>
                <a:lnTo>
                  <a:pt x="1521" y="1050"/>
                </a:lnTo>
                <a:lnTo>
                  <a:pt x="1519" y="1052"/>
                </a:lnTo>
                <a:lnTo>
                  <a:pt x="1517" y="1052"/>
                </a:lnTo>
                <a:lnTo>
                  <a:pt x="1515" y="1048"/>
                </a:lnTo>
                <a:lnTo>
                  <a:pt x="1511" y="1046"/>
                </a:lnTo>
                <a:lnTo>
                  <a:pt x="1507" y="1046"/>
                </a:lnTo>
                <a:lnTo>
                  <a:pt x="1505" y="1050"/>
                </a:lnTo>
                <a:lnTo>
                  <a:pt x="1503" y="1058"/>
                </a:lnTo>
                <a:lnTo>
                  <a:pt x="1499" y="1064"/>
                </a:lnTo>
                <a:lnTo>
                  <a:pt x="1496" y="1067"/>
                </a:lnTo>
                <a:lnTo>
                  <a:pt x="1494" y="1067"/>
                </a:lnTo>
                <a:lnTo>
                  <a:pt x="1496" y="1062"/>
                </a:lnTo>
                <a:lnTo>
                  <a:pt x="1498" y="1052"/>
                </a:lnTo>
                <a:lnTo>
                  <a:pt x="1496" y="1054"/>
                </a:lnTo>
                <a:lnTo>
                  <a:pt x="1492" y="1054"/>
                </a:lnTo>
                <a:lnTo>
                  <a:pt x="1490" y="1054"/>
                </a:lnTo>
                <a:lnTo>
                  <a:pt x="1488" y="1050"/>
                </a:lnTo>
                <a:lnTo>
                  <a:pt x="1490" y="1046"/>
                </a:lnTo>
                <a:lnTo>
                  <a:pt x="1492" y="1042"/>
                </a:lnTo>
                <a:lnTo>
                  <a:pt x="1496" y="1041"/>
                </a:lnTo>
                <a:lnTo>
                  <a:pt x="1501" y="1042"/>
                </a:lnTo>
                <a:lnTo>
                  <a:pt x="1505" y="1041"/>
                </a:lnTo>
                <a:lnTo>
                  <a:pt x="1505" y="1037"/>
                </a:lnTo>
                <a:lnTo>
                  <a:pt x="1505" y="1027"/>
                </a:lnTo>
                <a:lnTo>
                  <a:pt x="1505" y="1019"/>
                </a:lnTo>
                <a:lnTo>
                  <a:pt x="1507" y="1014"/>
                </a:lnTo>
                <a:lnTo>
                  <a:pt x="1505" y="1016"/>
                </a:lnTo>
                <a:lnTo>
                  <a:pt x="1499" y="1027"/>
                </a:lnTo>
                <a:lnTo>
                  <a:pt x="1498" y="1029"/>
                </a:lnTo>
                <a:lnTo>
                  <a:pt x="1498" y="1027"/>
                </a:lnTo>
                <a:lnTo>
                  <a:pt x="1496" y="1025"/>
                </a:lnTo>
                <a:lnTo>
                  <a:pt x="1494" y="1025"/>
                </a:lnTo>
                <a:lnTo>
                  <a:pt x="1496" y="1023"/>
                </a:lnTo>
                <a:lnTo>
                  <a:pt x="1499" y="1016"/>
                </a:lnTo>
                <a:lnTo>
                  <a:pt x="1501" y="1014"/>
                </a:lnTo>
                <a:lnTo>
                  <a:pt x="1503" y="1016"/>
                </a:lnTo>
                <a:lnTo>
                  <a:pt x="1505" y="1016"/>
                </a:lnTo>
                <a:lnTo>
                  <a:pt x="1507" y="1014"/>
                </a:lnTo>
                <a:lnTo>
                  <a:pt x="1513" y="1008"/>
                </a:lnTo>
                <a:lnTo>
                  <a:pt x="1517" y="1004"/>
                </a:lnTo>
                <a:lnTo>
                  <a:pt x="1515" y="1004"/>
                </a:lnTo>
                <a:lnTo>
                  <a:pt x="1494" y="1016"/>
                </a:lnTo>
                <a:lnTo>
                  <a:pt x="1486" y="1021"/>
                </a:lnTo>
                <a:lnTo>
                  <a:pt x="1490" y="1018"/>
                </a:lnTo>
                <a:lnTo>
                  <a:pt x="1490" y="1016"/>
                </a:lnTo>
                <a:lnTo>
                  <a:pt x="1496" y="1012"/>
                </a:lnTo>
                <a:lnTo>
                  <a:pt x="1511" y="1006"/>
                </a:lnTo>
                <a:lnTo>
                  <a:pt x="1513" y="1002"/>
                </a:lnTo>
                <a:lnTo>
                  <a:pt x="1515" y="996"/>
                </a:lnTo>
                <a:lnTo>
                  <a:pt x="1515" y="994"/>
                </a:lnTo>
                <a:lnTo>
                  <a:pt x="1517" y="994"/>
                </a:lnTo>
                <a:lnTo>
                  <a:pt x="1517" y="996"/>
                </a:lnTo>
                <a:lnTo>
                  <a:pt x="1459" y="129"/>
                </a:lnTo>
                <a:lnTo>
                  <a:pt x="1515" y="925"/>
                </a:lnTo>
                <a:lnTo>
                  <a:pt x="1517" y="925"/>
                </a:lnTo>
                <a:lnTo>
                  <a:pt x="1515" y="927"/>
                </a:lnTo>
                <a:lnTo>
                  <a:pt x="1515" y="925"/>
                </a:lnTo>
                <a:lnTo>
                  <a:pt x="1459" y="129"/>
                </a:lnTo>
                <a:lnTo>
                  <a:pt x="1507" y="943"/>
                </a:lnTo>
                <a:lnTo>
                  <a:pt x="1511" y="939"/>
                </a:lnTo>
                <a:lnTo>
                  <a:pt x="1511" y="937"/>
                </a:lnTo>
                <a:lnTo>
                  <a:pt x="1513" y="931"/>
                </a:lnTo>
                <a:lnTo>
                  <a:pt x="1515" y="935"/>
                </a:lnTo>
                <a:lnTo>
                  <a:pt x="1515" y="939"/>
                </a:lnTo>
                <a:lnTo>
                  <a:pt x="1515" y="943"/>
                </a:lnTo>
                <a:lnTo>
                  <a:pt x="1507" y="946"/>
                </a:lnTo>
                <a:lnTo>
                  <a:pt x="1507" y="943"/>
                </a:lnTo>
                <a:lnTo>
                  <a:pt x="1459" y="129"/>
                </a:lnTo>
                <a:lnTo>
                  <a:pt x="1507" y="962"/>
                </a:lnTo>
                <a:lnTo>
                  <a:pt x="1511" y="960"/>
                </a:lnTo>
                <a:lnTo>
                  <a:pt x="1513" y="958"/>
                </a:lnTo>
                <a:lnTo>
                  <a:pt x="1513" y="960"/>
                </a:lnTo>
                <a:lnTo>
                  <a:pt x="1515" y="958"/>
                </a:lnTo>
                <a:lnTo>
                  <a:pt x="1517" y="960"/>
                </a:lnTo>
                <a:lnTo>
                  <a:pt x="1513" y="962"/>
                </a:lnTo>
                <a:lnTo>
                  <a:pt x="1507" y="968"/>
                </a:lnTo>
                <a:lnTo>
                  <a:pt x="1503" y="973"/>
                </a:lnTo>
                <a:lnTo>
                  <a:pt x="1501" y="979"/>
                </a:lnTo>
                <a:lnTo>
                  <a:pt x="1494" y="983"/>
                </a:lnTo>
                <a:lnTo>
                  <a:pt x="1494" y="981"/>
                </a:lnTo>
                <a:lnTo>
                  <a:pt x="1496" y="979"/>
                </a:lnTo>
                <a:lnTo>
                  <a:pt x="1492" y="981"/>
                </a:lnTo>
                <a:lnTo>
                  <a:pt x="1490" y="981"/>
                </a:lnTo>
                <a:lnTo>
                  <a:pt x="1488" y="981"/>
                </a:lnTo>
                <a:lnTo>
                  <a:pt x="1490" y="979"/>
                </a:lnTo>
                <a:lnTo>
                  <a:pt x="1490" y="970"/>
                </a:lnTo>
                <a:lnTo>
                  <a:pt x="1488" y="975"/>
                </a:lnTo>
                <a:lnTo>
                  <a:pt x="1488" y="964"/>
                </a:lnTo>
                <a:lnTo>
                  <a:pt x="1486" y="964"/>
                </a:lnTo>
                <a:lnTo>
                  <a:pt x="1488" y="960"/>
                </a:lnTo>
                <a:lnTo>
                  <a:pt x="1492" y="960"/>
                </a:lnTo>
                <a:lnTo>
                  <a:pt x="1494" y="968"/>
                </a:lnTo>
                <a:lnTo>
                  <a:pt x="1499" y="971"/>
                </a:lnTo>
                <a:lnTo>
                  <a:pt x="1503" y="973"/>
                </a:lnTo>
                <a:lnTo>
                  <a:pt x="1505" y="971"/>
                </a:lnTo>
                <a:lnTo>
                  <a:pt x="1507" y="962"/>
                </a:lnTo>
                <a:lnTo>
                  <a:pt x="1459" y="129"/>
                </a:lnTo>
                <a:lnTo>
                  <a:pt x="1488" y="119"/>
                </a:lnTo>
                <a:lnTo>
                  <a:pt x="1488" y="121"/>
                </a:lnTo>
                <a:lnTo>
                  <a:pt x="1490" y="121"/>
                </a:lnTo>
                <a:lnTo>
                  <a:pt x="1488" y="119"/>
                </a:lnTo>
                <a:lnTo>
                  <a:pt x="1459" y="129"/>
                </a:lnTo>
                <a:lnTo>
                  <a:pt x="1432" y="92"/>
                </a:lnTo>
                <a:lnTo>
                  <a:pt x="1430" y="92"/>
                </a:lnTo>
                <a:lnTo>
                  <a:pt x="1428" y="94"/>
                </a:lnTo>
                <a:lnTo>
                  <a:pt x="1430" y="96"/>
                </a:lnTo>
                <a:lnTo>
                  <a:pt x="1430" y="94"/>
                </a:lnTo>
                <a:lnTo>
                  <a:pt x="1432" y="92"/>
                </a:lnTo>
                <a:lnTo>
                  <a:pt x="1459" y="129"/>
                </a:lnTo>
                <a:lnTo>
                  <a:pt x="1553" y="376"/>
                </a:lnTo>
                <a:lnTo>
                  <a:pt x="1546" y="426"/>
                </a:lnTo>
                <a:lnTo>
                  <a:pt x="1544" y="418"/>
                </a:lnTo>
                <a:lnTo>
                  <a:pt x="1544" y="422"/>
                </a:lnTo>
                <a:lnTo>
                  <a:pt x="1544" y="424"/>
                </a:lnTo>
                <a:lnTo>
                  <a:pt x="1544" y="422"/>
                </a:lnTo>
                <a:lnTo>
                  <a:pt x="1544" y="440"/>
                </a:lnTo>
                <a:lnTo>
                  <a:pt x="1546" y="445"/>
                </a:lnTo>
                <a:lnTo>
                  <a:pt x="1546" y="442"/>
                </a:lnTo>
                <a:lnTo>
                  <a:pt x="1546" y="440"/>
                </a:lnTo>
                <a:lnTo>
                  <a:pt x="1546" y="451"/>
                </a:lnTo>
                <a:lnTo>
                  <a:pt x="1547" y="461"/>
                </a:lnTo>
                <a:lnTo>
                  <a:pt x="1547" y="482"/>
                </a:lnTo>
                <a:lnTo>
                  <a:pt x="1547" y="486"/>
                </a:lnTo>
                <a:lnTo>
                  <a:pt x="1549" y="484"/>
                </a:lnTo>
                <a:lnTo>
                  <a:pt x="1549" y="488"/>
                </a:lnTo>
                <a:lnTo>
                  <a:pt x="1549" y="478"/>
                </a:lnTo>
                <a:lnTo>
                  <a:pt x="1551" y="491"/>
                </a:lnTo>
                <a:lnTo>
                  <a:pt x="1553" y="486"/>
                </a:lnTo>
                <a:lnTo>
                  <a:pt x="1553" y="480"/>
                </a:lnTo>
                <a:lnTo>
                  <a:pt x="1553" y="465"/>
                </a:lnTo>
                <a:lnTo>
                  <a:pt x="1551" y="445"/>
                </a:lnTo>
                <a:lnTo>
                  <a:pt x="1546" y="426"/>
                </a:lnTo>
                <a:lnTo>
                  <a:pt x="1555" y="374"/>
                </a:lnTo>
                <a:lnTo>
                  <a:pt x="1553" y="376"/>
                </a:lnTo>
                <a:lnTo>
                  <a:pt x="1459" y="129"/>
                </a:lnTo>
                <a:lnTo>
                  <a:pt x="1609" y="397"/>
                </a:lnTo>
                <a:lnTo>
                  <a:pt x="1609" y="386"/>
                </a:lnTo>
                <a:lnTo>
                  <a:pt x="1609" y="384"/>
                </a:lnTo>
                <a:lnTo>
                  <a:pt x="1605" y="372"/>
                </a:lnTo>
                <a:lnTo>
                  <a:pt x="1605" y="369"/>
                </a:lnTo>
                <a:lnTo>
                  <a:pt x="1603" y="372"/>
                </a:lnTo>
                <a:lnTo>
                  <a:pt x="1603" y="380"/>
                </a:lnTo>
                <a:lnTo>
                  <a:pt x="1605" y="390"/>
                </a:lnTo>
                <a:lnTo>
                  <a:pt x="1611" y="405"/>
                </a:lnTo>
                <a:lnTo>
                  <a:pt x="1609" y="397"/>
                </a:lnTo>
                <a:lnTo>
                  <a:pt x="1459" y="129"/>
                </a:lnTo>
                <a:lnTo>
                  <a:pt x="1618" y="943"/>
                </a:lnTo>
                <a:lnTo>
                  <a:pt x="1620" y="943"/>
                </a:lnTo>
                <a:lnTo>
                  <a:pt x="1624" y="943"/>
                </a:lnTo>
                <a:lnTo>
                  <a:pt x="1613" y="943"/>
                </a:lnTo>
                <a:lnTo>
                  <a:pt x="1618" y="943"/>
                </a:lnTo>
                <a:lnTo>
                  <a:pt x="1459" y="129"/>
                </a:lnTo>
                <a:lnTo>
                  <a:pt x="1551" y="524"/>
                </a:lnTo>
                <a:lnTo>
                  <a:pt x="1553" y="532"/>
                </a:lnTo>
                <a:lnTo>
                  <a:pt x="1553" y="528"/>
                </a:lnTo>
                <a:lnTo>
                  <a:pt x="1551" y="524"/>
                </a:lnTo>
                <a:lnTo>
                  <a:pt x="1459" y="129"/>
                </a:lnTo>
                <a:lnTo>
                  <a:pt x="1474" y="54"/>
                </a:lnTo>
                <a:lnTo>
                  <a:pt x="1473" y="52"/>
                </a:lnTo>
                <a:lnTo>
                  <a:pt x="1473" y="54"/>
                </a:lnTo>
                <a:lnTo>
                  <a:pt x="1474" y="54"/>
                </a:lnTo>
                <a:lnTo>
                  <a:pt x="1459" y="129"/>
                </a:lnTo>
                <a:lnTo>
                  <a:pt x="1419" y="42"/>
                </a:lnTo>
                <a:lnTo>
                  <a:pt x="1419" y="44"/>
                </a:lnTo>
                <a:lnTo>
                  <a:pt x="1421" y="44"/>
                </a:lnTo>
                <a:lnTo>
                  <a:pt x="1421" y="42"/>
                </a:lnTo>
                <a:lnTo>
                  <a:pt x="1419" y="42"/>
                </a:lnTo>
                <a:lnTo>
                  <a:pt x="1459" y="129"/>
                </a:lnTo>
                <a:lnTo>
                  <a:pt x="1417" y="34"/>
                </a:lnTo>
                <a:lnTo>
                  <a:pt x="1419" y="34"/>
                </a:lnTo>
                <a:lnTo>
                  <a:pt x="1421" y="33"/>
                </a:lnTo>
                <a:lnTo>
                  <a:pt x="1421" y="31"/>
                </a:lnTo>
                <a:lnTo>
                  <a:pt x="1421" y="29"/>
                </a:lnTo>
                <a:lnTo>
                  <a:pt x="1421" y="27"/>
                </a:lnTo>
                <a:lnTo>
                  <a:pt x="1419" y="27"/>
                </a:lnTo>
                <a:lnTo>
                  <a:pt x="1419" y="29"/>
                </a:lnTo>
                <a:lnTo>
                  <a:pt x="1417" y="29"/>
                </a:lnTo>
                <a:lnTo>
                  <a:pt x="1417" y="31"/>
                </a:lnTo>
                <a:lnTo>
                  <a:pt x="1417" y="33"/>
                </a:lnTo>
                <a:lnTo>
                  <a:pt x="1417" y="34"/>
                </a:lnTo>
                <a:lnTo>
                  <a:pt x="1459" y="129"/>
                </a:lnTo>
                <a:lnTo>
                  <a:pt x="1413" y="13"/>
                </a:lnTo>
                <a:lnTo>
                  <a:pt x="1415" y="15"/>
                </a:lnTo>
                <a:lnTo>
                  <a:pt x="1415" y="13"/>
                </a:lnTo>
                <a:lnTo>
                  <a:pt x="1417" y="11"/>
                </a:lnTo>
                <a:lnTo>
                  <a:pt x="1417" y="10"/>
                </a:lnTo>
                <a:lnTo>
                  <a:pt x="1417" y="8"/>
                </a:lnTo>
                <a:lnTo>
                  <a:pt x="1415" y="8"/>
                </a:lnTo>
                <a:lnTo>
                  <a:pt x="1415" y="6"/>
                </a:lnTo>
                <a:lnTo>
                  <a:pt x="1415" y="8"/>
                </a:lnTo>
                <a:lnTo>
                  <a:pt x="1415" y="6"/>
                </a:lnTo>
                <a:lnTo>
                  <a:pt x="1415" y="8"/>
                </a:lnTo>
                <a:lnTo>
                  <a:pt x="1413" y="10"/>
                </a:lnTo>
                <a:lnTo>
                  <a:pt x="1413" y="11"/>
                </a:lnTo>
                <a:lnTo>
                  <a:pt x="1413" y="13"/>
                </a:lnTo>
                <a:lnTo>
                  <a:pt x="1459" y="129"/>
                </a:lnTo>
                <a:lnTo>
                  <a:pt x="1426" y="15"/>
                </a:lnTo>
                <a:lnTo>
                  <a:pt x="1426" y="13"/>
                </a:lnTo>
                <a:lnTo>
                  <a:pt x="1426" y="11"/>
                </a:lnTo>
                <a:lnTo>
                  <a:pt x="1426" y="10"/>
                </a:lnTo>
                <a:lnTo>
                  <a:pt x="1425" y="11"/>
                </a:lnTo>
                <a:lnTo>
                  <a:pt x="1425" y="13"/>
                </a:lnTo>
                <a:lnTo>
                  <a:pt x="1425" y="15"/>
                </a:lnTo>
                <a:lnTo>
                  <a:pt x="1426" y="15"/>
                </a:lnTo>
                <a:lnTo>
                  <a:pt x="1459" y="129"/>
                </a:lnTo>
                <a:lnTo>
                  <a:pt x="1428" y="34"/>
                </a:lnTo>
                <a:lnTo>
                  <a:pt x="1428" y="36"/>
                </a:lnTo>
                <a:lnTo>
                  <a:pt x="1430" y="34"/>
                </a:lnTo>
                <a:lnTo>
                  <a:pt x="1430" y="33"/>
                </a:lnTo>
                <a:lnTo>
                  <a:pt x="1428" y="34"/>
                </a:lnTo>
                <a:lnTo>
                  <a:pt x="1459" y="129"/>
                </a:lnTo>
                <a:lnTo>
                  <a:pt x="1459" y="90"/>
                </a:lnTo>
                <a:lnTo>
                  <a:pt x="1459" y="88"/>
                </a:lnTo>
                <a:lnTo>
                  <a:pt x="1457" y="88"/>
                </a:lnTo>
                <a:lnTo>
                  <a:pt x="1459" y="90"/>
                </a:lnTo>
                <a:lnTo>
                  <a:pt x="1459" y="129"/>
                </a:lnTo>
                <a:lnTo>
                  <a:pt x="1480" y="65"/>
                </a:lnTo>
                <a:lnTo>
                  <a:pt x="1478" y="65"/>
                </a:lnTo>
                <a:lnTo>
                  <a:pt x="1478" y="67"/>
                </a:lnTo>
                <a:lnTo>
                  <a:pt x="1480" y="65"/>
                </a:lnTo>
                <a:lnTo>
                  <a:pt x="1459" y="129"/>
                </a:lnTo>
                <a:lnTo>
                  <a:pt x="1505" y="359"/>
                </a:lnTo>
                <a:lnTo>
                  <a:pt x="1503" y="351"/>
                </a:lnTo>
                <a:lnTo>
                  <a:pt x="1503" y="355"/>
                </a:lnTo>
                <a:lnTo>
                  <a:pt x="1505" y="359"/>
                </a:lnTo>
                <a:lnTo>
                  <a:pt x="1459" y="129"/>
                </a:lnTo>
                <a:lnTo>
                  <a:pt x="1434" y="40"/>
                </a:lnTo>
                <a:lnTo>
                  <a:pt x="1436" y="40"/>
                </a:lnTo>
                <a:lnTo>
                  <a:pt x="1436" y="38"/>
                </a:lnTo>
                <a:lnTo>
                  <a:pt x="1438" y="38"/>
                </a:lnTo>
                <a:lnTo>
                  <a:pt x="1436" y="36"/>
                </a:lnTo>
                <a:lnTo>
                  <a:pt x="1438" y="36"/>
                </a:lnTo>
                <a:lnTo>
                  <a:pt x="1438" y="34"/>
                </a:lnTo>
                <a:lnTo>
                  <a:pt x="1436" y="33"/>
                </a:lnTo>
                <a:lnTo>
                  <a:pt x="1438" y="33"/>
                </a:lnTo>
                <a:lnTo>
                  <a:pt x="1436" y="33"/>
                </a:lnTo>
                <a:lnTo>
                  <a:pt x="1434" y="33"/>
                </a:lnTo>
                <a:lnTo>
                  <a:pt x="1434" y="34"/>
                </a:lnTo>
                <a:lnTo>
                  <a:pt x="1432" y="36"/>
                </a:lnTo>
                <a:lnTo>
                  <a:pt x="1432" y="40"/>
                </a:lnTo>
                <a:lnTo>
                  <a:pt x="1434" y="40"/>
                </a:lnTo>
                <a:lnTo>
                  <a:pt x="1459" y="129"/>
                </a:lnTo>
                <a:lnTo>
                  <a:pt x="1440" y="77"/>
                </a:lnTo>
                <a:lnTo>
                  <a:pt x="1442" y="77"/>
                </a:lnTo>
                <a:lnTo>
                  <a:pt x="1442" y="75"/>
                </a:lnTo>
                <a:lnTo>
                  <a:pt x="1442" y="73"/>
                </a:lnTo>
                <a:lnTo>
                  <a:pt x="1440" y="73"/>
                </a:lnTo>
                <a:lnTo>
                  <a:pt x="1440" y="75"/>
                </a:lnTo>
                <a:lnTo>
                  <a:pt x="1440" y="77"/>
                </a:lnTo>
                <a:lnTo>
                  <a:pt x="1459" y="129"/>
                </a:lnTo>
                <a:lnTo>
                  <a:pt x="1448" y="59"/>
                </a:lnTo>
                <a:lnTo>
                  <a:pt x="1450" y="61"/>
                </a:lnTo>
                <a:lnTo>
                  <a:pt x="1451" y="61"/>
                </a:lnTo>
                <a:lnTo>
                  <a:pt x="1451" y="59"/>
                </a:lnTo>
                <a:lnTo>
                  <a:pt x="1451" y="58"/>
                </a:lnTo>
                <a:lnTo>
                  <a:pt x="1450" y="58"/>
                </a:lnTo>
                <a:lnTo>
                  <a:pt x="1448" y="58"/>
                </a:lnTo>
                <a:lnTo>
                  <a:pt x="1448" y="59"/>
                </a:lnTo>
                <a:lnTo>
                  <a:pt x="1459" y="129"/>
                </a:lnTo>
                <a:lnTo>
                  <a:pt x="1438" y="2"/>
                </a:lnTo>
                <a:lnTo>
                  <a:pt x="1436" y="2"/>
                </a:lnTo>
                <a:lnTo>
                  <a:pt x="1436" y="4"/>
                </a:lnTo>
                <a:lnTo>
                  <a:pt x="1438" y="2"/>
                </a:lnTo>
                <a:lnTo>
                  <a:pt x="1459" y="129"/>
                </a:lnTo>
                <a:lnTo>
                  <a:pt x="1442" y="54"/>
                </a:lnTo>
                <a:lnTo>
                  <a:pt x="1444" y="52"/>
                </a:lnTo>
                <a:lnTo>
                  <a:pt x="1444" y="50"/>
                </a:lnTo>
                <a:lnTo>
                  <a:pt x="1442" y="52"/>
                </a:lnTo>
                <a:lnTo>
                  <a:pt x="1442" y="54"/>
                </a:lnTo>
                <a:lnTo>
                  <a:pt x="1459" y="129"/>
                </a:lnTo>
                <a:lnTo>
                  <a:pt x="1544" y="981"/>
                </a:lnTo>
                <a:lnTo>
                  <a:pt x="1544" y="983"/>
                </a:lnTo>
                <a:lnTo>
                  <a:pt x="1546" y="981"/>
                </a:lnTo>
                <a:lnTo>
                  <a:pt x="1544" y="981"/>
                </a:lnTo>
                <a:lnTo>
                  <a:pt x="1459" y="129"/>
                </a:lnTo>
                <a:lnTo>
                  <a:pt x="40" y="461"/>
                </a:lnTo>
                <a:lnTo>
                  <a:pt x="40" y="463"/>
                </a:lnTo>
                <a:lnTo>
                  <a:pt x="42" y="459"/>
                </a:lnTo>
                <a:lnTo>
                  <a:pt x="40" y="461"/>
                </a:lnTo>
                <a:lnTo>
                  <a:pt x="1459" y="129"/>
                </a:lnTo>
                <a:lnTo>
                  <a:pt x="1609" y="369"/>
                </a:lnTo>
                <a:lnTo>
                  <a:pt x="1609" y="347"/>
                </a:lnTo>
                <a:lnTo>
                  <a:pt x="1609" y="349"/>
                </a:lnTo>
                <a:lnTo>
                  <a:pt x="1607" y="342"/>
                </a:lnTo>
                <a:lnTo>
                  <a:pt x="1605" y="336"/>
                </a:lnTo>
                <a:lnTo>
                  <a:pt x="1603" y="332"/>
                </a:lnTo>
                <a:lnTo>
                  <a:pt x="1601" y="332"/>
                </a:lnTo>
                <a:lnTo>
                  <a:pt x="1599" y="336"/>
                </a:lnTo>
                <a:lnTo>
                  <a:pt x="1601" y="353"/>
                </a:lnTo>
                <a:lnTo>
                  <a:pt x="1601" y="359"/>
                </a:lnTo>
                <a:lnTo>
                  <a:pt x="1601" y="346"/>
                </a:lnTo>
                <a:lnTo>
                  <a:pt x="1603" y="342"/>
                </a:lnTo>
                <a:lnTo>
                  <a:pt x="1605" y="347"/>
                </a:lnTo>
                <a:lnTo>
                  <a:pt x="1609" y="369"/>
                </a:lnTo>
                <a:lnTo>
                  <a:pt x="1459" y="129"/>
                </a:lnTo>
                <a:lnTo>
                  <a:pt x="1519" y="449"/>
                </a:lnTo>
                <a:lnTo>
                  <a:pt x="1517" y="407"/>
                </a:lnTo>
                <a:lnTo>
                  <a:pt x="1519" y="442"/>
                </a:lnTo>
                <a:lnTo>
                  <a:pt x="1519" y="449"/>
                </a:lnTo>
                <a:lnTo>
                  <a:pt x="1459" y="129"/>
                </a:lnTo>
                <a:lnTo>
                  <a:pt x="40" y="465"/>
                </a:lnTo>
                <a:lnTo>
                  <a:pt x="38" y="466"/>
                </a:lnTo>
                <a:lnTo>
                  <a:pt x="38" y="470"/>
                </a:lnTo>
                <a:lnTo>
                  <a:pt x="40" y="470"/>
                </a:lnTo>
                <a:lnTo>
                  <a:pt x="42" y="468"/>
                </a:lnTo>
                <a:lnTo>
                  <a:pt x="42" y="465"/>
                </a:lnTo>
                <a:lnTo>
                  <a:pt x="40" y="465"/>
                </a:lnTo>
                <a:lnTo>
                  <a:pt x="1459" y="129"/>
                </a:lnTo>
                <a:lnTo>
                  <a:pt x="1572" y="824"/>
                </a:lnTo>
                <a:lnTo>
                  <a:pt x="1570" y="818"/>
                </a:lnTo>
                <a:lnTo>
                  <a:pt x="1572" y="818"/>
                </a:lnTo>
                <a:lnTo>
                  <a:pt x="1574" y="818"/>
                </a:lnTo>
                <a:lnTo>
                  <a:pt x="1576" y="816"/>
                </a:lnTo>
                <a:lnTo>
                  <a:pt x="1574" y="814"/>
                </a:lnTo>
                <a:lnTo>
                  <a:pt x="1572" y="812"/>
                </a:lnTo>
                <a:lnTo>
                  <a:pt x="1570" y="812"/>
                </a:lnTo>
                <a:lnTo>
                  <a:pt x="1572" y="810"/>
                </a:lnTo>
                <a:lnTo>
                  <a:pt x="1576" y="802"/>
                </a:lnTo>
                <a:lnTo>
                  <a:pt x="1572" y="806"/>
                </a:lnTo>
                <a:lnTo>
                  <a:pt x="1569" y="810"/>
                </a:lnTo>
                <a:lnTo>
                  <a:pt x="1569" y="806"/>
                </a:lnTo>
                <a:lnTo>
                  <a:pt x="1569" y="802"/>
                </a:lnTo>
                <a:lnTo>
                  <a:pt x="1567" y="802"/>
                </a:lnTo>
                <a:lnTo>
                  <a:pt x="1567" y="806"/>
                </a:lnTo>
                <a:lnTo>
                  <a:pt x="1563" y="808"/>
                </a:lnTo>
                <a:lnTo>
                  <a:pt x="1565" y="810"/>
                </a:lnTo>
                <a:lnTo>
                  <a:pt x="1563" y="812"/>
                </a:lnTo>
                <a:lnTo>
                  <a:pt x="1559" y="814"/>
                </a:lnTo>
                <a:lnTo>
                  <a:pt x="1563" y="814"/>
                </a:lnTo>
                <a:lnTo>
                  <a:pt x="1563" y="816"/>
                </a:lnTo>
                <a:lnTo>
                  <a:pt x="1563" y="818"/>
                </a:lnTo>
                <a:lnTo>
                  <a:pt x="1563" y="820"/>
                </a:lnTo>
                <a:lnTo>
                  <a:pt x="1565" y="822"/>
                </a:lnTo>
                <a:lnTo>
                  <a:pt x="1567" y="822"/>
                </a:lnTo>
                <a:lnTo>
                  <a:pt x="1567" y="826"/>
                </a:lnTo>
                <a:lnTo>
                  <a:pt x="1569" y="826"/>
                </a:lnTo>
                <a:lnTo>
                  <a:pt x="1570" y="826"/>
                </a:lnTo>
                <a:lnTo>
                  <a:pt x="1572" y="826"/>
                </a:lnTo>
                <a:lnTo>
                  <a:pt x="1572" y="824"/>
                </a:lnTo>
                <a:lnTo>
                  <a:pt x="1459" y="129"/>
                </a:lnTo>
                <a:lnTo>
                  <a:pt x="1597" y="943"/>
                </a:lnTo>
                <a:lnTo>
                  <a:pt x="1592" y="943"/>
                </a:lnTo>
                <a:lnTo>
                  <a:pt x="1597" y="945"/>
                </a:lnTo>
                <a:lnTo>
                  <a:pt x="1597" y="943"/>
                </a:lnTo>
                <a:lnTo>
                  <a:pt x="1459" y="129"/>
                </a:lnTo>
                <a:lnTo>
                  <a:pt x="33" y="428"/>
                </a:lnTo>
                <a:lnTo>
                  <a:pt x="33" y="420"/>
                </a:lnTo>
                <a:lnTo>
                  <a:pt x="33" y="417"/>
                </a:lnTo>
                <a:lnTo>
                  <a:pt x="31" y="418"/>
                </a:lnTo>
                <a:lnTo>
                  <a:pt x="31" y="420"/>
                </a:lnTo>
                <a:lnTo>
                  <a:pt x="31" y="418"/>
                </a:lnTo>
                <a:lnTo>
                  <a:pt x="31" y="411"/>
                </a:lnTo>
                <a:lnTo>
                  <a:pt x="29" y="424"/>
                </a:lnTo>
                <a:lnTo>
                  <a:pt x="29" y="436"/>
                </a:lnTo>
                <a:lnTo>
                  <a:pt x="31" y="428"/>
                </a:lnTo>
                <a:lnTo>
                  <a:pt x="33" y="428"/>
                </a:lnTo>
                <a:lnTo>
                  <a:pt x="1459" y="129"/>
                </a:lnTo>
                <a:lnTo>
                  <a:pt x="1599" y="941"/>
                </a:lnTo>
                <a:lnTo>
                  <a:pt x="1597" y="943"/>
                </a:lnTo>
                <a:lnTo>
                  <a:pt x="1601" y="941"/>
                </a:lnTo>
                <a:lnTo>
                  <a:pt x="1599" y="941"/>
                </a:lnTo>
                <a:lnTo>
                  <a:pt x="1459" y="129"/>
                </a:lnTo>
                <a:lnTo>
                  <a:pt x="1559" y="793"/>
                </a:lnTo>
                <a:lnTo>
                  <a:pt x="1561" y="793"/>
                </a:lnTo>
                <a:lnTo>
                  <a:pt x="1561" y="795"/>
                </a:lnTo>
                <a:lnTo>
                  <a:pt x="1561" y="797"/>
                </a:lnTo>
                <a:lnTo>
                  <a:pt x="1563" y="799"/>
                </a:lnTo>
                <a:lnTo>
                  <a:pt x="1565" y="799"/>
                </a:lnTo>
                <a:lnTo>
                  <a:pt x="1565" y="797"/>
                </a:lnTo>
                <a:lnTo>
                  <a:pt x="1565" y="795"/>
                </a:lnTo>
                <a:lnTo>
                  <a:pt x="1565" y="793"/>
                </a:lnTo>
                <a:lnTo>
                  <a:pt x="1565" y="791"/>
                </a:lnTo>
                <a:lnTo>
                  <a:pt x="1567" y="789"/>
                </a:lnTo>
                <a:lnTo>
                  <a:pt x="1563" y="791"/>
                </a:lnTo>
                <a:lnTo>
                  <a:pt x="1563" y="789"/>
                </a:lnTo>
                <a:lnTo>
                  <a:pt x="1561" y="789"/>
                </a:lnTo>
                <a:lnTo>
                  <a:pt x="1561" y="791"/>
                </a:lnTo>
                <a:lnTo>
                  <a:pt x="1561" y="793"/>
                </a:lnTo>
                <a:lnTo>
                  <a:pt x="1559" y="793"/>
                </a:lnTo>
                <a:lnTo>
                  <a:pt x="1459" y="129"/>
                </a:lnTo>
                <a:lnTo>
                  <a:pt x="1567" y="849"/>
                </a:lnTo>
                <a:lnTo>
                  <a:pt x="1567" y="847"/>
                </a:lnTo>
                <a:lnTo>
                  <a:pt x="1565" y="849"/>
                </a:lnTo>
                <a:lnTo>
                  <a:pt x="1565" y="862"/>
                </a:lnTo>
                <a:lnTo>
                  <a:pt x="1561" y="889"/>
                </a:lnTo>
                <a:lnTo>
                  <a:pt x="1561" y="893"/>
                </a:lnTo>
                <a:lnTo>
                  <a:pt x="1563" y="891"/>
                </a:lnTo>
                <a:lnTo>
                  <a:pt x="1567" y="883"/>
                </a:lnTo>
                <a:lnTo>
                  <a:pt x="1569" y="881"/>
                </a:lnTo>
                <a:lnTo>
                  <a:pt x="1569" y="879"/>
                </a:lnTo>
                <a:lnTo>
                  <a:pt x="1567" y="872"/>
                </a:lnTo>
                <a:lnTo>
                  <a:pt x="1567" y="862"/>
                </a:lnTo>
                <a:lnTo>
                  <a:pt x="1567" y="849"/>
                </a:lnTo>
                <a:lnTo>
                  <a:pt x="1459" y="129"/>
                </a:lnTo>
                <a:lnTo>
                  <a:pt x="1547" y="1129"/>
                </a:lnTo>
                <a:lnTo>
                  <a:pt x="1547" y="1131"/>
                </a:lnTo>
                <a:lnTo>
                  <a:pt x="1549" y="1129"/>
                </a:lnTo>
                <a:lnTo>
                  <a:pt x="1547" y="1129"/>
                </a:lnTo>
                <a:lnTo>
                  <a:pt x="1459" y="129"/>
                </a:lnTo>
                <a:lnTo>
                  <a:pt x="11" y="461"/>
                </a:lnTo>
                <a:lnTo>
                  <a:pt x="13" y="445"/>
                </a:lnTo>
                <a:lnTo>
                  <a:pt x="10" y="461"/>
                </a:lnTo>
                <a:lnTo>
                  <a:pt x="10" y="470"/>
                </a:lnTo>
                <a:lnTo>
                  <a:pt x="11" y="470"/>
                </a:lnTo>
                <a:lnTo>
                  <a:pt x="11" y="461"/>
                </a:lnTo>
                <a:lnTo>
                  <a:pt x="1459" y="129"/>
                </a:lnTo>
                <a:lnTo>
                  <a:pt x="2" y="626"/>
                </a:lnTo>
                <a:lnTo>
                  <a:pt x="0" y="618"/>
                </a:lnTo>
                <a:lnTo>
                  <a:pt x="0" y="628"/>
                </a:lnTo>
                <a:lnTo>
                  <a:pt x="2" y="628"/>
                </a:lnTo>
                <a:lnTo>
                  <a:pt x="2" y="626"/>
                </a:lnTo>
                <a:lnTo>
                  <a:pt x="1459" y="129"/>
                </a:lnTo>
                <a:lnTo>
                  <a:pt x="1572" y="862"/>
                </a:lnTo>
                <a:lnTo>
                  <a:pt x="1574" y="862"/>
                </a:lnTo>
                <a:lnTo>
                  <a:pt x="1576" y="862"/>
                </a:lnTo>
                <a:lnTo>
                  <a:pt x="1578" y="858"/>
                </a:lnTo>
                <a:lnTo>
                  <a:pt x="1574" y="850"/>
                </a:lnTo>
                <a:lnTo>
                  <a:pt x="1572" y="850"/>
                </a:lnTo>
                <a:lnTo>
                  <a:pt x="1572" y="852"/>
                </a:lnTo>
                <a:lnTo>
                  <a:pt x="1570" y="856"/>
                </a:lnTo>
                <a:lnTo>
                  <a:pt x="1570" y="862"/>
                </a:lnTo>
                <a:lnTo>
                  <a:pt x="1572" y="862"/>
                </a:lnTo>
                <a:lnTo>
                  <a:pt x="1459" y="129"/>
                </a:lnTo>
                <a:lnTo>
                  <a:pt x="1570" y="693"/>
                </a:lnTo>
                <a:lnTo>
                  <a:pt x="1570" y="691"/>
                </a:lnTo>
                <a:lnTo>
                  <a:pt x="1569" y="691"/>
                </a:lnTo>
                <a:lnTo>
                  <a:pt x="1567" y="699"/>
                </a:lnTo>
                <a:lnTo>
                  <a:pt x="1569" y="701"/>
                </a:lnTo>
                <a:lnTo>
                  <a:pt x="1572" y="705"/>
                </a:lnTo>
                <a:lnTo>
                  <a:pt x="1572" y="703"/>
                </a:lnTo>
                <a:lnTo>
                  <a:pt x="1570" y="699"/>
                </a:lnTo>
                <a:lnTo>
                  <a:pt x="1569" y="695"/>
                </a:lnTo>
                <a:lnTo>
                  <a:pt x="1570" y="693"/>
                </a:lnTo>
                <a:lnTo>
                  <a:pt x="1459" y="129"/>
                </a:lnTo>
                <a:lnTo>
                  <a:pt x="1565" y="1137"/>
                </a:lnTo>
                <a:lnTo>
                  <a:pt x="1567" y="1133"/>
                </a:lnTo>
                <a:lnTo>
                  <a:pt x="1565" y="1135"/>
                </a:lnTo>
                <a:lnTo>
                  <a:pt x="1565" y="1137"/>
                </a:lnTo>
                <a:lnTo>
                  <a:pt x="1459" y="129"/>
                </a:lnTo>
                <a:close/>
              </a:path>
            </a:pathLst>
          </a:custGeom>
          <a:solidFill>
            <a:schemeClr val="bg2">
              <a:tint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17232" tIns="208616" rIns="417232" bIns="208616" anchor="t" compatLnSpc="1"/>
          <a:lstStyle/>
          <a:p>
            <a:endParaRPr kumimoji="0" lang="ja-JP" altLang="en-US">
              <a:effectLst>
                <a:outerShdw blurRad="50800" dist="5080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5" name="タイトル プレースホルダ 24"/>
          <p:cNvSpPr>
            <a:spLocks noGrp="1"/>
          </p:cNvSpPr>
          <p:nvPr>
            <p:ph type="title"/>
          </p:nvPr>
        </p:nvSpPr>
        <p:spPr>
          <a:xfrm>
            <a:off x="1512173" y="1712928"/>
            <a:ext cx="27219117" cy="7128933"/>
          </a:xfrm>
          <a:prstGeom prst="rect">
            <a:avLst/>
          </a:prstGeom>
        </p:spPr>
        <p:txBody>
          <a:bodyPr vert="horz" lIns="417232" tIns="208616" rIns="417232" bIns="208616" rtlCol="0" anchor="ctr">
            <a:normAutofit/>
          </a:bodyPr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1512173" y="9356644"/>
            <a:ext cx="27219117" cy="28228599"/>
          </a:xfrm>
          <a:prstGeom prst="rect">
            <a:avLst/>
          </a:prstGeom>
        </p:spPr>
        <p:txBody>
          <a:bodyPr vert="horz" lIns="417232" tIns="208616" rIns="417232" bIns="208616" rtlCol="0">
            <a:normAutofit/>
          </a:bodyPr>
          <a:lstStyle/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  <a:p>
            <a:pPr lvl="1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2 </a:t>
            </a:r>
            <a:r>
              <a:rPr kumimoji="0" lang="ja-JP" altLang="en-US" smtClean="0"/>
              <a:t>レベル</a:t>
            </a:r>
          </a:p>
          <a:p>
            <a:pPr lvl="2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3 </a:t>
            </a:r>
            <a:r>
              <a:rPr kumimoji="0" lang="ja-JP" altLang="en-US" smtClean="0"/>
              <a:t>レベル</a:t>
            </a:r>
          </a:p>
          <a:p>
            <a:pPr lvl="3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4 </a:t>
            </a:r>
            <a:r>
              <a:rPr kumimoji="0" lang="ja-JP" altLang="en-US" smtClean="0"/>
              <a:t>レベル</a:t>
            </a:r>
          </a:p>
          <a:p>
            <a:pPr lvl="4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5 </a:t>
            </a:r>
            <a:r>
              <a:rPr kumimoji="0" lang="ja-JP" altLang="en-US" smtClean="0"/>
              <a:t>レベル</a:t>
            </a:r>
            <a:endParaRPr kumimoji="0" lang="en-US"/>
          </a:p>
        </p:txBody>
      </p:sp>
      <p:sp>
        <p:nvSpPr>
          <p:cNvPr id="17" name="日付プレースホルダ 16"/>
          <p:cNvSpPr>
            <a:spLocks noGrp="1"/>
          </p:cNvSpPr>
          <p:nvPr>
            <p:ph type="dt" sz="half" idx="2"/>
          </p:nvPr>
        </p:nvSpPr>
        <p:spPr>
          <a:xfrm>
            <a:off x="1512173" y="39644794"/>
            <a:ext cx="7056808" cy="2277298"/>
          </a:xfrm>
          <a:prstGeom prst="rect">
            <a:avLst/>
          </a:prstGeom>
        </p:spPr>
        <p:txBody>
          <a:bodyPr vert="horz" lIns="417232" tIns="208616" rIns="417232" bIns="208616" rtlCol="0" anchor="ctr"/>
          <a:lstStyle>
            <a:lvl1pPr algn="ctr" eaLnBrk="1" latinLnBrk="0" hangingPunct="1">
              <a:defRPr kumimoji="0" sz="5500">
                <a:solidFill>
                  <a:schemeClr val="tx2"/>
                </a:solidFill>
              </a:defRPr>
            </a:lvl1pPr>
          </a:lstStyle>
          <a:p>
            <a:fld id="{03A078D5-77D7-41BF-8010-9639757236A3}" type="datetimeFigureOut">
              <a:rPr kumimoji="1" lang="ja-JP" altLang="en-US" smtClean="0"/>
              <a:pPr/>
              <a:t>2010/9/1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10333183" y="39644794"/>
            <a:ext cx="9577097" cy="2277298"/>
          </a:xfrm>
          <a:prstGeom prst="rect">
            <a:avLst/>
          </a:prstGeom>
        </p:spPr>
        <p:txBody>
          <a:bodyPr vert="horz" lIns="417232" tIns="208616" rIns="417232" bIns="208616" rtlCol="0" anchor="ctr"/>
          <a:lstStyle>
            <a:lvl1pPr algn="ctr" eaLnBrk="1" latinLnBrk="0" hangingPunct="1">
              <a:defRPr kumimoji="0" sz="5500"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12" name="スライド番号プレースホルダ 11"/>
          <p:cNvSpPr>
            <a:spLocks noGrp="1"/>
          </p:cNvSpPr>
          <p:nvPr>
            <p:ph type="sldNum" sz="quarter" idx="4"/>
          </p:nvPr>
        </p:nvSpPr>
        <p:spPr>
          <a:xfrm>
            <a:off x="21674482" y="39644794"/>
            <a:ext cx="7056808" cy="2277298"/>
          </a:xfrm>
          <a:prstGeom prst="rect">
            <a:avLst/>
          </a:prstGeom>
        </p:spPr>
        <p:txBody>
          <a:bodyPr vert="horz" lIns="417232" tIns="208616" rIns="417232" bIns="208616" rtlCol="0" anchor="ctr"/>
          <a:lstStyle>
            <a:lvl1pPr algn="ctr" eaLnBrk="1" latinLnBrk="0" hangingPunct="1">
              <a:defRPr kumimoji="0" sz="5500">
                <a:solidFill>
                  <a:schemeClr val="tx2"/>
                </a:solidFill>
              </a:defRPr>
            </a:lvl1pPr>
          </a:lstStyle>
          <a:p>
            <a:fld id="{3A3B39A3-A5B3-4B9E-B4CF-8D74B5EBCA3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rtl="0" eaLnBrk="1" latinLnBrk="0" hangingPunct="1">
        <a:spcBef>
          <a:spcPct val="0"/>
        </a:spcBef>
        <a:buNone/>
        <a:defRPr kumimoji="1" sz="20100" baseline="0">
          <a:gradFill flip="none" rotWithShape="1">
            <a:gsLst>
              <a:gs pos="60000">
                <a:schemeClr val="tx2"/>
              </a:gs>
              <a:gs pos="100000">
                <a:schemeClr val="tx2">
                  <a:tint val="20000"/>
                </a:schemeClr>
              </a:gs>
            </a:gsLst>
            <a:lin ang="5400000" scaled="1"/>
            <a:tileRect/>
          </a:gradFill>
          <a:effectLst>
            <a:outerShdw blurRad="127000" algn="tl" rotWithShape="0">
              <a:schemeClr val="bg1">
                <a:alpha val="9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1564618" indent="-1564618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u"/>
        <a:defRPr kumimoji="1" sz="14600" baseline="0">
          <a:solidFill>
            <a:schemeClr val="tx2"/>
          </a:solidFill>
          <a:latin typeface="+mn-lt"/>
          <a:ea typeface="+mn-ea"/>
          <a:cs typeface="+mn-cs"/>
        </a:defRPr>
      </a:lvl1pPr>
      <a:lvl2pPr marL="3390007" indent="-1303849" algn="l" rtl="0" eaLnBrk="1" latinLnBrk="0" hangingPunct="1">
        <a:spcBef>
          <a:spcPct val="20000"/>
        </a:spcBef>
        <a:buClr>
          <a:schemeClr val="tx2">
            <a:tint val="75000"/>
          </a:schemeClr>
        </a:buClr>
        <a:buSzPct val="55000"/>
        <a:buFont typeface="Wingdings"/>
        <a:buChar char="u"/>
        <a:defRPr kumimoji="1" sz="12800" baseline="0">
          <a:solidFill>
            <a:schemeClr val="tx2"/>
          </a:solidFill>
          <a:latin typeface="+mn-lt"/>
          <a:ea typeface="+mn-ea"/>
          <a:cs typeface="+mn-cs"/>
        </a:defRPr>
      </a:lvl2pPr>
      <a:lvl3pPr marL="5215395" indent="-1043079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SzPct val="55000"/>
        <a:buFont typeface="Wingdings"/>
        <a:buChar char="u"/>
        <a:defRPr kumimoji="1" sz="11000" baseline="0">
          <a:solidFill>
            <a:schemeClr val="tx2"/>
          </a:solidFill>
          <a:latin typeface="+mn-lt"/>
          <a:ea typeface="+mn-ea"/>
          <a:cs typeface="+mn-cs"/>
        </a:defRPr>
      </a:lvl3pPr>
      <a:lvl4pPr marL="7301553" indent="-1043079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50000"/>
        <a:buFont typeface="Wingdings"/>
        <a:buChar char="u"/>
        <a:defRPr kumimoji="1" sz="9100" baseline="0">
          <a:solidFill>
            <a:schemeClr val="tx2"/>
          </a:solidFill>
          <a:latin typeface="+mn-lt"/>
          <a:ea typeface="+mn-ea"/>
          <a:cs typeface="+mn-cs"/>
        </a:defRPr>
      </a:lvl4pPr>
      <a:lvl5pPr marL="9387710" indent="-1043079" algn="l" rtl="0" eaLnBrk="1" latinLnBrk="0" hangingPunct="1">
        <a:spcBef>
          <a:spcPct val="20000"/>
        </a:spcBef>
        <a:buClr>
          <a:schemeClr val="accent5">
            <a:shade val="75000"/>
          </a:schemeClr>
        </a:buClr>
        <a:buSzPct val="45000"/>
        <a:buFont typeface="Wingdings"/>
        <a:buChar char="u"/>
        <a:defRPr kumimoji="1" sz="9100" baseline="0">
          <a:solidFill>
            <a:schemeClr val="tx2"/>
          </a:solidFill>
          <a:latin typeface="+mn-lt"/>
          <a:ea typeface="+mn-ea"/>
          <a:cs typeface="+mn-cs"/>
        </a:defRPr>
      </a:lvl5pPr>
      <a:lvl6pPr marL="11473868" indent="-1043079" algn="l" rtl="0" eaLnBrk="1" latinLnBrk="0" hangingPunct="1">
        <a:spcBef>
          <a:spcPct val="20000"/>
        </a:spcBef>
        <a:buClr>
          <a:schemeClr val="accent6">
            <a:shade val="75000"/>
          </a:schemeClr>
        </a:buClr>
        <a:buSzPct val="60000"/>
        <a:buFont typeface="Wingdings"/>
        <a:buChar char="u"/>
        <a:defRPr kumimoji="1" sz="9100">
          <a:solidFill>
            <a:schemeClr val="tx2"/>
          </a:solidFill>
          <a:latin typeface="+mn-lt"/>
          <a:ea typeface="+mn-ea"/>
          <a:cs typeface="+mn-cs"/>
        </a:defRPr>
      </a:lvl6pPr>
      <a:lvl7pPr marL="13560026" indent="-1043079" algn="l" rtl="0" eaLnBrk="1" latinLnBrk="0" hangingPunct="1">
        <a:spcBef>
          <a:spcPct val="20000"/>
        </a:spcBef>
        <a:buClr>
          <a:schemeClr val="accent1"/>
        </a:buClr>
        <a:buSzPct val="50000"/>
        <a:buFont typeface="Wingdings"/>
        <a:buChar char="u"/>
        <a:defRPr kumimoji="1" sz="9100">
          <a:solidFill>
            <a:schemeClr val="tx2"/>
          </a:solidFill>
          <a:latin typeface="+mn-lt"/>
          <a:ea typeface="+mn-ea"/>
          <a:cs typeface="+mn-cs"/>
        </a:defRPr>
      </a:lvl7pPr>
      <a:lvl8pPr marL="15646184" indent="-1043079" algn="l" rtl="0" eaLnBrk="1" latinLnBrk="0" hangingPunct="1">
        <a:spcBef>
          <a:spcPct val="20000"/>
        </a:spcBef>
        <a:buClr>
          <a:schemeClr val="tx2">
            <a:tint val="50000"/>
          </a:schemeClr>
        </a:buClr>
        <a:buSzPct val="50000"/>
        <a:buFont typeface="Wingdings"/>
        <a:buChar char="u"/>
        <a:defRPr kumimoji="1" sz="9100">
          <a:solidFill>
            <a:schemeClr val="tx2"/>
          </a:solidFill>
          <a:latin typeface="+mn-lt"/>
          <a:ea typeface="+mn-ea"/>
          <a:cs typeface="+mn-cs"/>
        </a:defRPr>
      </a:lvl8pPr>
      <a:lvl9pPr marL="17732342" indent="-1043079" algn="l" rtl="0" eaLnBrk="1" latinLnBrk="0" hangingPunct="1">
        <a:spcBef>
          <a:spcPct val="20000"/>
        </a:spcBef>
        <a:buClr>
          <a:schemeClr val="accent4"/>
        </a:buClr>
        <a:buSzPct val="50000"/>
        <a:buFont typeface="Wingdings"/>
        <a:buChar char="u"/>
        <a:defRPr kumimoji="1" sz="91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1pPr>
      <a:lvl2pPr marL="2086158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2pPr>
      <a:lvl3pPr marL="4172316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3pPr>
      <a:lvl4pPr marL="6258474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4pPr>
      <a:lvl5pPr marL="8344632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10430789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12516947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14603105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16689263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png"/><Relationship Id="rId12" Type="http://schemas.openxmlformats.org/officeDocument/2006/relationships/image" Target="../media/image11.wmf"/><Relationship Id="rId17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5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gif"/><Relationship Id="rId11" Type="http://schemas.openxmlformats.org/officeDocument/2006/relationships/image" Target="../media/image10.wmf"/><Relationship Id="rId5" Type="http://schemas.openxmlformats.org/officeDocument/2006/relationships/image" Target="../media/image5.jpeg"/><Relationship Id="rId15" Type="http://schemas.openxmlformats.org/officeDocument/2006/relationships/image" Target="../media/image14.png"/><Relationship Id="rId10" Type="http://schemas.openxmlformats.org/officeDocument/2006/relationships/image" Target="../media/image9.wmf"/><Relationship Id="rId19" Type="http://schemas.openxmlformats.org/officeDocument/2006/relationships/image" Target="../media/image18.png"/><Relationship Id="rId4" Type="http://schemas.openxmlformats.org/officeDocument/2006/relationships/image" Target="../media/image4.png"/><Relationship Id="rId9" Type="http://schemas.openxmlformats.org/officeDocument/2006/relationships/oleObject" Target="../embeddings/oleObject1.bin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正方形/長方形 386"/>
          <p:cNvSpPr/>
          <p:nvPr/>
        </p:nvSpPr>
        <p:spPr>
          <a:xfrm>
            <a:off x="3120147" y="98276"/>
            <a:ext cx="23111873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8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R&amp;D for the new </a:t>
            </a:r>
            <a:r>
              <a:rPr lang="en-US" altLang="ja-JP" sz="8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neutrinoless</a:t>
            </a:r>
            <a:r>
              <a:rPr lang="en-US" altLang="ja-JP" sz="8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double beta decay search experiment using </a:t>
            </a:r>
            <a:r>
              <a:rPr lang="en-US" altLang="ja-JP" sz="8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CdTe</a:t>
            </a:r>
            <a:endParaRPr lang="ja-JP" altLang="en-US" sz="8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88" name="正方形/長方形 387"/>
          <p:cNvSpPr/>
          <p:nvPr/>
        </p:nvSpPr>
        <p:spPr>
          <a:xfrm>
            <a:off x="6977799" y="2562180"/>
            <a:ext cx="1571295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6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Tatsuya </a:t>
            </a:r>
            <a:r>
              <a:rPr lang="en-US" altLang="ja-JP" sz="6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Kikawa</a:t>
            </a:r>
            <a:r>
              <a:rPr lang="en-US" altLang="ja-JP" sz="6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(Kyoto University)</a:t>
            </a:r>
            <a:endParaRPr lang="ja-JP" altLang="en-US" sz="6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89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065" y="169714"/>
            <a:ext cx="328614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1" name="正方形/長方形 390"/>
          <p:cNvSpPr/>
          <p:nvPr/>
        </p:nvSpPr>
        <p:spPr>
          <a:xfrm>
            <a:off x="619817" y="4098804"/>
            <a:ext cx="29003828" cy="4572032"/>
          </a:xfrm>
          <a:prstGeom prst="rect">
            <a:avLst/>
          </a:prstGeom>
          <a:noFill/>
          <a:ln w="1016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2" name="正方形/長方形 391"/>
          <p:cNvSpPr/>
          <p:nvPr/>
        </p:nvSpPr>
        <p:spPr>
          <a:xfrm>
            <a:off x="619817" y="3670176"/>
            <a:ext cx="12430212" cy="85725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016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5400" dirty="0" err="1" smtClean="0"/>
              <a:t>Neutrinoless</a:t>
            </a:r>
            <a:r>
              <a:rPr lang="en-US" altLang="ja-JP" sz="5400" dirty="0" smtClean="0"/>
              <a:t> double beta decay (0</a:t>
            </a:r>
            <a:r>
              <a:rPr lang="en-US" altLang="ja-JP" sz="5400" dirty="0" smtClean="0">
                <a:latin typeface="Symbol" pitchFamily="18" charset="2"/>
              </a:rPr>
              <a:t>nbb</a:t>
            </a:r>
            <a:r>
              <a:rPr lang="en-US" altLang="ja-JP" sz="5400" dirty="0" smtClean="0"/>
              <a:t>)</a:t>
            </a:r>
            <a:endParaRPr kumimoji="1" lang="ja-JP" altLang="en-US" sz="5400" dirty="0"/>
          </a:p>
        </p:txBody>
      </p:sp>
      <p:grpSp>
        <p:nvGrpSpPr>
          <p:cNvPr id="433" name="グループ化 432"/>
          <p:cNvGrpSpPr/>
          <p:nvPr/>
        </p:nvGrpSpPr>
        <p:grpSpPr>
          <a:xfrm>
            <a:off x="9082854" y="22900990"/>
            <a:ext cx="3181357" cy="2558257"/>
            <a:chOff x="4530725" y="5106989"/>
            <a:chExt cx="6661487" cy="5252933"/>
          </a:xfrm>
        </p:grpSpPr>
        <p:pic>
          <p:nvPicPr>
            <p:cNvPr id="393" name="Picture 18" descr="G:\CdTe505050.jpg"/>
            <p:cNvPicPr>
              <a:picLocks noChangeAspect="1" noChangeArrowheads="1"/>
            </p:cNvPicPr>
            <p:nvPr/>
          </p:nvPicPr>
          <p:blipFill>
            <a:blip r:embed="rId5" cstate="print"/>
            <a:srcRect l="15649" t="7330" r="11971" b="9595"/>
            <a:stretch>
              <a:fillRect/>
            </a:stretch>
          </p:blipFill>
          <p:spPr bwMode="auto">
            <a:xfrm>
              <a:off x="4530725" y="5106989"/>
              <a:ext cx="5590346" cy="5138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4" name="テキスト ボックス 18"/>
            <p:cNvSpPr txBox="1">
              <a:spLocks noChangeArrowheads="1"/>
            </p:cNvSpPr>
            <p:nvPr/>
          </p:nvSpPr>
          <p:spPr bwMode="auto">
            <a:xfrm>
              <a:off x="5377411" y="9260903"/>
              <a:ext cx="5814801" cy="10990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ja-JP" sz="2800" b="1" dirty="0" smtClean="0">
                  <a:solidFill>
                    <a:srgbClr val="FF0000"/>
                  </a:solidFill>
                </a:rPr>
                <a:t>CdTe505050</a:t>
              </a:r>
            </a:p>
          </p:txBody>
        </p:sp>
      </p:grpSp>
      <p:graphicFrame>
        <p:nvGraphicFramePr>
          <p:cNvPr id="434" name="Group 43"/>
          <p:cNvGraphicFramePr>
            <a:graphicFrameLocks noGrp="1"/>
          </p:cNvGraphicFramePr>
          <p:nvPr/>
        </p:nvGraphicFramePr>
        <p:xfrm>
          <a:off x="16050425" y="16522332"/>
          <a:ext cx="13358906" cy="3967208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2000264"/>
                <a:gridCol w="2357454"/>
                <a:gridCol w="3857652"/>
                <a:gridCol w="3143272"/>
                <a:gridCol w="2000264"/>
              </a:tblGrid>
              <a:tr h="1149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Semiconductor</a:t>
                      </a:r>
                      <a:endParaRPr kumimoji="1" lang="ja-JP" alt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ＭＳ Ｐゴシック" charset="-128"/>
                      </a:endParaRPr>
                    </a:p>
                  </a:txBody>
                  <a:tcPr marL="266378" marR="266378" marT="133189" marB="133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Band gap</a:t>
                      </a:r>
                      <a:endParaRPr kumimoji="1" lang="ja-JP" altLang="en-US" sz="32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</a:t>
                      </a:r>
                      <a:r>
                        <a:rPr kumimoji="1" lang="en-US" altLang="ja-JP" sz="3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eV</a:t>
                      </a:r>
                      <a:r>
                        <a:rPr kumimoji="1" lang="en-US" altLang="ja-JP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)</a:t>
                      </a:r>
                      <a:endParaRPr kumimoji="1" lang="en-US" altLang="ja-JP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ＭＳ Ｐゴシック" charset="-128"/>
                      </a:endParaRPr>
                    </a:p>
                  </a:txBody>
                  <a:tcPr marL="266378" marR="266378" marT="133189" marB="133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Electron mobility</a:t>
                      </a:r>
                      <a:endParaRPr kumimoji="1" lang="ja-JP" altLang="en-US" sz="32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(cm</a:t>
                      </a:r>
                      <a:r>
                        <a:rPr kumimoji="1" lang="en-US" altLang="ja-JP" sz="3200" u="none" strike="noStrike" cap="none" normalizeH="0" baseline="3000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r>
                        <a:rPr kumimoji="1" lang="en-US" altLang="ja-JP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/V/s)</a:t>
                      </a:r>
                      <a:endParaRPr kumimoji="1" lang="en-US" altLang="ja-JP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ＭＳ Ｐゴシック" charset="-128"/>
                      </a:endParaRPr>
                    </a:p>
                  </a:txBody>
                  <a:tcPr marL="266378" marR="266378" marT="133189" marB="133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Hole mobility</a:t>
                      </a:r>
                      <a:endParaRPr kumimoji="1" lang="ja-JP" altLang="en-US" sz="32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(cm</a:t>
                      </a:r>
                      <a:r>
                        <a:rPr kumimoji="1" lang="en-US" altLang="ja-JP" sz="3200" u="none" strike="noStrike" cap="none" normalizeH="0" baseline="3000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r>
                        <a:rPr kumimoji="1" lang="en-US" altLang="ja-JP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/V/s)</a:t>
                      </a:r>
                      <a:endParaRPr kumimoji="1" lang="en-US" altLang="ja-JP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ＭＳ Ｐゴシック" charset="-128"/>
                      </a:endParaRPr>
                    </a:p>
                  </a:txBody>
                  <a:tcPr marL="266378" marR="266378" marT="133189" marB="133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Density</a:t>
                      </a:r>
                      <a:endParaRPr kumimoji="1" lang="ja-JP" altLang="en-US" sz="32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(g/cm</a:t>
                      </a:r>
                      <a:r>
                        <a:rPr kumimoji="1" lang="en-US" altLang="ja-JP" sz="3200" u="none" strike="noStrike" cap="none" normalizeH="0" baseline="30000" dirty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r>
                        <a:rPr kumimoji="1" lang="en-US" altLang="ja-JP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)</a:t>
                      </a:r>
                      <a:endParaRPr kumimoji="1" lang="en-US" altLang="ja-JP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ＭＳ Ｐゴシック" charset="-128"/>
                      </a:endParaRPr>
                    </a:p>
                  </a:txBody>
                  <a:tcPr marL="266378" marR="266378" marT="133189" marB="133189" horzOverflow="overflow"/>
                </a:tc>
              </a:tr>
              <a:tr h="8039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40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Ge</a:t>
                      </a:r>
                      <a:endParaRPr kumimoji="1" lang="en-US" altLang="ja-JP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charset="-128"/>
                      </a:endParaRPr>
                    </a:p>
                  </a:txBody>
                  <a:tcPr marL="266378" marR="266378" marT="133189" marB="133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4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0.67</a:t>
                      </a:r>
                      <a:endParaRPr kumimoji="1" lang="en-US" altLang="ja-JP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charset="-128"/>
                      </a:endParaRPr>
                    </a:p>
                  </a:txBody>
                  <a:tcPr marL="266378" marR="266378" marT="133189" marB="133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4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3800</a:t>
                      </a:r>
                      <a:endParaRPr kumimoji="1" lang="en-US" altLang="ja-JP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charset="-128"/>
                      </a:endParaRPr>
                    </a:p>
                  </a:txBody>
                  <a:tcPr marL="266378" marR="266378" marT="133189" marB="133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4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1900</a:t>
                      </a:r>
                      <a:endParaRPr kumimoji="1" lang="en-US" altLang="ja-JP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charset="-128"/>
                      </a:endParaRPr>
                    </a:p>
                  </a:txBody>
                  <a:tcPr marL="266378" marR="266378" marT="133189" marB="133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4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5.33</a:t>
                      </a:r>
                      <a:endParaRPr kumimoji="1" lang="en-US" altLang="ja-JP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charset="-128"/>
                      </a:endParaRPr>
                    </a:p>
                  </a:txBody>
                  <a:tcPr marL="266378" marR="266378" marT="133189" marB="133189" horzOverflow="overflow"/>
                </a:tc>
              </a:tr>
              <a:tr h="8039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4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Si</a:t>
                      </a:r>
                      <a:endParaRPr kumimoji="1" lang="en-US" altLang="ja-JP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charset="-128"/>
                      </a:endParaRPr>
                    </a:p>
                  </a:txBody>
                  <a:tcPr marL="266378" marR="266378" marT="133189" marB="133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4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1.11</a:t>
                      </a:r>
                      <a:endParaRPr kumimoji="1" lang="en-US" altLang="ja-JP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charset="-128"/>
                      </a:endParaRPr>
                    </a:p>
                  </a:txBody>
                  <a:tcPr marL="266378" marR="266378" marT="133189" marB="133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4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1400</a:t>
                      </a:r>
                      <a:endParaRPr kumimoji="1" lang="en-US" altLang="ja-JP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charset="-128"/>
                      </a:endParaRPr>
                    </a:p>
                  </a:txBody>
                  <a:tcPr marL="266378" marR="266378" marT="133189" marB="133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4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500</a:t>
                      </a:r>
                      <a:endParaRPr kumimoji="1" lang="en-US" altLang="ja-JP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charset="-128"/>
                      </a:endParaRPr>
                    </a:p>
                  </a:txBody>
                  <a:tcPr marL="266378" marR="266378" marT="133189" marB="133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4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2.33</a:t>
                      </a:r>
                      <a:endParaRPr kumimoji="1" lang="en-US" altLang="ja-JP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charset="-128"/>
                      </a:endParaRPr>
                    </a:p>
                  </a:txBody>
                  <a:tcPr marL="266378" marR="266378" marT="133189" marB="133189" horzOverflow="overflow"/>
                </a:tc>
              </a:tr>
              <a:tr h="8039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40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CdTe</a:t>
                      </a:r>
                      <a:endParaRPr kumimoji="1" lang="en-US" altLang="ja-JP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charset="-128"/>
                      </a:endParaRPr>
                    </a:p>
                  </a:txBody>
                  <a:tcPr marL="266378" marR="266378" marT="133189" marB="133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4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1.47</a:t>
                      </a:r>
                      <a:endParaRPr kumimoji="1" lang="en-US" altLang="ja-JP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ＭＳ Ｐゴシック" charset="-128"/>
                      </a:endParaRPr>
                    </a:p>
                  </a:txBody>
                  <a:tcPr marL="266378" marR="266378" marT="133189" marB="133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4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1100</a:t>
                      </a:r>
                      <a:endParaRPr kumimoji="1" lang="en-US" altLang="ja-JP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charset="-128"/>
                      </a:endParaRPr>
                    </a:p>
                  </a:txBody>
                  <a:tcPr marL="266378" marR="266378" marT="133189" marB="133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4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100</a:t>
                      </a:r>
                      <a:endParaRPr kumimoji="1" lang="en-US" altLang="ja-JP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ＭＳ Ｐゴシック" charset="-128"/>
                      </a:endParaRPr>
                    </a:p>
                  </a:txBody>
                  <a:tcPr marL="266378" marR="266378" marT="133189" marB="133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4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5.85</a:t>
                      </a:r>
                      <a:endParaRPr kumimoji="1" lang="en-US" altLang="ja-JP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charset="-128"/>
                      </a:endParaRPr>
                    </a:p>
                  </a:txBody>
                  <a:tcPr marL="266378" marR="266378" marT="133189" marB="133189" horzOverflow="overflow"/>
                </a:tc>
              </a:tr>
            </a:tbl>
          </a:graphicData>
        </a:graphic>
      </p:graphicFrame>
      <p:sp>
        <p:nvSpPr>
          <p:cNvPr id="439" name="テキスト ボックス 438"/>
          <p:cNvSpPr txBox="1"/>
          <p:nvPr/>
        </p:nvSpPr>
        <p:spPr>
          <a:xfrm>
            <a:off x="762693" y="4598870"/>
            <a:ext cx="655019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Blip>
                <a:blip r:embed="rId6"/>
              </a:buBlip>
            </a:pPr>
            <a:r>
              <a:rPr lang="en-US" altLang="ja-JP" sz="4000" dirty="0" smtClean="0"/>
              <a:t>Physics motivation</a:t>
            </a:r>
            <a:endParaRPr kumimoji="1" lang="en-US" altLang="ja-JP" sz="4000" dirty="0" smtClean="0"/>
          </a:p>
          <a:p>
            <a:r>
              <a:rPr lang="en-US" altLang="ja-JP" sz="4000" dirty="0" smtClean="0"/>
              <a:t>If 0</a:t>
            </a:r>
            <a:r>
              <a:rPr lang="en-US" altLang="ja-JP" sz="4000" dirty="0" smtClean="0">
                <a:latin typeface="Symbol" pitchFamily="18" charset="2"/>
              </a:rPr>
              <a:t>nbb </a:t>
            </a:r>
            <a:r>
              <a:rPr lang="en-US" altLang="ja-JP" sz="4000" dirty="0" smtClean="0"/>
              <a:t>is observed,</a:t>
            </a:r>
          </a:p>
          <a:p>
            <a:pPr marL="914400" indent="-914400"/>
            <a:r>
              <a:rPr kumimoji="1" lang="en-US" altLang="ja-JP" sz="4000" dirty="0" smtClean="0"/>
              <a:t>-Neutrino </a:t>
            </a:r>
            <a:r>
              <a:rPr lang="en-US" altLang="ja-JP" sz="4000" dirty="0" smtClean="0"/>
              <a:t>is proved to be</a:t>
            </a:r>
          </a:p>
          <a:p>
            <a:pPr marL="914400" indent="-914400"/>
            <a:r>
              <a:rPr lang="en-US" altLang="ja-JP" sz="4000" dirty="0" smtClean="0"/>
              <a:t> </a:t>
            </a:r>
            <a:r>
              <a:rPr lang="en-US" altLang="ja-JP" sz="4000" dirty="0" err="1" smtClean="0"/>
              <a:t>Majorana</a:t>
            </a:r>
            <a:r>
              <a:rPr lang="en-US" altLang="ja-JP" sz="4000" dirty="0" smtClean="0"/>
              <a:t> particle</a:t>
            </a:r>
          </a:p>
          <a:p>
            <a:pPr marL="914400" indent="-914400"/>
            <a:r>
              <a:rPr kumimoji="1" lang="en-US" altLang="ja-JP" sz="4000" dirty="0" smtClean="0"/>
              <a:t>-Absolute mass of</a:t>
            </a:r>
          </a:p>
          <a:p>
            <a:pPr marL="914400" indent="-914400"/>
            <a:r>
              <a:rPr kumimoji="1" lang="en-US" altLang="ja-JP" sz="4000" dirty="0" smtClean="0"/>
              <a:t>neutrino is proved</a:t>
            </a:r>
            <a:endParaRPr kumimoji="1" lang="ja-JP" altLang="en-US" sz="4000" dirty="0"/>
          </a:p>
        </p:txBody>
      </p:sp>
      <p:sp>
        <p:nvSpPr>
          <p:cNvPr id="440" name="テキスト ボックス 439"/>
          <p:cNvSpPr txBox="1"/>
          <p:nvPr/>
        </p:nvSpPr>
        <p:spPr>
          <a:xfrm>
            <a:off x="11406955" y="4527432"/>
            <a:ext cx="12229630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Blip>
                <a:blip r:embed="rId6"/>
              </a:buBlip>
            </a:pPr>
            <a:r>
              <a:rPr lang="en-US" altLang="ja-JP" sz="4000" dirty="0" smtClean="0"/>
              <a:t>Search for 0</a:t>
            </a:r>
            <a:r>
              <a:rPr lang="en-US" altLang="ja-JP" sz="4000" dirty="0" smtClean="0">
                <a:latin typeface="Symbol" pitchFamily="18" charset="2"/>
              </a:rPr>
              <a:t>nbb</a:t>
            </a:r>
            <a:endParaRPr kumimoji="1" lang="en-US" altLang="ja-JP" sz="4000" dirty="0" smtClean="0"/>
          </a:p>
          <a:p>
            <a:pPr>
              <a:buFont typeface="Arial" pitchFamily="34" charset="0"/>
              <a:buChar char="•"/>
            </a:pPr>
            <a:r>
              <a:rPr lang="en-US" altLang="ja-JP" sz="4000" dirty="0" smtClean="0"/>
              <a:t>Search for the energy peak by electrons from 0</a:t>
            </a:r>
            <a:r>
              <a:rPr lang="en-US" altLang="ja-JP" sz="4000" dirty="0" smtClean="0">
                <a:latin typeface="Symbol" pitchFamily="18" charset="2"/>
              </a:rPr>
              <a:t>nbb</a:t>
            </a:r>
            <a:endParaRPr lang="en-US" altLang="ja-JP" sz="4000" dirty="0" smtClean="0"/>
          </a:p>
          <a:p>
            <a:pPr>
              <a:buFont typeface="Arial" pitchFamily="34" charset="0"/>
              <a:buChar char="•"/>
            </a:pPr>
            <a:r>
              <a:rPr lang="en-US" altLang="ja-JP" sz="4000" dirty="0" smtClean="0"/>
              <a:t>Very rare decay</a:t>
            </a:r>
          </a:p>
          <a:p>
            <a:endParaRPr kumimoji="1" lang="en-US" altLang="ja-JP" sz="2400" dirty="0" smtClean="0"/>
          </a:p>
          <a:p>
            <a:pPr>
              <a:buFont typeface="Arial" pitchFamily="34" charset="0"/>
              <a:buChar char="•"/>
            </a:pPr>
            <a:r>
              <a:rPr lang="en-US" altLang="ja-JP" sz="4000" dirty="0" smtClean="0"/>
              <a:t>A large quantity of double beta decay isotope</a:t>
            </a:r>
          </a:p>
          <a:p>
            <a:pPr>
              <a:buFont typeface="Arial" pitchFamily="34" charset="0"/>
              <a:buChar char="•"/>
            </a:pPr>
            <a:r>
              <a:rPr lang="en-US" altLang="ja-JP" sz="4000" dirty="0" smtClean="0"/>
              <a:t>High energy resolution detector</a:t>
            </a:r>
          </a:p>
          <a:p>
            <a:pPr>
              <a:buFont typeface="Arial" pitchFamily="34" charset="0"/>
              <a:buChar char="•"/>
            </a:pPr>
            <a:r>
              <a:rPr lang="en-US" altLang="ja-JP" sz="4000" dirty="0" smtClean="0"/>
              <a:t>Low background</a:t>
            </a:r>
            <a:endParaRPr kumimoji="1" lang="ja-JP" altLang="en-US" sz="4000" dirty="0"/>
          </a:p>
        </p:txBody>
      </p:sp>
      <p:sp>
        <p:nvSpPr>
          <p:cNvPr id="24" name="正方形/長方形 23"/>
          <p:cNvSpPr/>
          <p:nvPr/>
        </p:nvSpPr>
        <p:spPr>
          <a:xfrm>
            <a:off x="619817" y="9294321"/>
            <a:ext cx="29003828" cy="6234563"/>
          </a:xfrm>
          <a:prstGeom prst="rect">
            <a:avLst/>
          </a:prstGeom>
          <a:noFill/>
          <a:ln w="1016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/>
          <p:cNvSpPr/>
          <p:nvPr/>
        </p:nvSpPr>
        <p:spPr>
          <a:xfrm>
            <a:off x="619817" y="8865693"/>
            <a:ext cx="2214578" cy="85725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016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5400" dirty="0" err="1" smtClean="0"/>
              <a:t>CdTe</a:t>
            </a:r>
            <a:endParaRPr kumimoji="1" lang="ja-JP" altLang="en-US" sz="5400" dirty="0"/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762693" y="9722949"/>
            <a:ext cx="15359170" cy="5801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ja-JP" sz="4000" dirty="0" err="1" smtClean="0"/>
              <a:t>CdTe</a:t>
            </a:r>
            <a:r>
              <a:rPr lang="en-US" altLang="ja-JP" sz="4000" dirty="0" smtClean="0"/>
              <a:t> is semiconductor</a:t>
            </a:r>
          </a:p>
          <a:p>
            <a:r>
              <a:rPr lang="en-US" altLang="ja-JP" sz="4000" dirty="0" smtClean="0"/>
              <a:t>containing double beta</a:t>
            </a:r>
          </a:p>
          <a:p>
            <a:r>
              <a:rPr lang="en-US" altLang="ja-JP" sz="4000" dirty="0" smtClean="0"/>
              <a:t>decay isotopes</a:t>
            </a:r>
          </a:p>
          <a:p>
            <a:pPr>
              <a:buFont typeface="Arial" pitchFamily="34" charset="0"/>
              <a:buChar char="•"/>
            </a:pPr>
            <a:r>
              <a:rPr lang="en-US" altLang="ja-JP" sz="4000" dirty="0" smtClean="0"/>
              <a:t>Energy of electrons can</a:t>
            </a:r>
          </a:p>
          <a:p>
            <a:r>
              <a:rPr lang="en-US" altLang="ja-JP" sz="4000" dirty="0" smtClean="0"/>
              <a:t>be measured by </a:t>
            </a:r>
            <a:r>
              <a:rPr lang="en-US" altLang="ja-JP" sz="4000" dirty="0" err="1" smtClean="0"/>
              <a:t>CdTe</a:t>
            </a:r>
            <a:endParaRPr lang="en-US" altLang="ja-JP" sz="4000" dirty="0" smtClean="0"/>
          </a:p>
          <a:p>
            <a:r>
              <a:rPr lang="en-US" altLang="ja-JP" sz="4000" dirty="0" smtClean="0"/>
              <a:t>semiconductor detector</a:t>
            </a:r>
          </a:p>
          <a:p>
            <a:endParaRPr kumimoji="1" lang="en-US" altLang="ja-JP" sz="1100" dirty="0" smtClean="0"/>
          </a:p>
          <a:p>
            <a:pPr>
              <a:buBlip>
                <a:blip r:embed="rId6"/>
              </a:buBlip>
            </a:pPr>
            <a:r>
              <a:rPr lang="en-US" altLang="ja-JP" sz="4000" baseline="30000" dirty="0" smtClean="0"/>
              <a:t>130</a:t>
            </a:r>
            <a:r>
              <a:rPr lang="en-US" altLang="ja-JP" sz="4000" dirty="0" smtClean="0"/>
              <a:t>Te, </a:t>
            </a:r>
            <a:r>
              <a:rPr lang="en-US" altLang="ja-JP" sz="4000" baseline="30000" dirty="0" smtClean="0"/>
              <a:t>116</a:t>
            </a:r>
            <a:r>
              <a:rPr lang="en-US" altLang="ja-JP" sz="4000" dirty="0" smtClean="0"/>
              <a:t>Cd</a:t>
            </a:r>
          </a:p>
          <a:p>
            <a:pPr>
              <a:buFont typeface="Arial" pitchFamily="34" charset="0"/>
              <a:buChar char="•"/>
            </a:pPr>
            <a:r>
              <a:rPr lang="en-US" altLang="ja-JP" sz="4000" dirty="0" smtClean="0"/>
              <a:t>     High isotopic composition</a:t>
            </a:r>
          </a:p>
          <a:p>
            <a:pPr>
              <a:buFont typeface="Arial" pitchFamily="34" charset="0"/>
              <a:buChar char="•"/>
            </a:pPr>
            <a:r>
              <a:rPr lang="en-US" altLang="ja-JP" sz="4000" dirty="0" smtClean="0"/>
              <a:t>High Q value</a:t>
            </a:r>
            <a:r>
              <a:rPr lang="ja-JP" altLang="en-US" sz="4000" dirty="0" smtClean="0"/>
              <a:t>→     </a:t>
            </a:r>
            <a:r>
              <a:rPr lang="en-US" altLang="ja-JP" sz="4000" dirty="0" smtClean="0"/>
              <a:t>Low background around Q value</a:t>
            </a:r>
            <a:endParaRPr lang="ja-JP" altLang="en-US" sz="4000" dirty="0" smtClean="0"/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22908473" y="7956456"/>
            <a:ext cx="67169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 smtClean="0"/>
              <a:t>Sum energy for the 2 electrons</a:t>
            </a:r>
            <a:endParaRPr kumimoji="1" lang="ja-JP" altLang="en-US" sz="3600" dirty="0"/>
          </a:p>
        </p:txBody>
      </p:sp>
      <p:sp>
        <p:nvSpPr>
          <p:cNvPr id="37" name="フリーフォーム 36"/>
          <p:cNvSpPr/>
          <p:nvPr/>
        </p:nvSpPr>
        <p:spPr>
          <a:xfrm>
            <a:off x="23521372" y="4430452"/>
            <a:ext cx="5316455" cy="3597442"/>
          </a:xfrm>
          <a:custGeom>
            <a:avLst/>
            <a:gdLst>
              <a:gd name="connsiteX0" fmla="*/ 0 w 5173579"/>
              <a:gd name="connsiteY0" fmla="*/ 3597442 h 3597442"/>
              <a:gd name="connsiteX1" fmla="*/ 2213811 w 5173579"/>
              <a:gd name="connsiteY1" fmla="*/ 108284 h 3597442"/>
              <a:gd name="connsiteX2" fmla="*/ 4090737 w 5173579"/>
              <a:gd name="connsiteY2" fmla="*/ 2947737 h 3597442"/>
              <a:gd name="connsiteX3" fmla="*/ 5173579 w 5173579"/>
              <a:gd name="connsiteY3" fmla="*/ 3597442 h 3597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3579" h="3597442">
                <a:moveTo>
                  <a:pt x="0" y="3597442"/>
                </a:moveTo>
                <a:cubicBezTo>
                  <a:pt x="766011" y="1907005"/>
                  <a:pt x="1532022" y="216568"/>
                  <a:pt x="2213811" y="108284"/>
                </a:cubicBezTo>
                <a:cubicBezTo>
                  <a:pt x="2895600" y="0"/>
                  <a:pt x="3597442" y="2366211"/>
                  <a:pt x="4090737" y="2947737"/>
                </a:cubicBezTo>
                <a:cubicBezTo>
                  <a:pt x="4584032" y="3529263"/>
                  <a:pt x="4878805" y="3563352"/>
                  <a:pt x="5173579" y="3597442"/>
                </a:cubicBezTo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349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sz="4000"/>
          </a:p>
        </p:txBody>
      </p:sp>
      <p:sp>
        <p:nvSpPr>
          <p:cNvPr id="38" name="フリーフォーム 37"/>
          <p:cNvSpPr/>
          <p:nvPr/>
        </p:nvSpPr>
        <p:spPr>
          <a:xfrm>
            <a:off x="28837827" y="6892855"/>
            <a:ext cx="133279" cy="1135039"/>
          </a:xfrm>
          <a:custGeom>
            <a:avLst/>
            <a:gdLst>
              <a:gd name="connsiteX0" fmla="*/ 0 w 204717"/>
              <a:gd name="connsiteY0" fmla="*/ 1135039 h 1135039"/>
              <a:gd name="connsiteX1" fmla="*/ 95535 w 204717"/>
              <a:gd name="connsiteY1" fmla="*/ 2275 h 1135039"/>
              <a:gd name="connsiteX2" fmla="*/ 204717 w 204717"/>
              <a:gd name="connsiteY2" fmla="*/ 1121392 h 1135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4717" h="1135039">
                <a:moveTo>
                  <a:pt x="0" y="1135039"/>
                </a:moveTo>
                <a:cubicBezTo>
                  <a:pt x="30707" y="569794"/>
                  <a:pt x="61415" y="4550"/>
                  <a:pt x="95535" y="2275"/>
                </a:cubicBezTo>
                <a:cubicBezTo>
                  <a:pt x="129655" y="0"/>
                  <a:pt x="167186" y="560696"/>
                  <a:pt x="204717" y="1121392"/>
                </a:cubicBezTo>
              </a:path>
            </a:pathLst>
          </a:custGeom>
          <a:solidFill>
            <a:srgbClr val="F1A9A9"/>
          </a:solidFill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sz="4000"/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24997971" y="5027498"/>
            <a:ext cx="13019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4000" dirty="0" smtClean="0">
                <a:solidFill>
                  <a:srgbClr val="0000FF"/>
                </a:solidFill>
              </a:rPr>
              <a:t>2</a:t>
            </a:r>
            <a:r>
              <a:rPr lang="en-US" altLang="ja-JP" sz="4000" dirty="0" smtClean="0">
                <a:solidFill>
                  <a:srgbClr val="0000FF"/>
                </a:solidFill>
                <a:latin typeface="Symbol" pitchFamily="18" charset="2"/>
              </a:rPr>
              <a:t>nbb</a:t>
            </a:r>
            <a:endParaRPr kumimoji="1" lang="ja-JP" altLang="en-US" sz="4000" dirty="0">
              <a:solidFill>
                <a:srgbClr val="0000FF"/>
              </a:solidFill>
            </a:endParaRPr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28123447" y="6170506"/>
            <a:ext cx="13019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4000" dirty="0" smtClean="0">
                <a:solidFill>
                  <a:srgbClr val="FF0000"/>
                </a:solidFill>
              </a:rPr>
              <a:t>0</a:t>
            </a:r>
            <a:r>
              <a:rPr lang="en-US" altLang="ja-JP" sz="4000" dirty="0" smtClean="0">
                <a:solidFill>
                  <a:srgbClr val="FF0000"/>
                </a:solidFill>
                <a:latin typeface="Symbol" pitchFamily="18" charset="2"/>
              </a:rPr>
              <a:t>nbb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13978724" y="9722949"/>
            <a:ext cx="1457335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Blip>
                <a:blip r:embed="rId6"/>
              </a:buBlip>
            </a:pPr>
            <a:r>
              <a:rPr lang="en-US" altLang="ja-JP" sz="4000" baseline="30000" dirty="0" smtClean="0"/>
              <a:t>106</a:t>
            </a:r>
            <a:r>
              <a:rPr lang="en-US" altLang="ja-JP" sz="4000" dirty="0" smtClean="0"/>
              <a:t>Cd</a:t>
            </a:r>
          </a:p>
          <a:p>
            <a:r>
              <a:rPr lang="en-US" altLang="ja-JP" sz="4000" baseline="30000" dirty="0" smtClean="0"/>
              <a:t>106</a:t>
            </a:r>
            <a:r>
              <a:rPr lang="en-US" altLang="ja-JP" sz="4000" dirty="0" smtClean="0"/>
              <a:t>Cd is capable of double beta</a:t>
            </a:r>
          </a:p>
          <a:p>
            <a:r>
              <a:rPr lang="en-US" altLang="ja-JP" sz="4000" dirty="0" smtClean="0"/>
              <a:t>decay of </a:t>
            </a:r>
            <a:r>
              <a:rPr lang="en-US" altLang="ja-JP" sz="4000" dirty="0" err="1" smtClean="0">
                <a:latin typeface="Symbol" pitchFamily="18" charset="2"/>
              </a:rPr>
              <a:t>b</a:t>
            </a:r>
            <a:r>
              <a:rPr lang="en-US" altLang="ja-JP" sz="4000" baseline="30000" dirty="0" err="1" smtClean="0"/>
              <a:t>+</a:t>
            </a:r>
            <a:r>
              <a:rPr lang="en-US" altLang="ja-JP" sz="4000" dirty="0" err="1" smtClean="0"/>
              <a:t>EC</a:t>
            </a:r>
            <a:r>
              <a:rPr lang="en-US" altLang="ja-JP" sz="4000" dirty="0" smtClean="0"/>
              <a:t> mode</a:t>
            </a:r>
          </a:p>
          <a:p>
            <a:endParaRPr kumimoji="1" lang="en-US" altLang="ja-JP" sz="4000" dirty="0" smtClean="0"/>
          </a:p>
          <a:p>
            <a:r>
              <a:rPr lang="en-US" altLang="ja-JP" sz="4000" dirty="0" smtClean="0"/>
              <a:t>-Measure e</a:t>
            </a:r>
            <a:r>
              <a:rPr lang="en-US" altLang="ja-JP" sz="4000" baseline="30000" dirty="0" smtClean="0"/>
              <a:t>+</a:t>
            </a:r>
            <a:r>
              <a:rPr lang="en-US" altLang="ja-JP" sz="4000" dirty="0" smtClean="0"/>
              <a:t> energy by </a:t>
            </a:r>
            <a:r>
              <a:rPr lang="en-US" altLang="ja-JP" sz="4000" dirty="0" err="1" smtClean="0"/>
              <a:t>CdTe</a:t>
            </a:r>
            <a:endParaRPr lang="en-US" altLang="ja-JP" sz="4000" dirty="0" smtClean="0"/>
          </a:p>
          <a:p>
            <a:r>
              <a:rPr lang="en-US" altLang="ja-JP" sz="4000" dirty="0" smtClean="0"/>
              <a:t>semiconductor detector</a:t>
            </a:r>
          </a:p>
          <a:p>
            <a:r>
              <a:rPr kumimoji="1" lang="en-US" altLang="ja-JP" sz="4000" dirty="0" smtClean="0"/>
              <a:t>-Detect two 511keV </a:t>
            </a:r>
            <a:r>
              <a:rPr lang="en-US" altLang="ja-JP" sz="4000" dirty="0" smtClean="0">
                <a:latin typeface="Symbol" pitchFamily="18" charset="2"/>
              </a:rPr>
              <a:t>g </a:t>
            </a:r>
            <a:r>
              <a:rPr kumimoji="1" lang="en-US" altLang="ja-JP" sz="4000" dirty="0" smtClean="0"/>
              <a:t>from </a:t>
            </a:r>
            <a:r>
              <a:rPr lang="en-US" altLang="ja-JP" sz="4000" dirty="0" smtClean="0"/>
              <a:t>e</a:t>
            </a:r>
            <a:r>
              <a:rPr lang="en-US" altLang="ja-JP" sz="4000" baseline="30000" dirty="0" smtClean="0"/>
              <a:t>+ </a:t>
            </a:r>
            <a:r>
              <a:rPr kumimoji="1" lang="en-US" altLang="ja-JP" sz="4000" dirty="0" smtClean="0"/>
              <a:t>annihilation by </a:t>
            </a:r>
            <a:r>
              <a:rPr kumimoji="1" lang="en-US" altLang="ja-JP" sz="4000" dirty="0" err="1" smtClean="0"/>
              <a:t>NaI</a:t>
            </a:r>
            <a:r>
              <a:rPr kumimoji="1" lang="en-US" altLang="ja-JP" sz="4000" dirty="0" smtClean="0"/>
              <a:t> detector</a:t>
            </a:r>
          </a:p>
          <a:p>
            <a:r>
              <a:rPr lang="ja-JP" altLang="en-US" sz="4000" dirty="0" smtClean="0"/>
              <a:t>→</a:t>
            </a:r>
            <a:r>
              <a:rPr lang="en-US" altLang="ja-JP" sz="4000" dirty="0" smtClean="0"/>
              <a:t>Triple coincidence (e</a:t>
            </a:r>
            <a:r>
              <a:rPr lang="en-US" altLang="ja-JP" sz="4000" baseline="30000" dirty="0" smtClean="0"/>
              <a:t>+</a:t>
            </a:r>
            <a:r>
              <a:rPr lang="en-US" altLang="ja-JP" sz="4000" dirty="0" smtClean="0"/>
              <a:t> + 2</a:t>
            </a:r>
            <a:r>
              <a:rPr lang="en-US" altLang="ja-JP" sz="4000" dirty="0" smtClean="0">
                <a:latin typeface="Symbol" pitchFamily="18" charset="2"/>
              </a:rPr>
              <a:t> g</a:t>
            </a:r>
            <a:r>
              <a:rPr lang="en-US" altLang="ja-JP" sz="4000" dirty="0" smtClean="0"/>
              <a:t>)</a:t>
            </a:r>
            <a:endParaRPr kumimoji="1" lang="en-US" altLang="ja-JP" sz="4000" dirty="0" smtClean="0"/>
          </a:p>
          <a:p>
            <a:r>
              <a:rPr lang="ja-JP" altLang="en-US" sz="4000" dirty="0" smtClean="0"/>
              <a:t>　→     </a:t>
            </a:r>
            <a:r>
              <a:rPr lang="en-US" altLang="ja-JP" sz="4000" dirty="0" smtClean="0"/>
              <a:t>Very low background</a:t>
            </a:r>
            <a:endParaRPr kumimoji="1" lang="ja-JP" altLang="en-US" sz="4000" dirty="0"/>
          </a:p>
        </p:txBody>
      </p:sp>
      <p:sp>
        <p:nvSpPr>
          <p:cNvPr id="46" name="正方形/長方形 45"/>
          <p:cNvSpPr/>
          <p:nvPr/>
        </p:nvSpPr>
        <p:spPr>
          <a:xfrm>
            <a:off x="619817" y="16171826"/>
            <a:ext cx="29003828" cy="5000660"/>
          </a:xfrm>
          <a:prstGeom prst="rect">
            <a:avLst/>
          </a:prstGeom>
          <a:noFill/>
          <a:ln w="1016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正方形/長方形 46"/>
          <p:cNvSpPr/>
          <p:nvPr/>
        </p:nvSpPr>
        <p:spPr>
          <a:xfrm>
            <a:off x="619817" y="15743198"/>
            <a:ext cx="9715568" cy="85725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016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5400" dirty="0" err="1" smtClean="0"/>
              <a:t>CdTe</a:t>
            </a:r>
            <a:r>
              <a:rPr lang="en-US" altLang="ja-JP" sz="5400" dirty="0" smtClean="0"/>
              <a:t> semiconductor detector</a:t>
            </a:r>
            <a:endParaRPr kumimoji="1" lang="ja-JP" altLang="en-US" sz="5400" dirty="0"/>
          </a:p>
        </p:txBody>
      </p:sp>
      <p:sp>
        <p:nvSpPr>
          <p:cNvPr id="48" name="テキスト ボックス 47"/>
          <p:cNvSpPr txBox="1"/>
          <p:nvPr/>
        </p:nvSpPr>
        <p:spPr>
          <a:xfrm>
            <a:off x="762693" y="16743330"/>
            <a:ext cx="1543060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ja-JP" sz="4000" dirty="0" smtClean="0"/>
              <a:t>Large band gap</a:t>
            </a:r>
            <a:endParaRPr lang="en-US" altLang="ja-JP" sz="4000" dirty="0"/>
          </a:p>
          <a:p>
            <a:r>
              <a:rPr lang="ja-JP" altLang="en-US" sz="4000" dirty="0" smtClean="0"/>
              <a:t>→     </a:t>
            </a:r>
            <a:r>
              <a:rPr lang="en-US" altLang="ja-JP" sz="4000" dirty="0" smtClean="0"/>
              <a:t>Usable in room temperature</a:t>
            </a:r>
          </a:p>
          <a:p>
            <a:pPr>
              <a:buFont typeface="Arial" pitchFamily="34" charset="0"/>
              <a:buChar char="•"/>
            </a:pPr>
            <a:r>
              <a:rPr lang="en-US" altLang="ja-JP" sz="4000" dirty="0" smtClean="0"/>
              <a:t>Low hole mobility</a:t>
            </a:r>
          </a:p>
          <a:p>
            <a:r>
              <a:rPr lang="ja-JP" altLang="en-US" sz="4000" dirty="0" smtClean="0"/>
              <a:t>→</a:t>
            </a:r>
            <a:r>
              <a:rPr lang="en-US" altLang="ja-JP" sz="4000" dirty="0" smtClean="0"/>
              <a:t>Many holes are trapped in drifting</a:t>
            </a:r>
          </a:p>
          <a:p>
            <a:r>
              <a:rPr lang="ja-JP" altLang="en-US" sz="4000" dirty="0" smtClean="0"/>
              <a:t>  →     </a:t>
            </a:r>
            <a:r>
              <a:rPr lang="en-US" altLang="ja-JP" sz="4000" dirty="0" smtClean="0"/>
              <a:t>Low energy resolution</a:t>
            </a:r>
          </a:p>
          <a:p>
            <a:r>
              <a:rPr lang="en-US" altLang="ja-JP" sz="4000" dirty="0" smtClean="0"/>
              <a:t>          (especially for a large device)</a:t>
            </a:r>
          </a:p>
          <a:p>
            <a:r>
              <a:rPr lang="ja-JP" altLang="en-US" sz="4000" dirty="0" smtClean="0"/>
              <a:t>　　→</a:t>
            </a:r>
            <a:r>
              <a:rPr lang="en-US" altLang="ja-JP" sz="4000" u="sng" dirty="0" smtClean="0"/>
              <a:t>Need to improve energy resolution for 0</a:t>
            </a:r>
            <a:r>
              <a:rPr lang="en-US" altLang="ja-JP" sz="4000" u="sng" dirty="0" smtClean="0">
                <a:latin typeface="Symbol" pitchFamily="18" charset="2"/>
              </a:rPr>
              <a:t>nbb</a:t>
            </a:r>
            <a:r>
              <a:rPr lang="en-US" altLang="ja-JP" sz="4000" u="sng" dirty="0" smtClean="0"/>
              <a:t> search</a:t>
            </a:r>
          </a:p>
        </p:txBody>
      </p:sp>
      <p:sp>
        <p:nvSpPr>
          <p:cNvPr id="80" name="Rectangle 5"/>
          <p:cNvSpPr>
            <a:spLocks noChangeArrowheads="1"/>
          </p:cNvSpPr>
          <p:nvPr/>
        </p:nvSpPr>
        <p:spPr bwMode="auto">
          <a:xfrm>
            <a:off x="8335121" y="19138890"/>
            <a:ext cx="2357454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r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None/>
            </a:pPr>
            <a:r>
              <a:rPr lang="en-US" altLang="ja-JP" sz="3200" dirty="0" smtClean="0">
                <a:solidFill>
                  <a:srgbClr val="FF0000"/>
                </a:solidFill>
              </a:rPr>
              <a:t>Cathode</a:t>
            </a:r>
            <a:endParaRPr lang="ja-JP" altLang="en-US" sz="3200" dirty="0">
              <a:solidFill>
                <a:srgbClr val="FF0000"/>
              </a:solidFill>
            </a:endParaRPr>
          </a:p>
        </p:txBody>
      </p:sp>
      <p:grpSp>
        <p:nvGrpSpPr>
          <p:cNvPr id="86" name="グループ化 85"/>
          <p:cNvGrpSpPr/>
          <p:nvPr/>
        </p:nvGrpSpPr>
        <p:grpSpPr>
          <a:xfrm>
            <a:off x="10625145" y="16087117"/>
            <a:ext cx="5210966" cy="4442429"/>
            <a:chOff x="8779331" y="17771326"/>
            <a:chExt cx="11196079" cy="9544829"/>
          </a:xfrm>
        </p:grpSpPr>
        <p:grpSp>
          <p:nvGrpSpPr>
            <p:cNvPr id="79" name="グループ化 78"/>
            <p:cNvGrpSpPr/>
            <p:nvPr/>
          </p:nvGrpSpPr>
          <p:grpSpPr>
            <a:xfrm>
              <a:off x="8779331" y="17771326"/>
              <a:ext cx="11196079" cy="9544829"/>
              <a:chOff x="3316003" y="1274158"/>
              <a:chExt cx="2975056" cy="2512030"/>
            </a:xfrm>
          </p:grpSpPr>
          <p:sp>
            <p:nvSpPr>
              <p:cNvPr id="65" name="Rectangle 13"/>
              <p:cNvSpPr>
                <a:spLocks noChangeArrowheads="1"/>
              </p:cNvSpPr>
              <p:nvPr/>
            </p:nvSpPr>
            <p:spPr bwMode="auto">
              <a:xfrm>
                <a:off x="3348038" y="1841500"/>
                <a:ext cx="2160587" cy="1944688"/>
              </a:xfrm>
              <a:prstGeom prst="rect">
                <a:avLst/>
              </a:prstGeom>
              <a:solidFill>
                <a:srgbClr val="E5DFD7"/>
              </a:solidFill>
              <a:ln w="9525">
                <a:miter lim="800000"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1428750" prstMaterial="legacyMatte">
                <a:bevelT w="13500" h="13500" prst="angle"/>
                <a:bevelB w="13500" h="13500" prst="angle"/>
                <a:extrusionClr>
                  <a:srgbClr val="E5DFD7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ja-JP" altLang="en-US" sz="2800"/>
              </a:p>
            </p:txBody>
          </p:sp>
          <p:sp>
            <p:nvSpPr>
              <p:cNvPr id="66" name="Line 14"/>
              <p:cNvSpPr>
                <a:spLocks noChangeShapeType="1"/>
              </p:cNvSpPr>
              <p:nvPr/>
            </p:nvSpPr>
            <p:spPr bwMode="auto">
              <a:xfrm flipH="1">
                <a:off x="4211637" y="1564431"/>
                <a:ext cx="529570" cy="2077293"/>
              </a:xfrm>
              <a:prstGeom prst="line">
                <a:avLst/>
              </a:prstGeom>
              <a:noFill/>
              <a:ln w="47625">
                <a:solidFill>
                  <a:srgbClr val="FF9900"/>
                </a:solidFill>
                <a:round/>
                <a:headEnd/>
                <a:tailEnd type="triangle" w="lg" len="lg"/>
              </a:ln>
            </p:spPr>
            <p:txBody>
              <a:bodyPr/>
              <a:lstStyle/>
              <a:p>
                <a:endParaRPr lang="ja-JP" altLang="en-US" sz="2800"/>
              </a:p>
            </p:txBody>
          </p:sp>
          <p:sp>
            <p:nvSpPr>
              <p:cNvPr id="67" name="Text Box 15"/>
              <p:cNvSpPr txBox="1">
                <a:spLocks noChangeArrowheads="1"/>
              </p:cNvSpPr>
              <p:nvPr/>
            </p:nvSpPr>
            <p:spPr bwMode="auto">
              <a:xfrm>
                <a:off x="3850661" y="1274158"/>
                <a:ext cx="2168268" cy="3306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ja-JP" sz="3200" b="1" dirty="0" smtClean="0">
                    <a:solidFill>
                      <a:srgbClr val="FF9900"/>
                    </a:solidFill>
                  </a:rPr>
                  <a:t>Charged particle</a:t>
                </a:r>
                <a:endParaRPr lang="ja-JP" altLang="en-US" sz="3200" b="1" dirty="0">
                  <a:solidFill>
                    <a:srgbClr val="FF9900"/>
                  </a:solidFill>
                </a:endParaRPr>
              </a:p>
            </p:txBody>
          </p:sp>
          <p:sp>
            <p:nvSpPr>
              <p:cNvPr id="68" name="Oval 16"/>
              <p:cNvSpPr>
                <a:spLocks noChangeArrowheads="1"/>
              </p:cNvSpPr>
              <p:nvPr/>
            </p:nvSpPr>
            <p:spPr bwMode="auto">
              <a:xfrm>
                <a:off x="4067175" y="3051189"/>
                <a:ext cx="215900" cy="215900"/>
              </a:xfrm>
              <a:prstGeom prst="ellipse">
                <a:avLst/>
              </a:prstGeom>
              <a:solidFill>
                <a:srgbClr val="00FFFF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prstMaterial="dkEdge">
                <a:bevelT/>
              </a:sp3d>
            </p:spPr>
            <p:txBody>
              <a:bodyPr wrap="none" anchor="ctr"/>
              <a:lstStyle/>
              <a:p>
                <a:pPr algn="ctr"/>
                <a:r>
                  <a:rPr lang="en-US" altLang="ja-JP" sz="2800" dirty="0">
                    <a:solidFill>
                      <a:srgbClr val="000000"/>
                    </a:solidFill>
                  </a:rPr>
                  <a:t>+</a:t>
                </a:r>
              </a:p>
            </p:txBody>
          </p:sp>
          <p:sp>
            <p:nvSpPr>
              <p:cNvPr id="69" name="Oval 17"/>
              <p:cNvSpPr>
                <a:spLocks noChangeArrowheads="1"/>
              </p:cNvSpPr>
              <p:nvPr/>
            </p:nvSpPr>
            <p:spPr bwMode="auto">
              <a:xfrm>
                <a:off x="4140200" y="2778125"/>
                <a:ext cx="215900" cy="215900"/>
              </a:xfrm>
              <a:prstGeom prst="ellipse">
                <a:avLst/>
              </a:prstGeom>
              <a:solidFill>
                <a:srgbClr val="00FFFF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prstMaterial="dkEdge">
                <a:bevelT/>
              </a:sp3d>
            </p:spPr>
            <p:txBody>
              <a:bodyPr wrap="none" anchor="ctr"/>
              <a:lstStyle/>
              <a:p>
                <a:pPr algn="ctr"/>
                <a:r>
                  <a:rPr lang="en-US" altLang="ja-JP" sz="2800" dirty="0">
                    <a:solidFill>
                      <a:srgbClr val="000000"/>
                    </a:solidFill>
                  </a:rPr>
                  <a:t>+</a:t>
                </a:r>
              </a:p>
            </p:txBody>
          </p:sp>
          <p:sp>
            <p:nvSpPr>
              <p:cNvPr id="70" name="Oval 18"/>
              <p:cNvSpPr>
                <a:spLocks noChangeArrowheads="1"/>
              </p:cNvSpPr>
              <p:nvPr/>
            </p:nvSpPr>
            <p:spPr bwMode="auto">
              <a:xfrm>
                <a:off x="4211638" y="2490788"/>
                <a:ext cx="215900" cy="215900"/>
              </a:xfrm>
              <a:prstGeom prst="ellipse">
                <a:avLst/>
              </a:prstGeom>
              <a:solidFill>
                <a:srgbClr val="00FFFF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prstMaterial="dkEdge">
                <a:bevelT/>
              </a:sp3d>
            </p:spPr>
            <p:txBody>
              <a:bodyPr wrap="none" anchor="ctr"/>
              <a:lstStyle/>
              <a:p>
                <a:pPr algn="ctr"/>
                <a:r>
                  <a:rPr lang="en-US" altLang="ja-JP" sz="2800" dirty="0">
                    <a:solidFill>
                      <a:srgbClr val="000000"/>
                    </a:solidFill>
                  </a:rPr>
                  <a:t>+</a:t>
                </a:r>
              </a:p>
            </p:txBody>
          </p:sp>
          <p:sp>
            <p:nvSpPr>
              <p:cNvPr id="71" name="Oval 19"/>
              <p:cNvSpPr>
                <a:spLocks noChangeArrowheads="1"/>
              </p:cNvSpPr>
              <p:nvPr/>
            </p:nvSpPr>
            <p:spPr bwMode="auto">
              <a:xfrm>
                <a:off x="4356100" y="3138488"/>
                <a:ext cx="215900" cy="215900"/>
              </a:xfrm>
              <a:prstGeom prst="ellipse">
                <a:avLst/>
              </a:prstGeom>
              <a:solidFill>
                <a:srgbClr val="FF66CC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prstMaterial="dkEdge">
                <a:bevelT/>
              </a:sp3d>
            </p:spPr>
            <p:txBody>
              <a:bodyPr wrap="none" anchor="ctr"/>
              <a:lstStyle/>
              <a:p>
                <a:pPr algn="ctr"/>
                <a:r>
                  <a:rPr lang="ja-JP" altLang="en-US" sz="2800" b="1" dirty="0">
                    <a:solidFill>
                      <a:srgbClr val="000000"/>
                    </a:solidFill>
                  </a:rPr>
                  <a:t>－</a:t>
                </a:r>
              </a:p>
            </p:txBody>
          </p:sp>
          <p:sp>
            <p:nvSpPr>
              <p:cNvPr id="72" name="Oval 20"/>
              <p:cNvSpPr>
                <a:spLocks noChangeArrowheads="1"/>
              </p:cNvSpPr>
              <p:nvPr/>
            </p:nvSpPr>
            <p:spPr bwMode="auto">
              <a:xfrm>
                <a:off x="4427538" y="2849563"/>
                <a:ext cx="215900" cy="215900"/>
              </a:xfrm>
              <a:prstGeom prst="ellipse">
                <a:avLst/>
              </a:prstGeom>
              <a:solidFill>
                <a:srgbClr val="FF66CC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prstMaterial="dkEdge">
                <a:bevelT/>
              </a:sp3d>
            </p:spPr>
            <p:txBody>
              <a:bodyPr wrap="none" anchor="ctr"/>
              <a:lstStyle/>
              <a:p>
                <a:pPr algn="ctr"/>
                <a:r>
                  <a:rPr lang="ja-JP" altLang="en-US" sz="2800" b="1" dirty="0">
                    <a:solidFill>
                      <a:srgbClr val="000000"/>
                    </a:solidFill>
                  </a:rPr>
                  <a:t>－</a:t>
                </a:r>
              </a:p>
            </p:txBody>
          </p:sp>
          <p:sp>
            <p:nvSpPr>
              <p:cNvPr id="73" name="Oval 21"/>
              <p:cNvSpPr>
                <a:spLocks noChangeArrowheads="1"/>
              </p:cNvSpPr>
              <p:nvPr/>
            </p:nvSpPr>
            <p:spPr bwMode="auto">
              <a:xfrm>
                <a:off x="4500563" y="2562225"/>
                <a:ext cx="215900" cy="215900"/>
              </a:xfrm>
              <a:prstGeom prst="ellipse">
                <a:avLst/>
              </a:prstGeom>
              <a:solidFill>
                <a:srgbClr val="FF66CC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prstMaterial="dkEdge">
                <a:bevelT/>
              </a:sp3d>
            </p:spPr>
            <p:txBody>
              <a:bodyPr wrap="none" anchor="ctr"/>
              <a:lstStyle/>
              <a:p>
                <a:pPr algn="ctr"/>
                <a:r>
                  <a:rPr lang="ja-JP" altLang="en-US" sz="2800" b="1" dirty="0">
                    <a:solidFill>
                      <a:srgbClr val="000000"/>
                    </a:solidFill>
                  </a:rPr>
                  <a:t>－</a:t>
                </a:r>
              </a:p>
            </p:txBody>
          </p:sp>
          <p:sp>
            <p:nvSpPr>
              <p:cNvPr id="74" name="AutoShape 22"/>
              <p:cNvSpPr>
                <a:spLocks noChangeArrowheads="1"/>
              </p:cNvSpPr>
              <p:nvPr/>
            </p:nvSpPr>
            <p:spPr bwMode="auto">
              <a:xfrm>
                <a:off x="4602688" y="3190497"/>
                <a:ext cx="873205" cy="144462"/>
              </a:xfrm>
              <a:prstGeom prst="rightArrow">
                <a:avLst>
                  <a:gd name="adj1" fmla="val 50000"/>
                  <a:gd name="adj2" fmla="val 124451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 sz="2800"/>
              </a:p>
            </p:txBody>
          </p:sp>
          <p:sp>
            <p:nvSpPr>
              <p:cNvPr id="75" name="AutoShape 23"/>
              <p:cNvSpPr>
                <a:spLocks noChangeArrowheads="1"/>
              </p:cNvSpPr>
              <p:nvPr/>
            </p:nvSpPr>
            <p:spPr bwMode="auto">
              <a:xfrm rot="10800000">
                <a:off x="3385506" y="3090543"/>
                <a:ext cx="647700" cy="144462"/>
              </a:xfrm>
              <a:prstGeom prst="rightArrow">
                <a:avLst>
                  <a:gd name="adj1" fmla="val 50000"/>
                  <a:gd name="adj2" fmla="val 112088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 sz="2800"/>
              </a:p>
            </p:txBody>
          </p:sp>
          <p:sp>
            <p:nvSpPr>
              <p:cNvPr id="76" name="Text Box 25"/>
              <p:cNvSpPr txBox="1">
                <a:spLocks noChangeArrowheads="1"/>
              </p:cNvSpPr>
              <p:nvPr/>
            </p:nvSpPr>
            <p:spPr bwMode="auto">
              <a:xfrm>
                <a:off x="3316003" y="1795409"/>
                <a:ext cx="754300" cy="3654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ja-JP" sz="3600" dirty="0" err="1">
                    <a:solidFill>
                      <a:schemeClr val="bg1"/>
                    </a:solidFill>
                  </a:rPr>
                  <a:t>CdTe</a:t>
                </a:r>
                <a:endParaRPr lang="en-US" altLang="ja-JP" sz="36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7" name="Text Box 27"/>
              <p:cNvSpPr txBox="1">
                <a:spLocks noChangeArrowheads="1"/>
              </p:cNvSpPr>
              <p:nvPr/>
            </p:nvSpPr>
            <p:spPr bwMode="auto">
              <a:xfrm>
                <a:off x="3949045" y="2210760"/>
                <a:ext cx="792163" cy="3306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ja-JP" sz="3200" b="1" dirty="0" smtClean="0">
                    <a:solidFill>
                      <a:srgbClr val="00FFFF"/>
                    </a:solidFill>
                  </a:rPr>
                  <a:t>hole</a:t>
                </a:r>
                <a:endParaRPr lang="ja-JP" altLang="en-US" sz="3200" b="1" dirty="0">
                  <a:solidFill>
                    <a:srgbClr val="00FFFF"/>
                  </a:solidFill>
                </a:endParaRPr>
              </a:p>
            </p:txBody>
          </p:sp>
          <p:sp>
            <p:nvSpPr>
              <p:cNvPr id="78" name="Text Box 28"/>
              <p:cNvSpPr txBox="1">
                <a:spLocks noChangeArrowheads="1"/>
              </p:cNvSpPr>
              <p:nvPr/>
            </p:nvSpPr>
            <p:spPr bwMode="auto">
              <a:xfrm>
                <a:off x="4531664" y="2276714"/>
                <a:ext cx="1111224" cy="3306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ja-JP" sz="3200" b="1" dirty="0" smtClean="0">
                    <a:solidFill>
                      <a:srgbClr val="FF33CC"/>
                    </a:solidFill>
                  </a:rPr>
                  <a:t>electron</a:t>
                </a:r>
                <a:endParaRPr lang="ja-JP" altLang="en-US" sz="3200" b="1" dirty="0">
                  <a:solidFill>
                    <a:srgbClr val="FF33CC"/>
                  </a:solidFill>
                </a:endParaRPr>
              </a:p>
            </p:txBody>
          </p:sp>
          <p:sp>
            <p:nvSpPr>
              <p:cNvPr id="64" name="Rectangle 5"/>
              <p:cNvSpPr>
                <a:spLocks noChangeArrowheads="1"/>
              </p:cNvSpPr>
              <p:nvPr/>
            </p:nvSpPr>
            <p:spPr bwMode="auto">
              <a:xfrm>
                <a:off x="5028996" y="2967037"/>
                <a:ext cx="1262063" cy="8191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342900" indent="-342900" algn="r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itchFamily="2" charset="2"/>
                  <a:buNone/>
                </a:pPr>
                <a:r>
                  <a:rPr lang="en-US" altLang="ja-JP" sz="3200" dirty="0" smtClean="0">
                    <a:solidFill>
                      <a:srgbClr val="0000FF"/>
                    </a:solidFill>
                  </a:rPr>
                  <a:t>Anode</a:t>
                </a:r>
                <a:endParaRPr lang="ja-JP" altLang="en-US" sz="3200" dirty="0">
                  <a:solidFill>
                    <a:srgbClr val="0000FF"/>
                  </a:solidFill>
                </a:endParaRPr>
              </a:p>
            </p:txBody>
          </p:sp>
        </p:grpSp>
        <p:sp>
          <p:nvSpPr>
            <p:cNvPr id="81" name="AutoShape 22"/>
            <p:cNvSpPr>
              <a:spLocks noChangeArrowheads="1"/>
            </p:cNvSpPr>
            <p:nvPr/>
          </p:nvSpPr>
          <p:spPr bwMode="auto">
            <a:xfrm>
              <a:off x="13907285" y="23887130"/>
              <a:ext cx="3000396" cy="548905"/>
            </a:xfrm>
            <a:prstGeom prst="rightArrow">
              <a:avLst>
                <a:gd name="adj1" fmla="val 50000"/>
                <a:gd name="adj2" fmla="val 124451"/>
              </a:avLst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 sz="2800"/>
            </a:p>
          </p:txBody>
        </p:sp>
        <p:sp>
          <p:nvSpPr>
            <p:cNvPr id="82" name="AutoShape 22"/>
            <p:cNvSpPr>
              <a:spLocks noChangeArrowheads="1"/>
            </p:cNvSpPr>
            <p:nvPr/>
          </p:nvSpPr>
          <p:spPr bwMode="auto">
            <a:xfrm>
              <a:off x="14121599" y="22838159"/>
              <a:ext cx="2786082" cy="548905"/>
            </a:xfrm>
            <a:prstGeom prst="rightArrow">
              <a:avLst>
                <a:gd name="adj1" fmla="val 50000"/>
                <a:gd name="adj2" fmla="val 124451"/>
              </a:avLst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 sz="2800"/>
            </a:p>
          </p:txBody>
        </p:sp>
        <p:sp>
          <p:nvSpPr>
            <p:cNvPr id="83" name="AutoShape 23"/>
            <p:cNvSpPr>
              <a:spLocks noChangeArrowheads="1"/>
            </p:cNvSpPr>
            <p:nvPr/>
          </p:nvSpPr>
          <p:spPr bwMode="auto">
            <a:xfrm rot="10800000">
              <a:off x="9040893" y="23601377"/>
              <a:ext cx="2723252" cy="548905"/>
            </a:xfrm>
            <a:prstGeom prst="rightArrow">
              <a:avLst>
                <a:gd name="adj1" fmla="val 50000"/>
                <a:gd name="adj2" fmla="val 112088"/>
              </a:avLst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 sz="2800"/>
            </a:p>
          </p:txBody>
        </p:sp>
        <p:sp>
          <p:nvSpPr>
            <p:cNvPr id="84" name="AutoShape 23"/>
            <p:cNvSpPr>
              <a:spLocks noChangeArrowheads="1"/>
            </p:cNvSpPr>
            <p:nvPr/>
          </p:nvSpPr>
          <p:spPr bwMode="auto">
            <a:xfrm rot="10800000">
              <a:off x="10764013" y="22552405"/>
              <a:ext cx="1294492" cy="548905"/>
            </a:xfrm>
            <a:prstGeom prst="rightArrow">
              <a:avLst>
                <a:gd name="adj1" fmla="val 50000"/>
                <a:gd name="adj2" fmla="val 112088"/>
              </a:avLst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 sz="2800"/>
            </a:p>
          </p:txBody>
        </p:sp>
        <p:sp>
          <p:nvSpPr>
            <p:cNvPr id="85" name="Oval 18"/>
            <p:cNvSpPr>
              <a:spLocks noChangeArrowheads="1"/>
            </p:cNvSpPr>
            <p:nvPr/>
          </p:nvSpPr>
          <p:spPr bwMode="auto">
            <a:xfrm>
              <a:off x="9835319" y="22386932"/>
              <a:ext cx="812500" cy="820344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altLang="ja-JP" sz="2800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87" name="正方形/長方形 86"/>
          <p:cNvSpPr/>
          <p:nvPr/>
        </p:nvSpPr>
        <p:spPr>
          <a:xfrm>
            <a:off x="619817" y="21815428"/>
            <a:ext cx="29003828" cy="3643338"/>
          </a:xfrm>
          <a:prstGeom prst="rect">
            <a:avLst/>
          </a:prstGeom>
          <a:noFill/>
          <a:ln w="1016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8" name="正方形/長方形 87"/>
          <p:cNvSpPr/>
          <p:nvPr/>
        </p:nvSpPr>
        <p:spPr>
          <a:xfrm>
            <a:off x="619817" y="21386800"/>
            <a:ext cx="8786874" cy="85725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016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5400" dirty="0" smtClean="0"/>
              <a:t>Improve energy resolution</a:t>
            </a:r>
            <a:endParaRPr kumimoji="1" lang="ja-JP" altLang="en-US" sz="5400" dirty="0"/>
          </a:p>
        </p:txBody>
      </p:sp>
      <p:grpSp>
        <p:nvGrpSpPr>
          <p:cNvPr id="61" name="グループ化 60"/>
          <p:cNvGrpSpPr/>
          <p:nvPr/>
        </p:nvGrpSpPr>
        <p:grpSpPr>
          <a:xfrm>
            <a:off x="9763879" y="21907553"/>
            <a:ext cx="5929356" cy="3265461"/>
            <a:chOff x="4608238" y="4071938"/>
            <a:chExt cx="4425373" cy="2437177"/>
          </a:xfrm>
        </p:grpSpPr>
        <p:sp>
          <p:nvSpPr>
            <p:cNvPr id="62" name="Rectangle 5"/>
            <p:cNvSpPr>
              <a:spLocks noChangeArrowheads="1"/>
            </p:cNvSpPr>
            <p:nvPr/>
          </p:nvSpPr>
          <p:spPr bwMode="auto">
            <a:xfrm>
              <a:off x="4608238" y="4071938"/>
              <a:ext cx="1652849" cy="4318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ja-JP" sz="3200" dirty="0"/>
                <a:t>Bias supply</a:t>
              </a:r>
            </a:p>
          </p:txBody>
        </p:sp>
        <p:sp>
          <p:nvSpPr>
            <p:cNvPr id="63" name="Rectangle 7"/>
            <p:cNvSpPr>
              <a:spLocks noChangeArrowheads="1"/>
            </p:cNvSpPr>
            <p:nvPr/>
          </p:nvSpPr>
          <p:spPr bwMode="auto">
            <a:xfrm>
              <a:off x="6580996" y="4071938"/>
              <a:ext cx="1226308" cy="4318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ja-JP" sz="3200" dirty="0" smtClean="0"/>
                <a:t>Pre-amp</a:t>
              </a:r>
              <a:endParaRPr lang="en-US" altLang="ja-JP" sz="3200" dirty="0"/>
            </a:p>
          </p:txBody>
        </p:sp>
        <p:sp>
          <p:nvSpPr>
            <p:cNvPr id="89" name="Rectangle 8"/>
            <p:cNvSpPr>
              <a:spLocks noChangeArrowheads="1"/>
            </p:cNvSpPr>
            <p:nvPr/>
          </p:nvSpPr>
          <p:spPr bwMode="auto">
            <a:xfrm>
              <a:off x="8108677" y="4071938"/>
              <a:ext cx="924934" cy="4318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ja-JP" sz="3200" dirty="0"/>
                <a:t>FADC</a:t>
              </a:r>
            </a:p>
          </p:txBody>
        </p:sp>
        <p:sp>
          <p:nvSpPr>
            <p:cNvPr id="90" name="Rectangle 10"/>
            <p:cNvSpPr>
              <a:spLocks noChangeArrowheads="1"/>
            </p:cNvSpPr>
            <p:nvPr/>
          </p:nvSpPr>
          <p:spPr bwMode="auto">
            <a:xfrm>
              <a:off x="6207772" y="5000625"/>
              <a:ext cx="1972756" cy="43338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ja-JP" sz="3200" dirty="0" err="1"/>
                <a:t>CdTe</a:t>
              </a:r>
              <a:r>
                <a:rPr lang="en-US" altLang="ja-JP" sz="3200" dirty="0"/>
                <a:t> detector</a:t>
              </a:r>
            </a:p>
          </p:txBody>
        </p:sp>
        <p:sp>
          <p:nvSpPr>
            <p:cNvPr id="91" name="Oval 11"/>
            <p:cNvSpPr>
              <a:spLocks noChangeArrowheads="1"/>
            </p:cNvSpPr>
            <p:nvPr/>
          </p:nvSpPr>
          <p:spPr bwMode="auto">
            <a:xfrm>
              <a:off x="6881813" y="5861415"/>
              <a:ext cx="647700" cy="6477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ja-JP" sz="2800" baseline="20000" dirty="0"/>
                <a:t>137</a:t>
              </a:r>
              <a:r>
                <a:rPr lang="en-US" altLang="ja-JP" sz="2800" dirty="0"/>
                <a:t>Cs</a:t>
              </a:r>
            </a:p>
          </p:txBody>
        </p:sp>
        <p:cxnSp>
          <p:nvCxnSpPr>
            <p:cNvPr id="92" name="直線コネクタ 91"/>
            <p:cNvCxnSpPr>
              <a:stCxn id="62" idx="3"/>
              <a:endCxn id="63" idx="1"/>
            </p:cNvCxnSpPr>
            <p:nvPr/>
          </p:nvCxnSpPr>
          <p:spPr>
            <a:xfrm>
              <a:off x="6261088" y="4287838"/>
              <a:ext cx="319907" cy="0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線コネクタ 92"/>
            <p:cNvCxnSpPr>
              <a:stCxn id="63" idx="3"/>
              <a:endCxn id="89" idx="1"/>
            </p:cNvCxnSpPr>
            <p:nvPr/>
          </p:nvCxnSpPr>
          <p:spPr>
            <a:xfrm>
              <a:off x="7807304" y="4287838"/>
              <a:ext cx="301373" cy="0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線コネクタ 93"/>
            <p:cNvCxnSpPr>
              <a:stCxn id="63" idx="2"/>
              <a:endCxn id="90" idx="0"/>
            </p:cNvCxnSpPr>
            <p:nvPr/>
          </p:nvCxnSpPr>
          <p:spPr>
            <a:xfrm rot="5400000">
              <a:off x="6945707" y="4752181"/>
              <a:ext cx="496887" cy="0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上矢印 94"/>
            <p:cNvSpPr/>
            <p:nvPr/>
          </p:nvSpPr>
          <p:spPr>
            <a:xfrm>
              <a:off x="7029450" y="5499100"/>
              <a:ext cx="351311" cy="308999"/>
            </a:xfrm>
            <a:prstGeom prst="upArrow">
              <a:avLst/>
            </a:prstGeom>
            <a:solidFill>
              <a:srgbClr val="FF50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3200" dirty="0"/>
            </a:p>
          </p:txBody>
        </p:sp>
        <p:sp>
          <p:nvSpPr>
            <p:cNvPr id="96" name="テキスト ボックス 19"/>
            <p:cNvSpPr txBox="1">
              <a:spLocks noChangeArrowheads="1"/>
            </p:cNvSpPr>
            <p:nvPr/>
          </p:nvSpPr>
          <p:spPr bwMode="auto">
            <a:xfrm>
              <a:off x="7380762" y="5434873"/>
              <a:ext cx="1358154" cy="390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sz="2800" b="1" dirty="0" smtClean="0">
                  <a:solidFill>
                    <a:srgbClr val="FF5001"/>
                  </a:solidFill>
                  <a:latin typeface="Symbol" pitchFamily="18" charset="2"/>
                </a:rPr>
                <a:t>g</a:t>
              </a:r>
              <a:r>
                <a:rPr lang="en-US" altLang="ja-JP" sz="2800" b="1" dirty="0" smtClean="0">
                  <a:solidFill>
                    <a:srgbClr val="FF5001"/>
                  </a:solidFill>
                </a:rPr>
                <a:t> </a:t>
              </a:r>
              <a:r>
                <a:rPr lang="en-US" altLang="ja-JP" sz="2400" b="1" dirty="0">
                  <a:solidFill>
                    <a:srgbClr val="FF5001"/>
                  </a:solidFill>
                </a:rPr>
                <a:t>(662keV)</a:t>
              </a:r>
              <a:endParaRPr lang="ja-JP" altLang="en-US" sz="2400" b="1" dirty="0">
                <a:solidFill>
                  <a:srgbClr val="FF5001"/>
                </a:solidFill>
              </a:endParaRPr>
            </a:p>
          </p:txBody>
        </p:sp>
        <p:sp>
          <p:nvSpPr>
            <p:cNvPr id="97" name="テキスト ボックス 16"/>
            <p:cNvSpPr txBox="1">
              <a:spLocks noChangeArrowheads="1"/>
            </p:cNvSpPr>
            <p:nvPr/>
          </p:nvSpPr>
          <p:spPr bwMode="auto">
            <a:xfrm>
              <a:off x="5285626" y="4432300"/>
              <a:ext cx="868827" cy="4364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sz="3200" dirty="0">
                  <a:solidFill>
                    <a:srgbClr val="0000FF"/>
                  </a:solidFill>
                </a:rPr>
                <a:t>400V</a:t>
              </a:r>
              <a:endParaRPr lang="ja-JP" altLang="en-US" sz="3200" dirty="0">
                <a:solidFill>
                  <a:srgbClr val="0000FF"/>
                </a:solidFill>
              </a:endParaRPr>
            </a:p>
          </p:txBody>
        </p:sp>
        <p:sp>
          <p:nvSpPr>
            <p:cNvPr id="98" name="テキスト ボックス 19"/>
            <p:cNvSpPr txBox="1">
              <a:spLocks noChangeArrowheads="1"/>
            </p:cNvSpPr>
            <p:nvPr/>
          </p:nvSpPr>
          <p:spPr bwMode="auto">
            <a:xfrm>
              <a:off x="7564244" y="5981472"/>
              <a:ext cx="1096143" cy="4364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sz="3200" dirty="0" smtClean="0">
                  <a:solidFill>
                    <a:srgbClr val="000000"/>
                  </a:solidFill>
                </a:rPr>
                <a:t>Source</a:t>
              </a:r>
              <a:endParaRPr lang="ja-JP" altLang="en-US" sz="3200" dirty="0">
                <a:solidFill>
                  <a:srgbClr val="000000"/>
                </a:solidFill>
              </a:endParaRPr>
            </a:p>
          </p:txBody>
        </p:sp>
        <p:cxnSp>
          <p:nvCxnSpPr>
            <p:cNvPr id="99" name="直線矢印コネクタ 98"/>
            <p:cNvCxnSpPr/>
            <p:nvPr/>
          </p:nvCxnSpPr>
          <p:spPr>
            <a:xfrm rot="5400000" flipH="1" flipV="1">
              <a:off x="7108825" y="4751388"/>
              <a:ext cx="357187" cy="1588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テキスト ボックス 99"/>
            <p:cNvSpPr txBox="1"/>
            <p:nvPr/>
          </p:nvSpPr>
          <p:spPr>
            <a:xfrm>
              <a:off x="7401222" y="4435257"/>
              <a:ext cx="1045894" cy="43644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ja-JP" sz="3200" dirty="0" smtClean="0">
                  <a:solidFill>
                    <a:srgbClr val="FF0000"/>
                  </a:solidFill>
                </a:rPr>
                <a:t>Signal</a:t>
              </a:r>
              <a:endParaRPr lang="ja-JP" altLang="en-US" sz="3200" dirty="0">
                <a:solidFill>
                  <a:srgbClr val="FF0000"/>
                </a:solidFill>
              </a:endParaRPr>
            </a:p>
          </p:txBody>
        </p:sp>
        <p:cxnSp>
          <p:nvCxnSpPr>
            <p:cNvPr id="102" name="直線矢印コネクタ 101"/>
            <p:cNvCxnSpPr/>
            <p:nvPr/>
          </p:nvCxnSpPr>
          <p:spPr>
            <a:xfrm>
              <a:off x="7831236" y="4357688"/>
              <a:ext cx="268686" cy="1587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直線矢印コネクタ 103"/>
            <p:cNvCxnSpPr/>
            <p:nvPr/>
          </p:nvCxnSpPr>
          <p:spPr>
            <a:xfrm rot="5400000">
              <a:off x="6936373" y="4751388"/>
              <a:ext cx="357187" cy="1587"/>
            </a:xfrm>
            <a:prstGeom prst="straightConnector1">
              <a:avLst/>
            </a:prstGeom>
            <a:ln w="2222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テキスト ボックス 41"/>
            <p:cNvSpPr txBox="1">
              <a:spLocks noChangeArrowheads="1"/>
            </p:cNvSpPr>
            <p:nvPr/>
          </p:nvSpPr>
          <p:spPr bwMode="auto">
            <a:xfrm>
              <a:off x="6261089" y="4445162"/>
              <a:ext cx="768329" cy="4364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sz="3200" dirty="0">
                  <a:solidFill>
                    <a:srgbClr val="0000FF"/>
                  </a:solidFill>
                </a:rPr>
                <a:t>Bias</a:t>
              </a:r>
              <a:endParaRPr lang="ja-JP" altLang="en-US" sz="3200" dirty="0">
                <a:solidFill>
                  <a:srgbClr val="0000FF"/>
                </a:solidFill>
              </a:endParaRPr>
            </a:p>
          </p:txBody>
        </p:sp>
      </p:grpSp>
      <p:pic>
        <p:nvPicPr>
          <p:cNvPr id="1030" name="図 1" descr="案1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5246"/>
          <a:stretch>
            <a:fillRect/>
          </a:stretch>
        </p:blipFill>
        <p:spPr bwMode="auto">
          <a:xfrm>
            <a:off x="24980175" y="357190"/>
            <a:ext cx="5189898" cy="2598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 descr="C:\cdte\ichikawa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6258" r="4679" b="18137"/>
          <a:stretch>
            <a:fillRect/>
          </a:stretch>
        </p:blipFill>
        <p:spPr bwMode="auto">
          <a:xfrm>
            <a:off x="22346938" y="9294321"/>
            <a:ext cx="7348146" cy="4305737"/>
          </a:xfrm>
          <a:prstGeom prst="rect">
            <a:avLst/>
          </a:prstGeom>
          <a:noFill/>
        </p:spPr>
      </p:pic>
      <p:sp>
        <p:nvSpPr>
          <p:cNvPr id="114" name="下矢印 113"/>
          <p:cNvSpPr/>
          <p:nvPr/>
        </p:nvSpPr>
        <p:spPr>
          <a:xfrm>
            <a:off x="12621401" y="6384820"/>
            <a:ext cx="571504" cy="571504"/>
          </a:xfrm>
          <a:prstGeom prst="downArrow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5" name="テキスト ボックス 114"/>
          <p:cNvSpPr txBox="1"/>
          <p:nvPr/>
        </p:nvSpPr>
        <p:spPr>
          <a:xfrm>
            <a:off x="13192905" y="6309993"/>
            <a:ext cx="5857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 smtClean="0">
                <a:solidFill>
                  <a:srgbClr val="0000FF"/>
                </a:solidFill>
              </a:rPr>
              <a:t>R</a:t>
            </a:r>
            <a:r>
              <a:rPr kumimoji="1" lang="en-US" altLang="ja-JP" sz="3600" dirty="0" smtClean="0">
                <a:solidFill>
                  <a:srgbClr val="0000FF"/>
                </a:solidFill>
              </a:rPr>
              <a:t>equirement</a:t>
            </a:r>
            <a:endParaRPr kumimoji="1" lang="ja-JP" altLang="en-US" sz="3600" dirty="0">
              <a:solidFill>
                <a:srgbClr val="0000FF"/>
              </a:solidFill>
            </a:endParaRPr>
          </a:p>
        </p:txBody>
      </p:sp>
      <p:grpSp>
        <p:nvGrpSpPr>
          <p:cNvPr id="110" name="グループ化 1053"/>
          <p:cNvGrpSpPr/>
          <p:nvPr/>
        </p:nvGrpSpPr>
        <p:grpSpPr>
          <a:xfrm>
            <a:off x="4763221" y="14885942"/>
            <a:ext cx="500066" cy="500066"/>
            <a:chOff x="4477469" y="5313250"/>
            <a:chExt cx="7715304" cy="7715304"/>
          </a:xfrm>
        </p:grpSpPr>
        <p:sp>
          <p:nvSpPr>
            <p:cNvPr id="111" name="円/楕円 110"/>
            <p:cNvSpPr/>
            <p:nvPr/>
          </p:nvSpPr>
          <p:spPr>
            <a:xfrm>
              <a:off x="4477469" y="5313250"/>
              <a:ext cx="7715304" cy="7715304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2" name="フリーフォーム 111"/>
            <p:cNvSpPr/>
            <p:nvPr/>
          </p:nvSpPr>
          <p:spPr>
            <a:xfrm>
              <a:off x="5620477" y="6813448"/>
              <a:ext cx="1928826" cy="2000264"/>
            </a:xfrm>
            <a:custGeom>
              <a:avLst/>
              <a:gdLst>
                <a:gd name="connsiteX0" fmla="*/ 0 w 6003234"/>
                <a:gd name="connsiteY0" fmla="*/ 3710609 h 3790122"/>
                <a:gd name="connsiteX1" fmla="*/ 2941982 w 6003234"/>
                <a:gd name="connsiteY1" fmla="*/ 13252 h 3790122"/>
                <a:gd name="connsiteX2" fmla="*/ 6003234 w 6003234"/>
                <a:gd name="connsiteY2" fmla="*/ 3790122 h 3790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03234" h="3790122">
                  <a:moveTo>
                    <a:pt x="0" y="3710609"/>
                  </a:moveTo>
                  <a:cubicBezTo>
                    <a:pt x="970721" y="1855304"/>
                    <a:pt x="1941443" y="0"/>
                    <a:pt x="2941982" y="13252"/>
                  </a:cubicBezTo>
                  <a:cubicBezTo>
                    <a:pt x="3942521" y="26504"/>
                    <a:pt x="4972877" y="1908313"/>
                    <a:pt x="6003234" y="3790122"/>
                  </a:cubicBezTo>
                </a:path>
              </a:pathLst>
            </a:custGeom>
            <a:ln w="444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3" name="フリーフォーム 112"/>
            <p:cNvSpPr/>
            <p:nvPr/>
          </p:nvSpPr>
          <p:spPr>
            <a:xfrm>
              <a:off x="8978063" y="6813448"/>
              <a:ext cx="1928826" cy="2000264"/>
            </a:xfrm>
            <a:custGeom>
              <a:avLst/>
              <a:gdLst>
                <a:gd name="connsiteX0" fmla="*/ 0 w 6003234"/>
                <a:gd name="connsiteY0" fmla="*/ 3710609 h 3790122"/>
                <a:gd name="connsiteX1" fmla="*/ 2941982 w 6003234"/>
                <a:gd name="connsiteY1" fmla="*/ 13252 h 3790122"/>
                <a:gd name="connsiteX2" fmla="*/ 6003234 w 6003234"/>
                <a:gd name="connsiteY2" fmla="*/ 3790122 h 3790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03234" h="3790122">
                  <a:moveTo>
                    <a:pt x="0" y="3710609"/>
                  </a:moveTo>
                  <a:cubicBezTo>
                    <a:pt x="970721" y="1855304"/>
                    <a:pt x="1941443" y="0"/>
                    <a:pt x="2941982" y="13252"/>
                  </a:cubicBezTo>
                  <a:cubicBezTo>
                    <a:pt x="3942521" y="26504"/>
                    <a:pt x="4972877" y="1908313"/>
                    <a:pt x="6003234" y="3790122"/>
                  </a:cubicBezTo>
                </a:path>
              </a:pathLst>
            </a:custGeom>
            <a:ln w="444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パイ 115"/>
            <p:cNvSpPr/>
            <p:nvPr/>
          </p:nvSpPr>
          <p:spPr>
            <a:xfrm>
              <a:off x="5834791" y="7956456"/>
              <a:ext cx="5000660" cy="4071966"/>
            </a:xfrm>
            <a:prstGeom prst="pie">
              <a:avLst>
                <a:gd name="adj1" fmla="val 0"/>
                <a:gd name="adj2" fmla="val 10752435"/>
              </a:avLst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7" name="グループ化 1058"/>
          <p:cNvGrpSpPr/>
          <p:nvPr/>
        </p:nvGrpSpPr>
        <p:grpSpPr>
          <a:xfrm>
            <a:off x="1691387" y="19315098"/>
            <a:ext cx="500066" cy="500066"/>
            <a:chOff x="14264475" y="13385744"/>
            <a:chExt cx="642942" cy="642942"/>
          </a:xfrm>
        </p:grpSpPr>
        <p:sp>
          <p:nvSpPr>
            <p:cNvPr id="118" name="円/楕円 117"/>
            <p:cNvSpPr/>
            <p:nvPr/>
          </p:nvSpPr>
          <p:spPr>
            <a:xfrm>
              <a:off x="14264475" y="13385744"/>
              <a:ext cx="642942" cy="642942"/>
            </a:xfrm>
            <a:prstGeom prst="ellipse">
              <a:avLst/>
            </a:prstGeom>
            <a:noFill/>
            <a:ln w="4445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9" name="フリーフォーム 118"/>
            <p:cNvSpPr/>
            <p:nvPr/>
          </p:nvSpPr>
          <p:spPr>
            <a:xfrm>
              <a:off x="14413304" y="13784606"/>
              <a:ext cx="345284" cy="125017"/>
            </a:xfrm>
            <a:custGeom>
              <a:avLst/>
              <a:gdLst>
                <a:gd name="connsiteX0" fmla="*/ 0 w 6003234"/>
                <a:gd name="connsiteY0" fmla="*/ 3710609 h 3790122"/>
                <a:gd name="connsiteX1" fmla="*/ 2941982 w 6003234"/>
                <a:gd name="connsiteY1" fmla="*/ 13252 h 3790122"/>
                <a:gd name="connsiteX2" fmla="*/ 6003234 w 6003234"/>
                <a:gd name="connsiteY2" fmla="*/ 3790122 h 3790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03234" h="3790122">
                  <a:moveTo>
                    <a:pt x="0" y="3710609"/>
                  </a:moveTo>
                  <a:cubicBezTo>
                    <a:pt x="970721" y="1855304"/>
                    <a:pt x="1941443" y="0"/>
                    <a:pt x="2941982" y="13252"/>
                  </a:cubicBezTo>
                  <a:cubicBezTo>
                    <a:pt x="3942521" y="26504"/>
                    <a:pt x="4972877" y="1908313"/>
                    <a:pt x="6003234" y="3790122"/>
                  </a:cubicBezTo>
                </a:path>
              </a:pathLst>
            </a:custGeom>
            <a:ln w="444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0" name="円/楕円 119"/>
            <p:cNvSpPr/>
            <p:nvPr/>
          </p:nvSpPr>
          <p:spPr>
            <a:xfrm>
              <a:off x="14431164" y="13552433"/>
              <a:ext cx="65485" cy="65485"/>
            </a:xfrm>
            <a:prstGeom prst="ellipse">
              <a:avLst/>
            </a:prstGeom>
            <a:solidFill>
              <a:srgbClr val="0000FF"/>
            </a:solidFill>
            <a:ln w="4445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1" name="円/楕円 120"/>
            <p:cNvSpPr/>
            <p:nvPr/>
          </p:nvSpPr>
          <p:spPr>
            <a:xfrm>
              <a:off x="14675244" y="13552433"/>
              <a:ext cx="65485" cy="65485"/>
            </a:xfrm>
            <a:prstGeom prst="ellipse">
              <a:avLst/>
            </a:prstGeom>
            <a:solidFill>
              <a:srgbClr val="0000FF"/>
            </a:solidFill>
            <a:ln w="4445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22" name="グループ化 1053"/>
          <p:cNvGrpSpPr/>
          <p:nvPr/>
        </p:nvGrpSpPr>
        <p:grpSpPr>
          <a:xfrm>
            <a:off x="1119883" y="14243000"/>
            <a:ext cx="500066" cy="500066"/>
            <a:chOff x="4477469" y="5313250"/>
            <a:chExt cx="7715304" cy="7715304"/>
          </a:xfrm>
        </p:grpSpPr>
        <p:sp>
          <p:nvSpPr>
            <p:cNvPr id="123" name="円/楕円 122"/>
            <p:cNvSpPr/>
            <p:nvPr/>
          </p:nvSpPr>
          <p:spPr>
            <a:xfrm>
              <a:off x="4477469" y="5313250"/>
              <a:ext cx="7715304" cy="7715304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4" name="フリーフォーム 123"/>
            <p:cNvSpPr/>
            <p:nvPr/>
          </p:nvSpPr>
          <p:spPr>
            <a:xfrm>
              <a:off x="5620477" y="6813448"/>
              <a:ext cx="1928826" cy="2000264"/>
            </a:xfrm>
            <a:custGeom>
              <a:avLst/>
              <a:gdLst>
                <a:gd name="connsiteX0" fmla="*/ 0 w 6003234"/>
                <a:gd name="connsiteY0" fmla="*/ 3710609 h 3790122"/>
                <a:gd name="connsiteX1" fmla="*/ 2941982 w 6003234"/>
                <a:gd name="connsiteY1" fmla="*/ 13252 h 3790122"/>
                <a:gd name="connsiteX2" fmla="*/ 6003234 w 6003234"/>
                <a:gd name="connsiteY2" fmla="*/ 3790122 h 3790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03234" h="3790122">
                  <a:moveTo>
                    <a:pt x="0" y="3710609"/>
                  </a:moveTo>
                  <a:cubicBezTo>
                    <a:pt x="970721" y="1855304"/>
                    <a:pt x="1941443" y="0"/>
                    <a:pt x="2941982" y="13252"/>
                  </a:cubicBezTo>
                  <a:cubicBezTo>
                    <a:pt x="3942521" y="26504"/>
                    <a:pt x="4972877" y="1908313"/>
                    <a:pt x="6003234" y="3790122"/>
                  </a:cubicBezTo>
                </a:path>
              </a:pathLst>
            </a:custGeom>
            <a:ln w="444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5" name="フリーフォーム 124"/>
            <p:cNvSpPr/>
            <p:nvPr/>
          </p:nvSpPr>
          <p:spPr>
            <a:xfrm>
              <a:off x="8978063" y="6813448"/>
              <a:ext cx="1928826" cy="2000264"/>
            </a:xfrm>
            <a:custGeom>
              <a:avLst/>
              <a:gdLst>
                <a:gd name="connsiteX0" fmla="*/ 0 w 6003234"/>
                <a:gd name="connsiteY0" fmla="*/ 3710609 h 3790122"/>
                <a:gd name="connsiteX1" fmla="*/ 2941982 w 6003234"/>
                <a:gd name="connsiteY1" fmla="*/ 13252 h 3790122"/>
                <a:gd name="connsiteX2" fmla="*/ 6003234 w 6003234"/>
                <a:gd name="connsiteY2" fmla="*/ 3790122 h 3790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03234" h="3790122">
                  <a:moveTo>
                    <a:pt x="0" y="3710609"/>
                  </a:moveTo>
                  <a:cubicBezTo>
                    <a:pt x="970721" y="1855304"/>
                    <a:pt x="1941443" y="0"/>
                    <a:pt x="2941982" y="13252"/>
                  </a:cubicBezTo>
                  <a:cubicBezTo>
                    <a:pt x="3942521" y="26504"/>
                    <a:pt x="4972877" y="1908313"/>
                    <a:pt x="6003234" y="3790122"/>
                  </a:cubicBezTo>
                </a:path>
              </a:pathLst>
            </a:custGeom>
            <a:ln w="444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6" name="パイ 125"/>
            <p:cNvSpPr/>
            <p:nvPr/>
          </p:nvSpPr>
          <p:spPr>
            <a:xfrm>
              <a:off x="5834791" y="7956456"/>
              <a:ext cx="5000660" cy="4071966"/>
            </a:xfrm>
            <a:prstGeom prst="pie">
              <a:avLst>
                <a:gd name="adj1" fmla="val 0"/>
                <a:gd name="adj2" fmla="val 10752435"/>
              </a:avLst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7" name="グループ化 1053"/>
          <p:cNvGrpSpPr/>
          <p:nvPr/>
        </p:nvGrpSpPr>
        <p:grpSpPr>
          <a:xfrm>
            <a:off x="14978855" y="14743066"/>
            <a:ext cx="500066" cy="500066"/>
            <a:chOff x="4477469" y="5313250"/>
            <a:chExt cx="7715304" cy="7715304"/>
          </a:xfrm>
        </p:grpSpPr>
        <p:sp>
          <p:nvSpPr>
            <p:cNvPr id="128" name="円/楕円 127"/>
            <p:cNvSpPr/>
            <p:nvPr/>
          </p:nvSpPr>
          <p:spPr>
            <a:xfrm>
              <a:off x="4477469" y="5313250"/>
              <a:ext cx="7715304" cy="7715304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9" name="フリーフォーム 128"/>
            <p:cNvSpPr/>
            <p:nvPr/>
          </p:nvSpPr>
          <p:spPr>
            <a:xfrm>
              <a:off x="5620477" y="6813448"/>
              <a:ext cx="1928826" cy="2000264"/>
            </a:xfrm>
            <a:custGeom>
              <a:avLst/>
              <a:gdLst>
                <a:gd name="connsiteX0" fmla="*/ 0 w 6003234"/>
                <a:gd name="connsiteY0" fmla="*/ 3710609 h 3790122"/>
                <a:gd name="connsiteX1" fmla="*/ 2941982 w 6003234"/>
                <a:gd name="connsiteY1" fmla="*/ 13252 h 3790122"/>
                <a:gd name="connsiteX2" fmla="*/ 6003234 w 6003234"/>
                <a:gd name="connsiteY2" fmla="*/ 3790122 h 3790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03234" h="3790122">
                  <a:moveTo>
                    <a:pt x="0" y="3710609"/>
                  </a:moveTo>
                  <a:cubicBezTo>
                    <a:pt x="970721" y="1855304"/>
                    <a:pt x="1941443" y="0"/>
                    <a:pt x="2941982" y="13252"/>
                  </a:cubicBezTo>
                  <a:cubicBezTo>
                    <a:pt x="3942521" y="26504"/>
                    <a:pt x="4972877" y="1908313"/>
                    <a:pt x="6003234" y="3790122"/>
                  </a:cubicBezTo>
                </a:path>
              </a:pathLst>
            </a:custGeom>
            <a:ln w="444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0" name="フリーフォーム 129"/>
            <p:cNvSpPr/>
            <p:nvPr/>
          </p:nvSpPr>
          <p:spPr>
            <a:xfrm>
              <a:off x="8978063" y="6813448"/>
              <a:ext cx="1928826" cy="2000264"/>
            </a:xfrm>
            <a:custGeom>
              <a:avLst/>
              <a:gdLst>
                <a:gd name="connsiteX0" fmla="*/ 0 w 6003234"/>
                <a:gd name="connsiteY0" fmla="*/ 3710609 h 3790122"/>
                <a:gd name="connsiteX1" fmla="*/ 2941982 w 6003234"/>
                <a:gd name="connsiteY1" fmla="*/ 13252 h 3790122"/>
                <a:gd name="connsiteX2" fmla="*/ 6003234 w 6003234"/>
                <a:gd name="connsiteY2" fmla="*/ 3790122 h 3790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03234" h="3790122">
                  <a:moveTo>
                    <a:pt x="0" y="3710609"/>
                  </a:moveTo>
                  <a:cubicBezTo>
                    <a:pt x="970721" y="1855304"/>
                    <a:pt x="1941443" y="0"/>
                    <a:pt x="2941982" y="13252"/>
                  </a:cubicBezTo>
                  <a:cubicBezTo>
                    <a:pt x="3942521" y="26504"/>
                    <a:pt x="4972877" y="1908313"/>
                    <a:pt x="6003234" y="3790122"/>
                  </a:cubicBezTo>
                </a:path>
              </a:pathLst>
            </a:custGeom>
            <a:ln w="444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1" name="パイ 130"/>
            <p:cNvSpPr/>
            <p:nvPr/>
          </p:nvSpPr>
          <p:spPr>
            <a:xfrm>
              <a:off x="5834791" y="7956456"/>
              <a:ext cx="5000660" cy="4071966"/>
            </a:xfrm>
            <a:prstGeom prst="pie">
              <a:avLst>
                <a:gd name="adj1" fmla="val 0"/>
                <a:gd name="adj2" fmla="val 10752435"/>
              </a:avLst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32" name="グループ化 1053"/>
          <p:cNvGrpSpPr/>
          <p:nvPr/>
        </p:nvGrpSpPr>
        <p:grpSpPr>
          <a:xfrm>
            <a:off x="1477073" y="17457710"/>
            <a:ext cx="500066" cy="500066"/>
            <a:chOff x="4477469" y="5313250"/>
            <a:chExt cx="7715304" cy="7715304"/>
          </a:xfrm>
        </p:grpSpPr>
        <p:sp>
          <p:nvSpPr>
            <p:cNvPr id="133" name="円/楕円 132"/>
            <p:cNvSpPr/>
            <p:nvPr/>
          </p:nvSpPr>
          <p:spPr>
            <a:xfrm>
              <a:off x="4477469" y="5313250"/>
              <a:ext cx="7715304" cy="7715304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4" name="フリーフォーム 133"/>
            <p:cNvSpPr/>
            <p:nvPr/>
          </p:nvSpPr>
          <p:spPr>
            <a:xfrm>
              <a:off x="5620477" y="6813448"/>
              <a:ext cx="1928826" cy="2000264"/>
            </a:xfrm>
            <a:custGeom>
              <a:avLst/>
              <a:gdLst>
                <a:gd name="connsiteX0" fmla="*/ 0 w 6003234"/>
                <a:gd name="connsiteY0" fmla="*/ 3710609 h 3790122"/>
                <a:gd name="connsiteX1" fmla="*/ 2941982 w 6003234"/>
                <a:gd name="connsiteY1" fmla="*/ 13252 h 3790122"/>
                <a:gd name="connsiteX2" fmla="*/ 6003234 w 6003234"/>
                <a:gd name="connsiteY2" fmla="*/ 3790122 h 3790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03234" h="3790122">
                  <a:moveTo>
                    <a:pt x="0" y="3710609"/>
                  </a:moveTo>
                  <a:cubicBezTo>
                    <a:pt x="970721" y="1855304"/>
                    <a:pt x="1941443" y="0"/>
                    <a:pt x="2941982" y="13252"/>
                  </a:cubicBezTo>
                  <a:cubicBezTo>
                    <a:pt x="3942521" y="26504"/>
                    <a:pt x="4972877" y="1908313"/>
                    <a:pt x="6003234" y="3790122"/>
                  </a:cubicBezTo>
                </a:path>
              </a:pathLst>
            </a:custGeom>
            <a:ln w="444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5" name="フリーフォーム 134"/>
            <p:cNvSpPr/>
            <p:nvPr/>
          </p:nvSpPr>
          <p:spPr>
            <a:xfrm>
              <a:off x="8978063" y="6813448"/>
              <a:ext cx="1928826" cy="2000264"/>
            </a:xfrm>
            <a:custGeom>
              <a:avLst/>
              <a:gdLst>
                <a:gd name="connsiteX0" fmla="*/ 0 w 6003234"/>
                <a:gd name="connsiteY0" fmla="*/ 3710609 h 3790122"/>
                <a:gd name="connsiteX1" fmla="*/ 2941982 w 6003234"/>
                <a:gd name="connsiteY1" fmla="*/ 13252 h 3790122"/>
                <a:gd name="connsiteX2" fmla="*/ 6003234 w 6003234"/>
                <a:gd name="connsiteY2" fmla="*/ 3790122 h 3790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03234" h="3790122">
                  <a:moveTo>
                    <a:pt x="0" y="3710609"/>
                  </a:moveTo>
                  <a:cubicBezTo>
                    <a:pt x="970721" y="1855304"/>
                    <a:pt x="1941443" y="0"/>
                    <a:pt x="2941982" y="13252"/>
                  </a:cubicBezTo>
                  <a:cubicBezTo>
                    <a:pt x="3942521" y="26504"/>
                    <a:pt x="4972877" y="1908313"/>
                    <a:pt x="6003234" y="3790122"/>
                  </a:cubicBezTo>
                </a:path>
              </a:pathLst>
            </a:custGeom>
            <a:ln w="444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6" name="パイ 135"/>
            <p:cNvSpPr/>
            <p:nvPr/>
          </p:nvSpPr>
          <p:spPr>
            <a:xfrm>
              <a:off x="5834791" y="7956456"/>
              <a:ext cx="5000660" cy="4071966"/>
            </a:xfrm>
            <a:prstGeom prst="pie">
              <a:avLst>
                <a:gd name="adj1" fmla="val 0"/>
                <a:gd name="adj2" fmla="val 10752435"/>
              </a:avLst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cxnSp>
        <p:nvCxnSpPr>
          <p:cNvPr id="138" name="直線矢印コネクタ 137"/>
          <p:cNvCxnSpPr/>
          <p:nvPr/>
        </p:nvCxnSpPr>
        <p:spPr>
          <a:xfrm rot="5400000">
            <a:off x="25980307" y="10171034"/>
            <a:ext cx="714380" cy="285752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テキスト ボックス 139"/>
          <p:cNvSpPr txBox="1"/>
          <p:nvPr/>
        </p:nvSpPr>
        <p:spPr>
          <a:xfrm>
            <a:off x="26112747" y="9381827"/>
            <a:ext cx="31758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 err="1" smtClean="0"/>
              <a:t>CdTe</a:t>
            </a:r>
            <a:r>
              <a:rPr kumimoji="1" lang="en-US" altLang="ja-JP" sz="3600" dirty="0" smtClean="0"/>
              <a:t> detector</a:t>
            </a:r>
            <a:endParaRPr kumimoji="1" lang="ja-JP" altLang="en-US" sz="3600" dirty="0"/>
          </a:p>
        </p:txBody>
      </p:sp>
      <p:cxnSp>
        <p:nvCxnSpPr>
          <p:cNvPr id="141" name="直線矢印コネクタ 140"/>
          <p:cNvCxnSpPr/>
          <p:nvPr/>
        </p:nvCxnSpPr>
        <p:spPr>
          <a:xfrm flipV="1">
            <a:off x="24122919" y="12957116"/>
            <a:ext cx="357190" cy="285752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テキスト ボックス 141"/>
          <p:cNvSpPr txBox="1"/>
          <p:nvPr/>
        </p:nvSpPr>
        <p:spPr>
          <a:xfrm>
            <a:off x="21336837" y="12814240"/>
            <a:ext cx="28600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600" dirty="0" err="1" smtClean="0"/>
              <a:t>NaI</a:t>
            </a:r>
            <a:r>
              <a:rPr kumimoji="1" lang="en-US" altLang="ja-JP" sz="3600" dirty="0" smtClean="0"/>
              <a:t> detector</a:t>
            </a:r>
            <a:endParaRPr kumimoji="1" lang="ja-JP" altLang="en-US" sz="3600" dirty="0"/>
          </a:p>
        </p:txBody>
      </p:sp>
      <p:cxnSp>
        <p:nvCxnSpPr>
          <p:cNvPr id="175" name="直線矢印コネクタ 174"/>
          <p:cNvCxnSpPr/>
          <p:nvPr/>
        </p:nvCxnSpPr>
        <p:spPr>
          <a:xfrm>
            <a:off x="12047086" y="22302801"/>
            <a:ext cx="360000" cy="2126"/>
          </a:xfrm>
          <a:prstGeom prst="straightConnector1">
            <a:avLst/>
          </a:prstGeom>
          <a:ln w="2222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テキスト ボックス 175"/>
          <p:cNvSpPr txBox="1"/>
          <p:nvPr/>
        </p:nvSpPr>
        <p:spPr>
          <a:xfrm>
            <a:off x="762693" y="22244056"/>
            <a:ext cx="117158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Blip>
                <a:blip r:embed="rId6"/>
              </a:buBlip>
            </a:pPr>
            <a:r>
              <a:rPr kumimoji="1" lang="en-US" altLang="ja-JP" sz="4000" dirty="0" smtClean="0"/>
              <a:t>Idea</a:t>
            </a:r>
          </a:p>
          <a:p>
            <a:r>
              <a:rPr kumimoji="1" lang="en-US" altLang="ja-JP" sz="4000" dirty="0" smtClean="0"/>
              <a:t>Measure waveform from </a:t>
            </a:r>
            <a:r>
              <a:rPr kumimoji="1" lang="en-US" altLang="ja-JP" sz="4000" dirty="0" err="1" smtClean="0"/>
              <a:t>CdTe</a:t>
            </a:r>
            <a:endParaRPr kumimoji="1" lang="en-US" altLang="ja-JP" sz="4000" dirty="0" smtClean="0"/>
          </a:p>
          <a:p>
            <a:r>
              <a:rPr kumimoji="1" lang="ja-JP" altLang="en-US" sz="4000" dirty="0" smtClean="0"/>
              <a:t>→</a:t>
            </a:r>
            <a:r>
              <a:rPr lang="en-US" altLang="ja-JP" sz="4000" dirty="0" smtClean="0"/>
              <a:t>Estimate the effect of hole by</a:t>
            </a:r>
          </a:p>
          <a:p>
            <a:r>
              <a:rPr lang="en-US" altLang="ja-JP" sz="4000" dirty="0" smtClean="0"/>
              <a:t>analyzing the waveform</a:t>
            </a:r>
          </a:p>
          <a:p>
            <a:r>
              <a:rPr lang="ja-JP" altLang="en-US" sz="4000" dirty="0" smtClean="0"/>
              <a:t>→</a:t>
            </a:r>
            <a:r>
              <a:rPr lang="en-US" altLang="ja-JP" sz="4000" dirty="0" smtClean="0"/>
              <a:t>Revise the effect of hole trapping </a:t>
            </a:r>
            <a:endParaRPr kumimoji="1" lang="en-US" altLang="ja-JP" sz="4000" dirty="0" smtClean="0"/>
          </a:p>
          <a:p>
            <a:pPr>
              <a:buBlip>
                <a:blip r:embed="rId6"/>
              </a:buBlip>
            </a:pPr>
            <a:endParaRPr kumimoji="1" lang="ja-JP" altLang="en-US" sz="4000" dirty="0"/>
          </a:p>
        </p:txBody>
      </p:sp>
      <p:sp>
        <p:nvSpPr>
          <p:cNvPr id="177" name="正方形/長方形 176"/>
          <p:cNvSpPr/>
          <p:nvPr/>
        </p:nvSpPr>
        <p:spPr>
          <a:xfrm>
            <a:off x="619817" y="26101708"/>
            <a:ext cx="29003828" cy="4857784"/>
          </a:xfrm>
          <a:prstGeom prst="rect">
            <a:avLst/>
          </a:prstGeom>
          <a:noFill/>
          <a:ln w="1016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8" name="正方形/長方形 177"/>
          <p:cNvSpPr/>
          <p:nvPr/>
        </p:nvSpPr>
        <p:spPr>
          <a:xfrm>
            <a:off x="619817" y="25673080"/>
            <a:ext cx="3571900" cy="85725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016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5400" dirty="0" smtClean="0"/>
              <a:t>Waveform</a:t>
            </a:r>
            <a:endParaRPr kumimoji="1" lang="ja-JP" altLang="en-US" sz="5400" dirty="0"/>
          </a:p>
        </p:txBody>
      </p:sp>
      <p:sp>
        <p:nvSpPr>
          <p:cNvPr id="179" name="テキスト ボックス 178"/>
          <p:cNvSpPr txBox="1"/>
          <p:nvPr/>
        </p:nvSpPr>
        <p:spPr>
          <a:xfrm>
            <a:off x="8549435" y="22244056"/>
            <a:ext cx="92869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Blip>
                <a:blip r:embed="rId6"/>
              </a:buBlip>
            </a:pPr>
            <a:r>
              <a:rPr lang="en-US" altLang="ja-JP" sz="4000" dirty="0" smtClean="0"/>
              <a:t>Setup</a:t>
            </a:r>
          </a:p>
        </p:txBody>
      </p:sp>
      <p:sp>
        <p:nvSpPr>
          <p:cNvPr id="155" name="正方形/長方形 154"/>
          <p:cNvSpPr/>
          <p:nvPr/>
        </p:nvSpPr>
        <p:spPr>
          <a:xfrm>
            <a:off x="15764673" y="21815990"/>
            <a:ext cx="1393041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ja-JP" sz="4000" dirty="0" err="1" smtClean="0"/>
              <a:t>CdTe</a:t>
            </a:r>
            <a:r>
              <a:rPr lang="en-US" altLang="ja-JP" sz="4000" dirty="0" smtClean="0"/>
              <a:t> detector : CdTe505050 (CLEAR-PULSE)</a:t>
            </a:r>
          </a:p>
          <a:p>
            <a:r>
              <a:rPr lang="en-US" altLang="ja-JP" sz="3600" dirty="0" smtClean="0"/>
              <a:t>custom-made item, </a:t>
            </a:r>
            <a:r>
              <a:rPr lang="en-US" altLang="ja-JP" sz="3600" u="sng" dirty="0" err="1" smtClean="0"/>
              <a:t>ohmic</a:t>
            </a:r>
            <a:r>
              <a:rPr lang="en-US" altLang="ja-JP" sz="3600" u="sng" dirty="0" smtClean="0"/>
              <a:t> type</a:t>
            </a:r>
            <a:r>
              <a:rPr lang="en-US" altLang="ja-JP" sz="3600" dirty="0" smtClean="0"/>
              <a:t>, size of device: </a:t>
            </a:r>
            <a:r>
              <a:rPr lang="en-US" altLang="ja-JP" sz="3600" u="sng" dirty="0" smtClean="0"/>
              <a:t>5×5×5(mm</a:t>
            </a:r>
            <a:r>
              <a:rPr lang="en-US" altLang="ja-JP" sz="3600" u="sng" dirty="0" smtClean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en-US" altLang="ja-JP" sz="4000" dirty="0" smtClean="0"/>
              <a:t>Pre-amp : 580K (CLEAR-PULSE)</a:t>
            </a:r>
          </a:p>
          <a:p>
            <a:r>
              <a:rPr lang="en-US" altLang="ja-JP" sz="3600" u="sng" dirty="0" smtClean="0"/>
              <a:t>charge sensitive type</a:t>
            </a:r>
            <a:r>
              <a:rPr lang="en-US" altLang="ja-JP" sz="3600" dirty="0" smtClean="0"/>
              <a:t>, time constant:</a:t>
            </a:r>
            <a:r>
              <a:rPr lang="en-US" altLang="ja-JP" sz="3600" u="sng" dirty="0" smtClean="0"/>
              <a:t>60</a:t>
            </a:r>
            <a:r>
              <a:rPr lang="en-US" altLang="ja-JP" sz="3600" u="sng" dirty="0" smtClean="0">
                <a:latin typeface="Symbol" pitchFamily="18" charset="2"/>
              </a:rPr>
              <a:t>m</a:t>
            </a:r>
            <a:r>
              <a:rPr lang="en-US" altLang="ja-JP" sz="3600" u="sng" dirty="0" smtClean="0"/>
              <a:t>s</a:t>
            </a:r>
            <a:r>
              <a:rPr lang="ja-JP" altLang="en-US" sz="3600" u="sng" dirty="0" smtClean="0"/>
              <a:t>→</a:t>
            </a:r>
            <a:r>
              <a:rPr lang="en-US" altLang="ja-JP" sz="3600" u="sng" dirty="0" smtClean="0"/>
              <a:t> 600</a:t>
            </a:r>
            <a:r>
              <a:rPr lang="en-US" altLang="ja-JP" sz="3600" u="sng" dirty="0" smtClean="0">
                <a:latin typeface="Symbol" pitchFamily="18" charset="2"/>
              </a:rPr>
              <a:t>m</a:t>
            </a:r>
            <a:r>
              <a:rPr lang="en-US" altLang="ja-JP" sz="3600" u="sng" dirty="0" smtClean="0"/>
              <a:t>s</a:t>
            </a:r>
            <a:r>
              <a:rPr lang="en-US" altLang="ja-JP" sz="3600" dirty="0" smtClean="0"/>
              <a:t>, </a:t>
            </a:r>
            <a:r>
              <a:rPr lang="en-US" altLang="ja-JP" sz="3600" dirty="0" err="1" smtClean="0"/>
              <a:t>gain:</a:t>
            </a:r>
            <a:r>
              <a:rPr lang="en-US" altLang="ja-JP" sz="3600" u="sng" dirty="0" err="1" smtClean="0"/>
              <a:t>about</a:t>
            </a:r>
            <a:r>
              <a:rPr lang="en-US" altLang="ja-JP" sz="3600" u="sng" dirty="0" smtClean="0"/>
              <a:t> 11</a:t>
            </a:r>
          </a:p>
          <a:p>
            <a:pPr>
              <a:buFont typeface="Arial" pitchFamily="34" charset="0"/>
              <a:buChar char="•"/>
            </a:pPr>
            <a:r>
              <a:rPr lang="en-US" altLang="ja-JP" sz="4000" dirty="0" smtClean="0"/>
              <a:t>Flash ADC : V1724 (CAEN)</a:t>
            </a:r>
          </a:p>
          <a:p>
            <a:r>
              <a:rPr lang="en-US" altLang="ja-JP" sz="3600" dirty="0" smtClean="0"/>
              <a:t>sampling rate: </a:t>
            </a:r>
            <a:r>
              <a:rPr lang="en-US" altLang="ja-JP" sz="3600" u="sng" dirty="0" smtClean="0"/>
              <a:t>100MHz</a:t>
            </a:r>
            <a:r>
              <a:rPr lang="en-US" altLang="ja-JP" sz="3600" dirty="0" smtClean="0"/>
              <a:t>, dynamic range: </a:t>
            </a:r>
            <a:r>
              <a:rPr lang="en-US" altLang="ja-JP" sz="3600" u="sng" dirty="0" smtClean="0"/>
              <a:t>-2~2V</a:t>
            </a:r>
            <a:r>
              <a:rPr lang="en-US" altLang="ja-JP" sz="3600" dirty="0" smtClean="0"/>
              <a:t>, resolution: </a:t>
            </a:r>
            <a:r>
              <a:rPr lang="en-US" altLang="ja-JP" sz="3600" u="sng" dirty="0" smtClean="0"/>
              <a:t>14bit</a:t>
            </a:r>
          </a:p>
        </p:txBody>
      </p:sp>
      <p:graphicFrame>
        <p:nvGraphicFramePr>
          <p:cNvPr id="7" name="Object 3"/>
          <p:cNvGraphicFramePr>
            <a:graphicFrameLocks noChangeAspect="1"/>
          </p:cNvGraphicFramePr>
          <p:nvPr/>
        </p:nvGraphicFramePr>
        <p:xfrm>
          <a:off x="14050161" y="11562646"/>
          <a:ext cx="8358246" cy="822966"/>
        </p:xfrm>
        <a:graphic>
          <a:graphicData uri="http://schemas.openxmlformats.org/presentationml/2006/ole">
            <p:oleObj spid="_x0000_s1027" name="数式" r:id="rId9" imgW="2450880" imgH="241200" progId="Equation.3">
              <p:embed/>
            </p:oleObj>
          </a:graphicData>
        </a:graphic>
      </p:graphicFrame>
      <p:sp>
        <p:nvSpPr>
          <p:cNvPr id="157" name="テキスト ボックス 156"/>
          <p:cNvSpPr txBox="1"/>
          <p:nvPr/>
        </p:nvSpPr>
        <p:spPr>
          <a:xfrm>
            <a:off x="762693" y="26530336"/>
            <a:ext cx="935837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kumimoji="1" lang="en-US" altLang="ja-JP" sz="4000" dirty="0" smtClean="0"/>
              <a:t>Effect of electron and hole can be seen clearly.</a:t>
            </a:r>
          </a:p>
          <a:p>
            <a:pPr>
              <a:buFont typeface="Arial" pitchFamily="34" charset="0"/>
              <a:buChar char="•"/>
            </a:pPr>
            <a:r>
              <a:rPr lang="en-US" altLang="ja-JP" sz="4000" dirty="0" smtClean="0"/>
              <a:t>Drift time can be estimated from the waveform.</a:t>
            </a:r>
          </a:p>
          <a:p>
            <a:pPr>
              <a:buFont typeface="Arial" pitchFamily="34" charset="0"/>
              <a:buChar char="•"/>
            </a:pPr>
            <a:r>
              <a:rPr kumimoji="1" lang="en-US" altLang="ja-JP" sz="4000" dirty="0" smtClean="0"/>
              <a:t>The larger the effect of hole is, the longer the drift time becomes.</a:t>
            </a:r>
            <a:endParaRPr kumimoji="1" lang="ja-JP" altLang="en-US" sz="4000" dirty="0"/>
          </a:p>
        </p:txBody>
      </p:sp>
      <p:sp>
        <p:nvSpPr>
          <p:cNvPr id="158" name="テキスト ボックス 157"/>
          <p:cNvSpPr txBox="1"/>
          <p:nvPr/>
        </p:nvSpPr>
        <p:spPr>
          <a:xfrm>
            <a:off x="691255" y="41032250"/>
            <a:ext cx="288609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5400" dirty="0" smtClean="0">
                <a:solidFill>
                  <a:srgbClr val="FF0000"/>
                </a:solidFill>
              </a:rPr>
              <a:t>Now continuing R&amp;D. For </a:t>
            </a:r>
            <a:r>
              <a:rPr lang="en-US" altLang="ja-JP" sz="5400" dirty="0" smtClean="0">
                <a:solidFill>
                  <a:srgbClr val="FF0000"/>
                </a:solidFill>
              </a:rPr>
              <a:t>0</a:t>
            </a:r>
            <a:r>
              <a:rPr lang="en-US" altLang="ja-JP" sz="5400" dirty="0" smtClean="0">
                <a:solidFill>
                  <a:srgbClr val="FF0000"/>
                </a:solidFill>
                <a:latin typeface="Symbol" pitchFamily="18" charset="2"/>
              </a:rPr>
              <a:t>nbb</a:t>
            </a:r>
            <a:r>
              <a:rPr lang="en-US" altLang="ja-JP" sz="5400" dirty="0" smtClean="0">
                <a:solidFill>
                  <a:srgbClr val="FF0000"/>
                </a:solidFill>
              </a:rPr>
              <a:t> search experiment using </a:t>
            </a:r>
            <a:r>
              <a:rPr lang="en-US" altLang="ja-JP" sz="5400" dirty="0" err="1" smtClean="0">
                <a:solidFill>
                  <a:srgbClr val="FF0000"/>
                </a:solidFill>
              </a:rPr>
              <a:t>CdTe</a:t>
            </a:r>
            <a:r>
              <a:rPr lang="en-US" altLang="ja-JP" sz="5400" dirty="0" smtClean="0">
                <a:solidFill>
                  <a:srgbClr val="FF0000"/>
                </a:solidFill>
              </a:rPr>
              <a:t>, it is necessary to improve the energy resolution to </a:t>
            </a:r>
            <a:r>
              <a:rPr kumimoji="1" lang="en-US" altLang="ja-JP" sz="5400" dirty="0" smtClean="0">
                <a:solidFill>
                  <a:srgbClr val="FF0000"/>
                </a:solidFill>
              </a:rPr>
              <a:t>0.5%(FWHM) for Q value</a:t>
            </a:r>
            <a:r>
              <a:rPr lang="en-US" altLang="ja-JP" sz="5400" dirty="0" smtClean="0">
                <a:solidFill>
                  <a:srgbClr val="FF0000"/>
                </a:solidFill>
              </a:rPr>
              <a:t> with O(10cm</a:t>
            </a:r>
            <a:r>
              <a:rPr lang="en-US" altLang="ja-JP" sz="5400" baseline="30000" dirty="0" smtClean="0">
                <a:solidFill>
                  <a:srgbClr val="FF0000"/>
                </a:solidFill>
              </a:rPr>
              <a:t>3</a:t>
            </a:r>
            <a:r>
              <a:rPr lang="en-US" altLang="ja-JP" sz="5400" dirty="0" smtClean="0">
                <a:solidFill>
                  <a:srgbClr val="FF0000"/>
                </a:solidFill>
              </a:rPr>
              <a:t>) </a:t>
            </a:r>
            <a:r>
              <a:rPr lang="en-US" altLang="ja-JP" sz="5400" dirty="0" err="1" smtClean="0">
                <a:solidFill>
                  <a:srgbClr val="FF0000"/>
                </a:solidFill>
              </a:rPr>
              <a:t>CdTe</a:t>
            </a:r>
            <a:r>
              <a:rPr lang="en-US" altLang="ja-JP" sz="5400" dirty="0" smtClean="0">
                <a:solidFill>
                  <a:srgbClr val="FF0000"/>
                </a:solidFill>
              </a:rPr>
              <a:t> device.</a:t>
            </a:r>
            <a:endParaRPr kumimoji="1" lang="ja-JP" altLang="en-US" sz="5400" dirty="0">
              <a:solidFill>
                <a:srgbClr val="FF0000"/>
              </a:solidFill>
            </a:endParaRPr>
          </a:p>
        </p:txBody>
      </p:sp>
      <p:sp>
        <p:nvSpPr>
          <p:cNvPr id="159" name="テキスト ボックス 158"/>
          <p:cNvSpPr txBox="1"/>
          <p:nvPr/>
        </p:nvSpPr>
        <p:spPr>
          <a:xfrm>
            <a:off x="24173890" y="23945297"/>
            <a:ext cx="15921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 smtClean="0"/>
              <a:t>convert</a:t>
            </a:r>
            <a:endParaRPr kumimoji="1" lang="ja-JP" altLang="en-US" sz="3200" dirty="0"/>
          </a:p>
        </p:txBody>
      </p:sp>
      <p:sp>
        <p:nvSpPr>
          <p:cNvPr id="164" name="正方形/長方形 163"/>
          <p:cNvSpPr/>
          <p:nvPr/>
        </p:nvSpPr>
        <p:spPr>
          <a:xfrm>
            <a:off x="619817" y="31602434"/>
            <a:ext cx="17930938" cy="9429816"/>
          </a:xfrm>
          <a:prstGeom prst="rect">
            <a:avLst/>
          </a:prstGeom>
          <a:noFill/>
          <a:ln w="1016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5" name="正方形/長方形 164"/>
          <p:cNvSpPr/>
          <p:nvPr/>
        </p:nvSpPr>
        <p:spPr>
          <a:xfrm>
            <a:off x="619817" y="31173806"/>
            <a:ext cx="5214974" cy="85725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016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5400" dirty="0" smtClean="0"/>
              <a:t>Energy revision</a:t>
            </a:r>
            <a:endParaRPr kumimoji="1" lang="ja-JP" altLang="en-US" sz="5400" dirty="0"/>
          </a:p>
        </p:txBody>
      </p:sp>
      <p:grpSp>
        <p:nvGrpSpPr>
          <p:cNvPr id="173" name="グループ化 172"/>
          <p:cNvGrpSpPr/>
          <p:nvPr/>
        </p:nvGrpSpPr>
        <p:grpSpPr>
          <a:xfrm>
            <a:off x="10192509" y="26101708"/>
            <a:ext cx="19288260" cy="4792413"/>
            <a:chOff x="9221400" y="26101708"/>
            <a:chExt cx="20259369" cy="5033697"/>
          </a:xfrm>
        </p:grpSpPr>
        <p:grpSp>
          <p:nvGrpSpPr>
            <p:cNvPr id="154" name="グループ化 153"/>
            <p:cNvGrpSpPr/>
            <p:nvPr/>
          </p:nvGrpSpPr>
          <p:grpSpPr>
            <a:xfrm>
              <a:off x="9507151" y="26141395"/>
              <a:ext cx="6429420" cy="4714908"/>
              <a:chOff x="7763661" y="27673344"/>
              <a:chExt cx="10215590" cy="7346970"/>
            </a:xfrm>
          </p:grpSpPr>
          <p:pic>
            <p:nvPicPr>
              <p:cNvPr id="1028" name="Picture 4" descr="C:\cdte\normal.eps"/>
              <p:cNvPicPr>
                <a:picLocks noChangeAspect="1" noChangeArrowheads="1"/>
              </p:cNvPicPr>
              <p:nvPr/>
            </p:nvPicPr>
            <p:blipFill>
              <a:blip r:embed="rId10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763661" y="27673344"/>
                <a:ext cx="10215590" cy="7346970"/>
              </a:xfrm>
              <a:prstGeom prst="rect">
                <a:avLst/>
              </a:prstGeom>
              <a:noFill/>
            </p:spPr>
          </p:pic>
          <p:sp>
            <p:nvSpPr>
              <p:cNvPr id="137" name="右中かっこ 136"/>
              <p:cNvSpPr/>
              <p:nvPr/>
            </p:nvSpPr>
            <p:spPr>
              <a:xfrm rot="295743">
                <a:off x="10581620" y="31245908"/>
                <a:ext cx="449736" cy="2702859"/>
              </a:xfrm>
              <a:prstGeom prst="rightBrace">
                <a:avLst>
                  <a:gd name="adj1" fmla="val 53408"/>
                  <a:gd name="adj2" fmla="val 50000"/>
                </a:avLst>
              </a:prstGeom>
              <a:ln w="317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9" name="右中かっこ 138"/>
              <p:cNvSpPr/>
              <p:nvPr/>
            </p:nvSpPr>
            <p:spPr>
              <a:xfrm rot="2132142">
                <a:off x="11621689" y="28298729"/>
                <a:ext cx="449736" cy="3341284"/>
              </a:xfrm>
              <a:prstGeom prst="rightBrace">
                <a:avLst>
                  <a:gd name="adj1" fmla="val 53408"/>
                  <a:gd name="adj2" fmla="val 50000"/>
                </a:avLst>
              </a:prstGeom>
              <a:ln w="3175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44" name="直線コネクタ 143"/>
              <p:cNvCxnSpPr/>
              <p:nvPr/>
            </p:nvCxnSpPr>
            <p:spPr>
              <a:xfrm rot="5400000">
                <a:off x="9549567" y="31530996"/>
                <a:ext cx="6143668" cy="0"/>
              </a:xfrm>
              <a:prstGeom prst="line">
                <a:avLst/>
              </a:prstGeom>
              <a:ln w="31750">
                <a:solidFill>
                  <a:srgbClr val="0099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直線コネクタ 145"/>
              <p:cNvCxnSpPr/>
              <p:nvPr/>
            </p:nvCxnSpPr>
            <p:spPr>
              <a:xfrm rot="5400000">
                <a:off x="10085352" y="34281359"/>
                <a:ext cx="642942" cy="0"/>
              </a:xfrm>
              <a:prstGeom prst="line">
                <a:avLst/>
              </a:prstGeom>
              <a:ln w="31750">
                <a:solidFill>
                  <a:srgbClr val="0099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直線矢印コネクタ 149"/>
              <p:cNvCxnSpPr/>
              <p:nvPr/>
            </p:nvCxnSpPr>
            <p:spPr>
              <a:xfrm>
                <a:off x="10406823" y="34231551"/>
                <a:ext cx="2214578" cy="1588"/>
              </a:xfrm>
              <a:prstGeom prst="straightConnector1">
                <a:avLst/>
              </a:prstGeom>
              <a:ln w="31750">
                <a:solidFill>
                  <a:srgbClr val="009900"/>
                </a:solidFill>
                <a:prstDash val="dash"/>
                <a:headEnd type="triangle" w="lg" len="lg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1" name="テキスト ボックス 150"/>
              <p:cNvSpPr txBox="1"/>
              <p:nvPr/>
            </p:nvSpPr>
            <p:spPr>
              <a:xfrm>
                <a:off x="10714831" y="33239230"/>
                <a:ext cx="3691087" cy="10071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3600" dirty="0" smtClean="0">
                    <a:solidFill>
                      <a:srgbClr val="009900"/>
                    </a:solidFill>
                  </a:rPr>
                  <a:t>Drift time</a:t>
                </a:r>
                <a:endParaRPr kumimoji="1" lang="ja-JP" altLang="en-US" sz="3600" dirty="0">
                  <a:solidFill>
                    <a:srgbClr val="009900"/>
                  </a:solidFill>
                </a:endParaRPr>
              </a:p>
            </p:txBody>
          </p:sp>
          <p:sp>
            <p:nvSpPr>
              <p:cNvPr id="152" name="テキスト ボックス 151"/>
              <p:cNvSpPr txBox="1"/>
              <p:nvPr/>
            </p:nvSpPr>
            <p:spPr>
              <a:xfrm>
                <a:off x="10978327" y="31680782"/>
                <a:ext cx="6026671" cy="18704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3600" dirty="0" smtClean="0">
                    <a:solidFill>
                      <a:srgbClr val="FF0000"/>
                    </a:solidFill>
                  </a:rPr>
                  <a:t>Effect of electron</a:t>
                </a:r>
              </a:p>
              <a:p>
                <a:pPr algn="ctr"/>
                <a:r>
                  <a:rPr lang="en-US" altLang="ja-JP" sz="3600" dirty="0" smtClean="0">
                    <a:solidFill>
                      <a:srgbClr val="FF0000"/>
                    </a:solidFill>
                  </a:rPr>
                  <a:t>(fast)</a:t>
                </a:r>
                <a:endParaRPr kumimoji="1" lang="ja-JP" altLang="en-US" sz="36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53" name="テキスト ボックス 152"/>
              <p:cNvSpPr txBox="1"/>
              <p:nvPr/>
            </p:nvSpPr>
            <p:spPr>
              <a:xfrm>
                <a:off x="12008062" y="29699061"/>
                <a:ext cx="4722617" cy="18704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3600" dirty="0" smtClean="0">
                    <a:solidFill>
                      <a:srgbClr val="0000FF"/>
                    </a:solidFill>
                  </a:rPr>
                  <a:t>Effect of hole</a:t>
                </a:r>
              </a:p>
              <a:p>
                <a:pPr algn="ctr"/>
                <a:r>
                  <a:rPr lang="en-US" altLang="ja-JP" sz="3600" dirty="0" smtClean="0">
                    <a:solidFill>
                      <a:srgbClr val="0000FF"/>
                    </a:solidFill>
                  </a:rPr>
                  <a:t>(slow)</a:t>
                </a:r>
                <a:endParaRPr kumimoji="1" lang="ja-JP" altLang="en-US" sz="3600" dirty="0">
                  <a:solidFill>
                    <a:srgbClr val="0000FF"/>
                  </a:solidFill>
                </a:endParaRPr>
              </a:p>
            </p:txBody>
          </p:sp>
        </p:grpSp>
        <p:pic>
          <p:nvPicPr>
            <p:cNvPr id="1029" name="Picture 5" descr="C:\cdte\cathode.eps"/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971" t="6893" r="7900" b="4871"/>
            <a:stretch>
              <a:fillRect/>
            </a:stretch>
          </p:blipFill>
          <p:spPr bwMode="auto">
            <a:xfrm>
              <a:off x="22794619" y="26101708"/>
              <a:ext cx="6686150" cy="4754595"/>
            </a:xfrm>
            <a:prstGeom prst="rect">
              <a:avLst/>
            </a:prstGeom>
            <a:noFill/>
          </p:spPr>
        </p:pic>
        <p:pic>
          <p:nvPicPr>
            <p:cNvPr id="2" name="Picture 6" descr="C:\cdte\anode.eps"/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150885" y="26149653"/>
              <a:ext cx="6544359" cy="4706650"/>
            </a:xfrm>
            <a:prstGeom prst="rect">
              <a:avLst/>
            </a:prstGeom>
            <a:noFill/>
          </p:spPr>
        </p:pic>
        <p:sp>
          <p:nvSpPr>
            <p:cNvPr id="160" name="テキスト ボックス 159"/>
            <p:cNvSpPr txBox="1"/>
            <p:nvPr/>
          </p:nvSpPr>
          <p:spPr>
            <a:xfrm>
              <a:off x="23643094" y="26284271"/>
              <a:ext cx="5411780" cy="12607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ja-JP" sz="3600" dirty="0" smtClean="0"/>
                <a:t>Large e</a:t>
              </a:r>
              <a:r>
                <a:rPr kumimoji="1" lang="en-US" altLang="ja-JP" sz="3600" dirty="0" smtClean="0"/>
                <a:t>ffect of hole</a:t>
              </a:r>
            </a:p>
            <a:p>
              <a:pPr algn="ctr"/>
              <a:r>
                <a:rPr lang="en-US" altLang="ja-JP" sz="3600" dirty="0" smtClean="0"/>
                <a:t>(Ionization near </a:t>
              </a:r>
              <a:r>
                <a:rPr lang="en-US" altLang="ja-JP" sz="3600" dirty="0" smtClean="0"/>
                <a:t>ano</a:t>
              </a:r>
              <a:r>
                <a:rPr lang="en-US" altLang="ja-JP" sz="3600" dirty="0" smtClean="0"/>
                <a:t>de</a:t>
              </a:r>
              <a:r>
                <a:rPr lang="en-US" altLang="ja-JP" sz="3600" dirty="0" smtClean="0"/>
                <a:t>)</a:t>
              </a:r>
              <a:endParaRPr kumimoji="1" lang="ja-JP" altLang="en-US" sz="3600" dirty="0"/>
            </a:p>
          </p:txBody>
        </p:sp>
        <p:sp>
          <p:nvSpPr>
            <p:cNvPr id="161" name="テキスト ボックス 160"/>
            <p:cNvSpPr txBox="1"/>
            <p:nvPr/>
          </p:nvSpPr>
          <p:spPr>
            <a:xfrm>
              <a:off x="25223511" y="29498981"/>
              <a:ext cx="342593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3600" dirty="0" smtClean="0"/>
                <a:t>Long drift time</a:t>
              </a:r>
              <a:endParaRPr kumimoji="1" lang="ja-JP" altLang="en-US" sz="3600" dirty="0"/>
            </a:p>
          </p:txBody>
        </p:sp>
        <p:sp>
          <p:nvSpPr>
            <p:cNvPr id="162" name="テキスト ボックス 161"/>
            <p:cNvSpPr txBox="1"/>
            <p:nvPr/>
          </p:nvSpPr>
          <p:spPr>
            <a:xfrm>
              <a:off x="18266088" y="29498981"/>
              <a:ext cx="354456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3600" dirty="0" smtClean="0"/>
                <a:t>Short drift time</a:t>
              </a:r>
              <a:endParaRPr kumimoji="1" lang="ja-JP" altLang="en-US" sz="3600" dirty="0"/>
            </a:p>
          </p:txBody>
        </p:sp>
        <p:sp>
          <p:nvSpPr>
            <p:cNvPr id="163" name="テキスト ボックス 162"/>
            <p:cNvSpPr txBox="1"/>
            <p:nvPr/>
          </p:nvSpPr>
          <p:spPr>
            <a:xfrm>
              <a:off x="16791332" y="26284271"/>
              <a:ext cx="5815870" cy="12607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ja-JP" sz="3600" dirty="0" smtClean="0"/>
                <a:t>Large e</a:t>
              </a:r>
              <a:r>
                <a:rPr kumimoji="1" lang="en-US" altLang="ja-JP" sz="3600" dirty="0" smtClean="0"/>
                <a:t>ffect of electron</a:t>
              </a:r>
            </a:p>
            <a:p>
              <a:pPr algn="ctr"/>
              <a:r>
                <a:rPr lang="en-US" altLang="ja-JP" sz="3600" dirty="0" smtClean="0"/>
                <a:t>(Ionization near </a:t>
              </a:r>
              <a:r>
                <a:rPr lang="en-US" altLang="ja-JP" sz="3600" dirty="0" smtClean="0"/>
                <a:t>cathode)</a:t>
              </a:r>
              <a:endParaRPr kumimoji="1" lang="ja-JP" altLang="en-US" sz="3600" dirty="0"/>
            </a:p>
          </p:txBody>
        </p:sp>
        <p:sp>
          <p:nvSpPr>
            <p:cNvPr id="166" name="テキスト ボックス 165"/>
            <p:cNvSpPr txBox="1"/>
            <p:nvPr/>
          </p:nvSpPr>
          <p:spPr>
            <a:xfrm>
              <a:off x="27770701" y="30673740"/>
              <a:ext cx="152477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2400" dirty="0" smtClean="0"/>
                <a:t>Time (</a:t>
              </a:r>
              <a:r>
                <a:rPr lang="en-US" altLang="ja-JP" sz="2400" dirty="0" smtClean="0">
                  <a:latin typeface="Symbol" pitchFamily="18" charset="2"/>
                </a:rPr>
                <a:t>m</a:t>
              </a:r>
              <a:r>
                <a:rPr lang="en-US" altLang="ja-JP" sz="2400" dirty="0" smtClean="0"/>
                <a:t>s)</a:t>
              </a:r>
              <a:endParaRPr kumimoji="1" lang="ja-JP" altLang="en-US" sz="2400" dirty="0"/>
            </a:p>
          </p:txBody>
        </p:sp>
        <p:sp>
          <p:nvSpPr>
            <p:cNvPr id="167" name="テキスト ボックス 166"/>
            <p:cNvSpPr txBox="1"/>
            <p:nvPr/>
          </p:nvSpPr>
          <p:spPr>
            <a:xfrm>
              <a:off x="21055529" y="30673740"/>
              <a:ext cx="152477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2400" dirty="0" smtClean="0"/>
                <a:t>Time (</a:t>
              </a:r>
              <a:r>
                <a:rPr lang="en-US" altLang="ja-JP" sz="2400" dirty="0" smtClean="0">
                  <a:latin typeface="Symbol" pitchFamily="18" charset="2"/>
                </a:rPr>
                <a:t>m</a:t>
              </a:r>
              <a:r>
                <a:rPr lang="en-US" altLang="ja-JP" sz="2400" dirty="0" smtClean="0"/>
                <a:t>s)</a:t>
              </a:r>
              <a:endParaRPr kumimoji="1" lang="ja-JP" altLang="en-US" sz="2400" dirty="0"/>
            </a:p>
          </p:txBody>
        </p:sp>
        <p:sp>
          <p:nvSpPr>
            <p:cNvPr id="168" name="テキスト ボックス 167"/>
            <p:cNvSpPr txBox="1"/>
            <p:nvPr/>
          </p:nvSpPr>
          <p:spPr>
            <a:xfrm>
              <a:off x="14268919" y="30673740"/>
              <a:ext cx="152477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2400" dirty="0" smtClean="0"/>
                <a:t>Time (</a:t>
              </a:r>
              <a:r>
                <a:rPr lang="en-US" altLang="ja-JP" sz="2400" dirty="0" smtClean="0">
                  <a:latin typeface="Symbol" pitchFamily="18" charset="2"/>
                </a:rPr>
                <a:t>m</a:t>
              </a:r>
              <a:r>
                <a:rPr lang="en-US" altLang="ja-JP" sz="2400" dirty="0" smtClean="0"/>
                <a:t>s)</a:t>
              </a:r>
              <a:endParaRPr kumimoji="1" lang="ja-JP" altLang="en-US" sz="2400" dirty="0"/>
            </a:p>
          </p:txBody>
        </p:sp>
        <p:sp>
          <p:nvSpPr>
            <p:cNvPr id="169" name="テキスト ボックス 168"/>
            <p:cNvSpPr txBox="1"/>
            <p:nvPr/>
          </p:nvSpPr>
          <p:spPr>
            <a:xfrm rot="16200000">
              <a:off x="21767422" y="27113176"/>
              <a:ext cx="208743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2400" dirty="0" smtClean="0"/>
                <a:t>FADC counts</a:t>
              </a:r>
              <a:endParaRPr kumimoji="1" lang="ja-JP" altLang="en-US" sz="2400" dirty="0"/>
            </a:p>
          </p:txBody>
        </p:sp>
        <p:sp>
          <p:nvSpPr>
            <p:cNvPr id="170" name="テキスト ボックス 169"/>
            <p:cNvSpPr txBox="1"/>
            <p:nvPr/>
          </p:nvSpPr>
          <p:spPr>
            <a:xfrm rot="16200000">
              <a:off x="15052250" y="27113176"/>
              <a:ext cx="208743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2400" dirty="0" smtClean="0"/>
                <a:t>FADC counts</a:t>
              </a:r>
              <a:endParaRPr kumimoji="1" lang="ja-JP" altLang="en-US" sz="2400" dirty="0"/>
            </a:p>
          </p:txBody>
        </p:sp>
        <p:sp>
          <p:nvSpPr>
            <p:cNvPr id="171" name="テキスト ボックス 170"/>
            <p:cNvSpPr txBox="1"/>
            <p:nvPr/>
          </p:nvSpPr>
          <p:spPr>
            <a:xfrm rot="16200000">
              <a:off x="8408517" y="27113176"/>
              <a:ext cx="208743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2400" dirty="0" smtClean="0"/>
                <a:t>FADC counts</a:t>
              </a:r>
              <a:endParaRPr kumimoji="1" lang="ja-JP" altLang="en-US" sz="2400" dirty="0"/>
            </a:p>
          </p:txBody>
        </p:sp>
      </p:grpSp>
      <p:sp>
        <p:nvSpPr>
          <p:cNvPr id="172" name="テキスト ボックス 171"/>
          <p:cNvSpPr txBox="1"/>
          <p:nvPr/>
        </p:nvSpPr>
        <p:spPr>
          <a:xfrm>
            <a:off x="762693" y="32031624"/>
            <a:ext cx="5214974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ja-JP" sz="4000" dirty="0" smtClean="0"/>
              <a:t>The longer the drift </a:t>
            </a:r>
            <a:r>
              <a:rPr lang="en-US" altLang="ja-JP" sz="4000" smtClean="0"/>
              <a:t>time is, </a:t>
            </a:r>
            <a:r>
              <a:rPr lang="en-US" altLang="ja-JP" sz="4000" dirty="0" smtClean="0"/>
              <a:t>the lower pulse height </a:t>
            </a:r>
          </a:p>
          <a:p>
            <a:r>
              <a:rPr lang="en-US" altLang="ja-JP" sz="4000" dirty="0" smtClean="0"/>
              <a:t>becomes.</a:t>
            </a:r>
          </a:p>
          <a:p>
            <a:r>
              <a:rPr lang="ja-JP" altLang="en-US" sz="4000" dirty="0" smtClean="0"/>
              <a:t>→</a:t>
            </a:r>
            <a:r>
              <a:rPr lang="en-US" altLang="ja-JP" sz="4000" dirty="0" smtClean="0"/>
              <a:t>Revise the pulse height by drift time</a:t>
            </a:r>
          </a:p>
          <a:p>
            <a:pPr>
              <a:buFont typeface="Arial" pitchFamily="34" charset="0"/>
              <a:buChar char="•"/>
            </a:pPr>
            <a:r>
              <a:rPr lang="en-US" altLang="ja-JP" sz="4000" dirty="0" smtClean="0"/>
              <a:t>After revision, peak for photoelectric effect can be seen.</a:t>
            </a:r>
          </a:p>
          <a:p>
            <a:pPr>
              <a:buFont typeface="Arial" pitchFamily="34" charset="0"/>
              <a:buChar char="•"/>
            </a:pPr>
            <a:r>
              <a:rPr lang="en-US" altLang="ja-JP" sz="4000" dirty="0" smtClean="0"/>
              <a:t>Improved energy resolution is </a:t>
            </a:r>
            <a:r>
              <a:rPr lang="en-US" altLang="ja-JP" sz="4000" u="sng" dirty="0" smtClean="0"/>
              <a:t>2.0%(FWHM)</a:t>
            </a:r>
            <a:r>
              <a:rPr lang="en-US" altLang="ja-JP" sz="4000" dirty="0" smtClean="0"/>
              <a:t> for 662keV </a:t>
            </a:r>
            <a:r>
              <a:rPr lang="en-US" altLang="ja-JP" sz="4000" dirty="0" smtClean="0">
                <a:latin typeface="Symbol" pitchFamily="18" charset="2"/>
              </a:rPr>
              <a:t>g</a:t>
            </a:r>
            <a:r>
              <a:rPr lang="en-US" altLang="ja-JP" sz="4000" dirty="0" smtClean="0"/>
              <a:t> ray.</a:t>
            </a:r>
          </a:p>
        </p:txBody>
      </p:sp>
      <p:sp>
        <p:nvSpPr>
          <p:cNvPr id="32" name="正方形/長方形 31"/>
          <p:cNvSpPr/>
          <p:nvPr/>
        </p:nvSpPr>
        <p:spPr>
          <a:xfrm>
            <a:off x="23479977" y="4313118"/>
            <a:ext cx="6000792" cy="3714776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39" name="Picture 15" descr="C:\cdte\energy.pn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975000" y="31316682"/>
            <a:ext cx="7004383" cy="4929221"/>
          </a:xfrm>
          <a:prstGeom prst="rect">
            <a:avLst/>
          </a:prstGeom>
          <a:noFill/>
        </p:spPr>
      </p:pic>
      <p:pic>
        <p:nvPicPr>
          <p:cNvPr id="1040" name="Picture 16" descr="C:\cdte\height.pn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18869" y="31316682"/>
            <a:ext cx="7004383" cy="4929221"/>
          </a:xfrm>
          <a:prstGeom prst="rect">
            <a:avLst/>
          </a:prstGeom>
          <a:noFill/>
        </p:spPr>
      </p:pic>
      <p:pic>
        <p:nvPicPr>
          <p:cNvPr id="1041" name="Picture 17" descr="C:\cdte\et.png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975000" y="36031591"/>
            <a:ext cx="7004383" cy="4929221"/>
          </a:xfrm>
          <a:prstGeom prst="rect">
            <a:avLst/>
          </a:prstGeom>
          <a:noFill/>
        </p:spPr>
      </p:pic>
      <p:pic>
        <p:nvPicPr>
          <p:cNvPr id="1042" name="Picture 18" descr="C:\cdte\ht.png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18869" y="36031590"/>
            <a:ext cx="7004383" cy="4929221"/>
          </a:xfrm>
          <a:prstGeom prst="rect">
            <a:avLst/>
          </a:prstGeom>
          <a:noFill/>
        </p:spPr>
      </p:pic>
      <p:sp>
        <p:nvSpPr>
          <p:cNvPr id="174" name="テキスト ボックス 173"/>
          <p:cNvSpPr txBox="1"/>
          <p:nvPr/>
        </p:nvSpPr>
        <p:spPr>
          <a:xfrm>
            <a:off x="16322604" y="40570585"/>
            <a:ext cx="19876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Drift time (</a:t>
            </a:r>
            <a:r>
              <a:rPr lang="en-US" altLang="ja-JP" sz="2400" dirty="0" smtClean="0">
                <a:latin typeface="Symbol" pitchFamily="18" charset="2"/>
              </a:rPr>
              <a:t>m</a:t>
            </a:r>
            <a:r>
              <a:rPr lang="en-US" altLang="ja-JP" sz="2400" dirty="0" smtClean="0"/>
              <a:t>s)</a:t>
            </a:r>
            <a:endParaRPr kumimoji="1" lang="ja-JP" altLang="en-US" sz="2400" dirty="0"/>
          </a:p>
        </p:txBody>
      </p:sp>
      <p:sp>
        <p:nvSpPr>
          <p:cNvPr id="180" name="テキスト ボックス 179"/>
          <p:cNvSpPr txBox="1"/>
          <p:nvPr/>
        </p:nvSpPr>
        <p:spPr>
          <a:xfrm>
            <a:off x="9670324" y="40570585"/>
            <a:ext cx="19876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Drift time (</a:t>
            </a:r>
            <a:r>
              <a:rPr lang="en-US" altLang="ja-JP" sz="2400" dirty="0" smtClean="0">
                <a:latin typeface="Symbol" pitchFamily="18" charset="2"/>
              </a:rPr>
              <a:t>m</a:t>
            </a:r>
            <a:r>
              <a:rPr lang="en-US" altLang="ja-JP" sz="2400" dirty="0" smtClean="0"/>
              <a:t>s)</a:t>
            </a:r>
            <a:endParaRPr kumimoji="1" lang="ja-JP" altLang="en-US" sz="2400" dirty="0"/>
          </a:p>
        </p:txBody>
      </p:sp>
      <p:sp>
        <p:nvSpPr>
          <p:cNvPr id="181" name="テキスト ボックス 180"/>
          <p:cNvSpPr txBox="1"/>
          <p:nvPr/>
        </p:nvSpPr>
        <p:spPr>
          <a:xfrm>
            <a:off x="16390447" y="35888714"/>
            <a:ext cx="18497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Energy (</a:t>
            </a:r>
            <a:r>
              <a:rPr lang="en-US" altLang="ja-JP" sz="2400" dirty="0" err="1" smtClean="0"/>
              <a:t>keV</a:t>
            </a:r>
            <a:r>
              <a:rPr lang="en-US" altLang="ja-JP" sz="2400" dirty="0" smtClean="0"/>
              <a:t>)</a:t>
            </a:r>
            <a:endParaRPr kumimoji="1" lang="ja-JP" altLang="en-US" sz="2400" dirty="0"/>
          </a:p>
        </p:txBody>
      </p:sp>
      <p:sp>
        <p:nvSpPr>
          <p:cNvPr id="182" name="テキスト ボックス 181"/>
          <p:cNvSpPr txBox="1"/>
          <p:nvPr/>
        </p:nvSpPr>
        <p:spPr>
          <a:xfrm rot="16200000">
            <a:off x="11167820" y="37214502"/>
            <a:ext cx="2064989" cy="413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Energy (</a:t>
            </a:r>
            <a:r>
              <a:rPr lang="en-US" altLang="ja-JP" sz="2400" dirty="0" err="1" smtClean="0"/>
              <a:t>keV</a:t>
            </a:r>
            <a:r>
              <a:rPr lang="en-US" altLang="ja-JP" sz="2400" dirty="0" smtClean="0"/>
              <a:t>)</a:t>
            </a:r>
            <a:endParaRPr kumimoji="1" lang="ja-JP" altLang="en-US" sz="2400" dirty="0"/>
          </a:p>
        </p:txBody>
      </p:sp>
      <p:sp>
        <p:nvSpPr>
          <p:cNvPr id="183" name="テキスト ボックス 182"/>
          <p:cNvSpPr txBox="1"/>
          <p:nvPr/>
        </p:nvSpPr>
        <p:spPr>
          <a:xfrm>
            <a:off x="8006532" y="35888714"/>
            <a:ext cx="37250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Pulse height (FADC counts)</a:t>
            </a:r>
            <a:endParaRPr kumimoji="1" lang="ja-JP" altLang="en-US" sz="2400" dirty="0"/>
          </a:p>
        </p:txBody>
      </p:sp>
      <p:sp>
        <p:nvSpPr>
          <p:cNvPr id="184" name="テキスト ボックス 183"/>
          <p:cNvSpPr txBox="1"/>
          <p:nvPr/>
        </p:nvSpPr>
        <p:spPr>
          <a:xfrm rot="16200000">
            <a:off x="3446386" y="38317594"/>
            <a:ext cx="4158511" cy="413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Pulse height (FADC counts)</a:t>
            </a:r>
            <a:endParaRPr kumimoji="1" lang="ja-JP" altLang="en-US" sz="2400" dirty="0"/>
          </a:p>
        </p:txBody>
      </p:sp>
      <p:sp>
        <p:nvSpPr>
          <p:cNvPr id="185" name="テキスト ボックス 184"/>
          <p:cNvSpPr txBox="1"/>
          <p:nvPr/>
        </p:nvSpPr>
        <p:spPr>
          <a:xfrm rot="16200000">
            <a:off x="11427204" y="32748686"/>
            <a:ext cx="1705916" cy="413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# of events</a:t>
            </a:r>
            <a:endParaRPr kumimoji="1" lang="ja-JP" altLang="en-US" sz="2400" dirty="0"/>
          </a:p>
        </p:txBody>
      </p:sp>
      <p:sp>
        <p:nvSpPr>
          <p:cNvPr id="186" name="テキスト ボックス 185"/>
          <p:cNvSpPr txBox="1"/>
          <p:nvPr/>
        </p:nvSpPr>
        <p:spPr>
          <a:xfrm rot="16200000">
            <a:off x="4775060" y="32828719"/>
            <a:ext cx="1705916" cy="413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# of events</a:t>
            </a:r>
            <a:endParaRPr kumimoji="1" lang="ja-JP" altLang="en-US" sz="2400" dirty="0"/>
          </a:p>
        </p:txBody>
      </p:sp>
      <p:sp>
        <p:nvSpPr>
          <p:cNvPr id="188" name="右矢印 187"/>
          <p:cNvSpPr/>
          <p:nvPr/>
        </p:nvSpPr>
        <p:spPr>
          <a:xfrm>
            <a:off x="11692707" y="33388384"/>
            <a:ext cx="500066" cy="7500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9" name="右矢印 188"/>
          <p:cNvSpPr/>
          <p:nvPr/>
        </p:nvSpPr>
        <p:spPr>
          <a:xfrm>
            <a:off x="11692707" y="38174730"/>
            <a:ext cx="500066" cy="7500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0" name="正方形/長方形 189"/>
          <p:cNvSpPr/>
          <p:nvPr/>
        </p:nvSpPr>
        <p:spPr>
          <a:xfrm>
            <a:off x="18765069" y="31602434"/>
            <a:ext cx="10858576" cy="9429816"/>
          </a:xfrm>
          <a:prstGeom prst="rect">
            <a:avLst/>
          </a:prstGeom>
          <a:noFill/>
          <a:ln w="1016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1" name="正方形/長方形 190"/>
          <p:cNvSpPr/>
          <p:nvPr/>
        </p:nvSpPr>
        <p:spPr>
          <a:xfrm>
            <a:off x="18765069" y="31173806"/>
            <a:ext cx="8358246" cy="85725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016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5400" dirty="0" smtClean="0"/>
              <a:t>Temperature dependence</a:t>
            </a:r>
            <a:endParaRPr kumimoji="1" lang="ja-JP" altLang="en-US" sz="5400" dirty="0"/>
          </a:p>
        </p:txBody>
      </p:sp>
      <p:graphicFrame>
        <p:nvGraphicFramePr>
          <p:cNvPr id="23" name="Group 43"/>
          <p:cNvGraphicFramePr>
            <a:graphicFrameLocks noGrp="1"/>
          </p:cNvGraphicFramePr>
          <p:nvPr/>
        </p:nvGraphicFramePr>
        <p:xfrm>
          <a:off x="7120675" y="9580073"/>
          <a:ext cx="5715040" cy="3870960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643074"/>
                <a:gridCol w="2428892"/>
                <a:gridCol w="1643074"/>
              </a:tblGrid>
              <a:tr h="948151">
                <a:tc>
                  <a:txBody>
                    <a:bodyPr/>
                    <a:lstStyle/>
                    <a:p>
                      <a:r>
                        <a:rPr kumimoji="1" lang="en-US" altLang="ja-JP" sz="3200" dirty="0" smtClean="0"/>
                        <a:t>Nuclide</a:t>
                      </a:r>
                      <a:endParaRPr kumimoji="1" lang="ja-JP" alt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3200" dirty="0" smtClean="0"/>
                        <a:t>Isotopic composition</a:t>
                      </a:r>
                      <a:endParaRPr kumimoji="1" lang="ja-JP" alt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3200" dirty="0" smtClean="0"/>
                        <a:t>Q</a:t>
                      </a:r>
                      <a:r>
                        <a:rPr kumimoji="1" lang="en-US" altLang="ja-JP" sz="3200" baseline="0" dirty="0" smtClean="0"/>
                        <a:t> value (</a:t>
                      </a:r>
                      <a:r>
                        <a:rPr kumimoji="1" lang="en-US" altLang="ja-JP" sz="3200" baseline="0" dirty="0" err="1" smtClean="0"/>
                        <a:t>MeV</a:t>
                      </a:r>
                      <a:r>
                        <a:rPr kumimoji="1" lang="en-US" altLang="ja-JP" sz="3200" baseline="0" dirty="0" smtClean="0"/>
                        <a:t>)</a:t>
                      </a:r>
                      <a:endParaRPr kumimoji="1" lang="ja-JP" altLang="en-US" sz="3200" dirty="0"/>
                    </a:p>
                  </a:txBody>
                  <a:tcPr/>
                </a:tc>
              </a:tr>
              <a:tr h="321327">
                <a:tc>
                  <a:txBody>
                    <a:bodyPr/>
                    <a:lstStyle/>
                    <a:p>
                      <a:r>
                        <a:rPr kumimoji="1" lang="en-US" altLang="ja-JP" sz="4000" baseline="30000" dirty="0" smtClean="0"/>
                        <a:t>130</a:t>
                      </a:r>
                      <a:r>
                        <a:rPr kumimoji="1" lang="en-US" altLang="ja-JP" sz="4000" dirty="0" smtClean="0"/>
                        <a:t>Te</a:t>
                      </a:r>
                      <a:endParaRPr kumimoji="1" lang="ja-JP" alt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4000" dirty="0" smtClean="0">
                          <a:solidFill>
                            <a:srgbClr val="FF0000"/>
                          </a:solidFill>
                        </a:rPr>
                        <a:t>34%</a:t>
                      </a:r>
                      <a:endParaRPr kumimoji="1" lang="ja-JP" altLang="en-US" sz="4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4000" dirty="0" smtClean="0">
                          <a:solidFill>
                            <a:srgbClr val="FF0000"/>
                          </a:solidFill>
                        </a:rPr>
                        <a:t>2.53</a:t>
                      </a:r>
                      <a:endParaRPr kumimoji="1" lang="ja-JP" altLang="en-US" sz="4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59429">
                <a:tc>
                  <a:txBody>
                    <a:bodyPr/>
                    <a:lstStyle/>
                    <a:p>
                      <a:r>
                        <a:rPr kumimoji="1" lang="en-US" altLang="ja-JP" sz="4000" baseline="30000" dirty="0" smtClean="0"/>
                        <a:t>116</a:t>
                      </a:r>
                      <a:r>
                        <a:rPr kumimoji="1" lang="en-US" altLang="ja-JP" sz="4000" dirty="0" smtClean="0"/>
                        <a:t>Cd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4000" dirty="0" smtClean="0">
                          <a:solidFill>
                            <a:srgbClr val="FF0000"/>
                          </a:solidFill>
                        </a:rPr>
                        <a:t>7.5%</a:t>
                      </a:r>
                      <a:endParaRPr kumimoji="1" lang="ja-JP" altLang="en-US" sz="4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4000" dirty="0" smtClean="0">
                          <a:solidFill>
                            <a:srgbClr val="FF0000"/>
                          </a:solidFill>
                        </a:rPr>
                        <a:t>2.80</a:t>
                      </a:r>
                      <a:endParaRPr kumimoji="1" lang="ja-JP" altLang="en-US" sz="4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36871">
                <a:tc>
                  <a:txBody>
                    <a:bodyPr/>
                    <a:lstStyle/>
                    <a:p>
                      <a:r>
                        <a:rPr kumimoji="1" lang="en-US" altLang="ja-JP" sz="4000" baseline="30000" dirty="0" smtClean="0"/>
                        <a:t>128</a:t>
                      </a:r>
                      <a:r>
                        <a:rPr kumimoji="1" lang="en-US" altLang="ja-JP" sz="4000" dirty="0" smtClean="0"/>
                        <a:t>Te</a:t>
                      </a:r>
                      <a:endParaRPr kumimoji="1" lang="ja-JP" alt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4000" dirty="0" smtClean="0"/>
                        <a:t>31%</a:t>
                      </a:r>
                      <a:endParaRPr kumimoji="1" lang="ja-JP" alt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4000" dirty="0" smtClean="0"/>
                        <a:t>0.866</a:t>
                      </a:r>
                      <a:endParaRPr kumimoji="1" lang="ja-JP" altLang="en-US" sz="4000" dirty="0"/>
                    </a:p>
                  </a:txBody>
                  <a:tcPr/>
                </a:tc>
              </a:tr>
              <a:tr h="436871">
                <a:tc>
                  <a:txBody>
                    <a:bodyPr/>
                    <a:lstStyle/>
                    <a:p>
                      <a:r>
                        <a:rPr kumimoji="1" lang="en-US" altLang="ja-JP" sz="4000" baseline="30000" dirty="0" smtClean="0"/>
                        <a:t>106</a:t>
                      </a:r>
                      <a:r>
                        <a:rPr kumimoji="1" lang="en-US" altLang="ja-JP" sz="4000" dirty="0" smtClean="0"/>
                        <a:t>Cd</a:t>
                      </a:r>
                      <a:endParaRPr kumimoji="1" lang="ja-JP" alt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4000" dirty="0" smtClean="0"/>
                        <a:t>1.5%</a:t>
                      </a:r>
                      <a:endParaRPr kumimoji="1" lang="ja-JP" alt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4000" dirty="0" smtClean="0"/>
                        <a:t>1.75</a:t>
                      </a:r>
                      <a:endParaRPr kumimoji="1" lang="ja-JP" altLang="en-US" sz="4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4" name="テキスト ボックス 193"/>
          <p:cNvSpPr txBox="1"/>
          <p:nvPr/>
        </p:nvSpPr>
        <p:spPr>
          <a:xfrm>
            <a:off x="15478921" y="33212471"/>
            <a:ext cx="28889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00"/>
                </a:solidFill>
              </a:rPr>
              <a:t>Photoelectric effect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195" name="テキスト ボックス 194"/>
          <p:cNvSpPr txBox="1"/>
          <p:nvPr/>
        </p:nvSpPr>
        <p:spPr>
          <a:xfrm>
            <a:off x="13436792" y="35174334"/>
            <a:ext cx="23278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Compton</a:t>
            </a:r>
            <a:r>
              <a:rPr kumimoji="1" lang="en-US" altLang="ja-JP" sz="24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 effect</a:t>
            </a:r>
            <a:endParaRPr kumimoji="1" lang="ja-JP" altLang="en-US" sz="2400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044" name="Picture 20" descr="C:\cdte\noise.png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70" t="9091" r="6498" b="5455"/>
          <a:stretch>
            <a:fillRect/>
          </a:stretch>
        </p:blipFill>
        <p:spPr bwMode="auto">
          <a:xfrm>
            <a:off x="24837299" y="32160959"/>
            <a:ext cx="4765067" cy="4071966"/>
          </a:xfrm>
          <a:prstGeom prst="rect">
            <a:avLst/>
          </a:prstGeom>
          <a:noFill/>
        </p:spPr>
      </p:pic>
      <p:sp>
        <p:nvSpPr>
          <p:cNvPr id="197" name="テキスト ボックス 196"/>
          <p:cNvSpPr txBox="1"/>
          <p:nvPr/>
        </p:nvSpPr>
        <p:spPr>
          <a:xfrm>
            <a:off x="26673408" y="36128450"/>
            <a:ext cx="26516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Temperature (</a:t>
            </a:r>
            <a:r>
              <a:rPr lang="ja-JP" altLang="en-US" sz="2400" dirty="0" smtClean="0">
                <a:latin typeface="+mn-ea"/>
              </a:rPr>
              <a:t>℃</a:t>
            </a:r>
            <a:r>
              <a:rPr lang="en-US" altLang="ja-JP" sz="2400" dirty="0" smtClean="0"/>
              <a:t>)</a:t>
            </a:r>
            <a:endParaRPr kumimoji="1" lang="ja-JP" altLang="en-US" sz="2400" dirty="0"/>
          </a:p>
        </p:txBody>
      </p:sp>
      <p:grpSp>
        <p:nvGrpSpPr>
          <p:cNvPr id="201" name="グループ化 200"/>
          <p:cNvGrpSpPr/>
          <p:nvPr/>
        </p:nvGrpSpPr>
        <p:grpSpPr>
          <a:xfrm>
            <a:off x="24622985" y="36554857"/>
            <a:ext cx="4907943" cy="4477393"/>
            <a:chOff x="24622985" y="32015862"/>
            <a:chExt cx="4907943" cy="4477393"/>
          </a:xfrm>
        </p:grpSpPr>
        <p:pic>
          <p:nvPicPr>
            <p:cNvPr id="1043" name="Picture 19" descr="C:\cdte\time.png"/>
            <p:cNvPicPr>
              <a:picLocks noChangeAspect="1" noChangeArrowheads="1"/>
            </p:cNvPicPr>
            <p:nvPr/>
          </p:nvPicPr>
          <p:blipFill>
            <a:blip r:embed="rId1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339" t="7273" r="8168" b="5454"/>
            <a:stretch>
              <a:fillRect/>
            </a:stretch>
          </p:blipFill>
          <p:spPr bwMode="auto">
            <a:xfrm>
              <a:off x="24939136" y="32015862"/>
              <a:ext cx="4591792" cy="4158604"/>
            </a:xfrm>
            <a:prstGeom prst="rect">
              <a:avLst/>
            </a:prstGeom>
            <a:noFill/>
          </p:spPr>
        </p:pic>
        <p:sp>
          <p:nvSpPr>
            <p:cNvPr id="196" name="テキスト ボックス 195"/>
            <p:cNvSpPr txBox="1"/>
            <p:nvPr/>
          </p:nvSpPr>
          <p:spPr>
            <a:xfrm>
              <a:off x="26673408" y="36031590"/>
              <a:ext cx="26516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2400" dirty="0" smtClean="0"/>
                <a:t>Temperature (</a:t>
              </a:r>
              <a:r>
                <a:rPr lang="ja-JP" altLang="en-US" sz="2400" dirty="0" smtClean="0">
                  <a:latin typeface="+mn-ea"/>
                </a:rPr>
                <a:t>℃</a:t>
              </a:r>
              <a:r>
                <a:rPr lang="en-US" altLang="ja-JP" sz="2400" dirty="0" smtClean="0"/>
                <a:t>)</a:t>
              </a:r>
              <a:endParaRPr kumimoji="1" lang="ja-JP" altLang="en-US" sz="2400" dirty="0"/>
            </a:p>
          </p:txBody>
        </p:sp>
        <p:sp>
          <p:nvSpPr>
            <p:cNvPr id="198" name="テキスト ボックス 197"/>
            <p:cNvSpPr txBox="1"/>
            <p:nvPr/>
          </p:nvSpPr>
          <p:spPr>
            <a:xfrm rot="16200000">
              <a:off x="23744379" y="33123982"/>
              <a:ext cx="221887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2400" dirty="0" smtClean="0"/>
                <a:t>Drift time (</a:t>
              </a:r>
              <a:r>
                <a:rPr lang="en-US" altLang="ja-JP" sz="2400" dirty="0" smtClean="0">
                  <a:latin typeface="Symbol" pitchFamily="18" charset="2"/>
                </a:rPr>
                <a:t>m</a:t>
              </a:r>
              <a:r>
                <a:rPr lang="en-US" altLang="ja-JP" sz="2400" dirty="0" smtClean="0"/>
                <a:t>s)</a:t>
              </a:r>
              <a:endParaRPr kumimoji="1" lang="ja-JP" altLang="en-US" sz="2400" dirty="0"/>
            </a:p>
          </p:txBody>
        </p:sp>
      </p:grpSp>
      <p:sp>
        <p:nvSpPr>
          <p:cNvPr id="199" name="テキスト ボックス 198"/>
          <p:cNvSpPr txBox="1"/>
          <p:nvPr/>
        </p:nvSpPr>
        <p:spPr>
          <a:xfrm rot="16200000">
            <a:off x="22603578" y="33979032"/>
            <a:ext cx="43268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200" dirty="0" smtClean="0"/>
              <a:t>RMS of pedestal (FADC counts)</a:t>
            </a:r>
            <a:endParaRPr kumimoji="1" lang="ja-JP" altLang="en-US" sz="2200" dirty="0"/>
          </a:p>
        </p:txBody>
      </p:sp>
      <p:sp>
        <p:nvSpPr>
          <p:cNvPr id="200" name="テキスト ボックス 199"/>
          <p:cNvSpPr txBox="1"/>
          <p:nvPr/>
        </p:nvSpPr>
        <p:spPr>
          <a:xfrm>
            <a:off x="18907945" y="32031062"/>
            <a:ext cx="5500726" cy="84946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ja-JP" sz="4000" dirty="0" smtClean="0"/>
              <a:t>Noise</a:t>
            </a:r>
            <a:r>
              <a:rPr lang="ja-JP" altLang="en-US" sz="4000" dirty="0" smtClean="0"/>
              <a:t> </a:t>
            </a:r>
            <a:r>
              <a:rPr lang="en-US" altLang="ja-JP" sz="4000" dirty="0" smtClean="0"/>
              <a:t>becomes small if temperature becomes low.</a:t>
            </a:r>
          </a:p>
          <a:p>
            <a:pPr>
              <a:buFont typeface="Arial" pitchFamily="34" charset="0"/>
              <a:buChar char="•"/>
            </a:pPr>
            <a:r>
              <a:rPr lang="en-US" altLang="ja-JP" sz="4000" dirty="0" smtClean="0"/>
              <a:t>Drift time becomes long if temperature becomes low.</a:t>
            </a:r>
          </a:p>
          <a:p>
            <a:r>
              <a:rPr lang="ja-JP" altLang="en-US" sz="4000" dirty="0" smtClean="0"/>
              <a:t>→</a:t>
            </a:r>
            <a:r>
              <a:rPr lang="en-US" altLang="ja-JP" sz="4000" dirty="0" smtClean="0"/>
              <a:t>Hole mobility seems to become small if temperature becomes low.</a:t>
            </a:r>
          </a:p>
          <a:p>
            <a:endParaRPr lang="en-US" altLang="ja-JP" sz="5400" dirty="0" smtClean="0"/>
          </a:p>
          <a:p>
            <a:pPr>
              <a:buFont typeface="Arial" pitchFamily="34" charset="0"/>
              <a:buChar char="•"/>
            </a:pPr>
            <a:r>
              <a:rPr lang="en-US" altLang="ja-JP" sz="4000" dirty="0" smtClean="0"/>
              <a:t>Best energy resolution at 0</a:t>
            </a:r>
            <a:r>
              <a:rPr lang="ja-JP" altLang="en-US" sz="4000" dirty="0" smtClean="0"/>
              <a:t>℃</a:t>
            </a:r>
            <a:r>
              <a:rPr lang="en-US" altLang="ja-JP" sz="4000" dirty="0" smtClean="0"/>
              <a:t>~10</a:t>
            </a:r>
            <a:r>
              <a:rPr lang="ja-JP" altLang="en-US" sz="4000" dirty="0" smtClean="0"/>
              <a:t>℃</a:t>
            </a:r>
            <a:endParaRPr lang="en-US" altLang="ja-JP" sz="4000" dirty="0" smtClean="0"/>
          </a:p>
        </p:txBody>
      </p:sp>
      <p:sp>
        <p:nvSpPr>
          <p:cNvPr id="187" name="Oval 21"/>
          <p:cNvSpPr>
            <a:spLocks noChangeArrowheads="1"/>
          </p:cNvSpPr>
          <p:nvPr/>
        </p:nvSpPr>
        <p:spPr bwMode="auto">
          <a:xfrm>
            <a:off x="12911161" y="16575833"/>
            <a:ext cx="378160" cy="381811"/>
          </a:xfrm>
          <a:prstGeom prst="ellipse">
            <a:avLst/>
          </a:prstGeom>
          <a:solidFill>
            <a:srgbClr val="FF5001"/>
          </a:solidFill>
          <a:ln w="19050">
            <a:solidFill>
              <a:srgbClr val="0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 prstMaterial="dkEdge">
            <a:bevelT/>
          </a:sp3d>
        </p:spPr>
        <p:txBody>
          <a:bodyPr wrap="none" anchor="ctr"/>
          <a:lstStyle/>
          <a:p>
            <a:pPr algn="ctr"/>
            <a:endParaRPr lang="ja-JP" altLang="en-US" sz="2800" b="1" dirty="0">
              <a:solidFill>
                <a:srgbClr val="000000"/>
              </a:solidFill>
            </a:endParaRPr>
          </a:p>
        </p:txBody>
      </p:sp>
      <p:sp>
        <p:nvSpPr>
          <p:cNvPr id="192" name="下矢印 191"/>
          <p:cNvSpPr/>
          <p:nvPr/>
        </p:nvSpPr>
        <p:spPr>
          <a:xfrm>
            <a:off x="20765333" y="37746102"/>
            <a:ext cx="1285884" cy="11430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49105" y="4598870"/>
            <a:ext cx="5235669" cy="4039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02" name="直線コネクタ 201"/>
          <p:cNvCxnSpPr/>
          <p:nvPr/>
        </p:nvCxnSpPr>
        <p:spPr>
          <a:xfrm rot="5400000">
            <a:off x="23658572" y="7920737"/>
            <a:ext cx="2143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直線コネクタ 205"/>
          <p:cNvCxnSpPr/>
          <p:nvPr/>
        </p:nvCxnSpPr>
        <p:spPr>
          <a:xfrm rot="5400000">
            <a:off x="23944324" y="7920737"/>
            <a:ext cx="2143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直線コネクタ 206"/>
          <p:cNvCxnSpPr/>
          <p:nvPr/>
        </p:nvCxnSpPr>
        <p:spPr>
          <a:xfrm rot="5400000">
            <a:off x="24230076" y="7920737"/>
            <a:ext cx="2143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直線コネクタ 207"/>
          <p:cNvCxnSpPr/>
          <p:nvPr/>
        </p:nvCxnSpPr>
        <p:spPr>
          <a:xfrm rot="5400000">
            <a:off x="24515828" y="7920737"/>
            <a:ext cx="2143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直線コネクタ 208"/>
          <p:cNvCxnSpPr/>
          <p:nvPr/>
        </p:nvCxnSpPr>
        <p:spPr>
          <a:xfrm rot="5400000">
            <a:off x="24801580" y="7920737"/>
            <a:ext cx="2143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直線コネクタ 209"/>
          <p:cNvCxnSpPr/>
          <p:nvPr/>
        </p:nvCxnSpPr>
        <p:spPr>
          <a:xfrm rot="5400000">
            <a:off x="25087332" y="7920737"/>
            <a:ext cx="2143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直線コネクタ 210"/>
          <p:cNvCxnSpPr/>
          <p:nvPr/>
        </p:nvCxnSpPr>
        <p:spPr>
          <a:xfrm rot="5400000">
            <a:off x="25373084" y="7920737"/>
            <a:ext cx="2143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直線コネクタ 211"/>
          <p:cNvCxnSpPr/>
          <p:nvPr/>
        </p:nvCxnSpPr>
        <p:spPr>
          <a:xfrm rot="5400000">
            <a:off x="25658836" y="7920737"/>
            <a:ext cx="2143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直線コネクタ 212"/>
          <p:cNvCxnSpPr/>
          <p:nvPr/>
        </p:nvCxnSpPr>
        <p:spPr>
          <a:xfrm rot="5400000">
            <a:off x="25944588" y="7920737"/>
            <a:ext cx="2143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直線コネクタ 213"/>
          <p:cNvCxnSpPr/>
          <p:nvPr/>
        </p:nvCxnSpPr>
        <p:spPr>
          <a:xfrm rot="5400000">
            <a:off x="26230340" y="7920737"/>
            <a:ext cx="2143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直線コネクタ 214"/>
          <p:cNvCxnSpPr/>
          <p:nvPr/>
        </p:nvCxnSpPr>
        <p:spPr>
          <a:xfrm rot="5400000">
            <a:off x="26516092" y="7920737"/>
            <a:ext cx="2143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直線コネクタ 215"/>
          <p:cNvCxnSpPr/>
          <p:nvPr/>
        </p:nvCxnSpPr>
        <p:spPr>
          <a:xfrm rot="5400000">
            <a:off x="26801844" y="7920737"/>
            <a:ext cx="2143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直線コネクタ 216"/>
          <p:cNvCxnSpPr/>
          <p:nvPr/>
        </p:nvCxnSpPr>
        <p:spPr>
          <a:xfrm rot="5400000">
            <a:off x="27087596" y="7920737"/>
            <a:ext cx="2143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直線コネクタ 217"/>
          <p:cNvCxnSpPr/>
          <p:nvPr/>
        </p:nvCxnSpPr>
        <p:spPr>
          <a:xfrm rot="5400000">
            <a:off x="27373348" y="7920737"/>
            <a:ext cx="2143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直線コネクタ 218"/>
          <p:cNvCxnSpPr/>
          <p:nvPr/>
        </p:nvCxnSpPr>
        <p:spPr>
          <a:xfrm rot="5400000">
            <a:off x="27659100" y="7920737"/>
            <a:ext cx="2143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直線コネクタ 219"/>
          <p:cNvCxnSpPr/>
          <p:nvPr/>
        </p:nvCxnSpPr>
        <p:spPr>
          <a:xfrm rot="5400000">
            <a:off x="27944852" y="7920737"/>
            <a:ext cx="2143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直線コネクタ 220"/>
          <p:cNvCxnSpPr/>
          <p:nvPr/>
        </p:nvCxnSpPr>
        <p:spPr>
          <a:xfrm rot="5400000">
            <a:off x="28230604" y="7920737"/>
            <a:ext cx="2143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直線コネクタ 221"/>
          <p:cNvCxnSpPr/>
          <p:nvPr/>
        </p:nvCxnSpPr>
        <p:spPr>
          <a:xfrm rot="5400000">
            <a:off x="28516356" y="7920737"/>
            <a:ext cx="2143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直線コネクタ 222"/>
          <p:cNvCxnSpPr/>
          <p:nvPr/>
        </p:nvCxnSpPr>
        <p:spPr>
          <a:xfrm rot="5400000">
            <a:off x="28802108" y="7920737"/>
            <a:ext cx="2143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直線コネクタ 223"/>
          <p:cNvCxnSpPr/>
          <p:nvPr/>
        </p:nvCxnSpPr>
        <p:spPr>
          <a:xfrm rot="5400000">
            <a:off x="29087860" y="7920737"/>
            <a:ext cx="2143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直線コネクタ 226"/>
          <p:cNvCxnSpPr/>
          <p:nvPr/>
        </p:nvCxnSpPr>
        <p:spPr>
          <a:xfrm>
            <a:off x="23479977" y="7742142"/>
            <a:ext cx="2143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直線コネクタ 227"/>
          <p:cNvCxnSpPr/>
          <p:nvPr/>
        </p:nvCxnSpPr>
        <p:spPr>
          <a:xfrm>
            <a:off x="23479977" y="7456390"/>
            <a:ext cx="2143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直線コネクタ 228"/>
          <p:cNvCxnSpPr/>
          <p:nvPr/>
        </p:nvCxnSpPr>
        <p:spPr>
          <a:xfrm>
            <a:off x="23479977" y="7170638"/>
            <a:ext cx="2143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直線コネクタ 229"/>
          <p:cNvCxnSpPr/>
          <p:nvPr/>
        </p:nvCxnSpPr>
        <p:spPr>
          <a:xfrm>
            <a:off x="23479977" y="6884886"/>
            <a:ext cx="2143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直線コネクタ 230"/>
          <p:cNvCxnSpPr/>
          <p:nvPr/>
        </p:nvCxnSpPr>
        <p:spPr>
          <a:xfrm>
            <a:off x="23479977" y="6599134"/>
            <a:ext cx="2143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直線コネクタ 231"/>
          <p:cNvCxnSpPr/>
          <p:nvPr/>
        </p:nvCxnSpPr>
        <p:spPr>
          <a:xfrm>
            <a:off x="23479977" y="6313382"/>
            <a:ext cx="2143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直線コネクタ 232"/>
          <p:cNvCxnSpPr/>
          <p:nvPr/>
        </p:nvCxnSpPr>
        <p:spPr>
          <a:xfrm>
            <a:off x="23479977" y="6027630"/>
            <a:ext cx="2143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直線コネクタ 233"/>
          <p:cNvCxnSpPr/>
          <p:nvPr/>
        </p:nvCxnSpPr>
        <p:spPr>
          <a:xfrm>
            <a:off x="23479977" y="5741878"/>
            <a:ext cx="2143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直線コネクタ 234"/>
          <p:cNvCxnSpPr/>
          <p:nvPr/>
        </p:nvCxnSpPr>
        <p:spPr>
          <a:xfrm>
            <a:off x="23479977" y="5456126"/>
            <a:ext cx="2143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直線コネクタ 235"/>
          <p:cNvCxnSpPr/>
          <p:nvPr/>
        </p:nvCxnSpPr>
        <p:spPr>
          <a:xfrm>
            <a:off x="23479977" y="5170374"/>
            <a:ext cx="2143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直線コネクタ 237"/>
          <p:cNvCxnSpPr/>
          <p:nvPr/>
        </p:nvCxnSpPr>
        <p:spPr>
          <a:xfrm>
            <a:off x="23479977" y="4884622"/>
            <a:ext cx="2143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直線コネクタ 238"/>
          <p:cNvCxnSpPr/>
          <p:nvPr/>
        </p:nvCxnSpPr>
        <p:spPr>
          <a:xfrm>
            <a:off x="23479977" y="4598870"/>
            <a:ext cx="2143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雪藤">
  <a:themeElements>
    <a:clrScheme name="雪藤">
      <a:dk1>
        <a:sysClr val="windowText" lastClr="000000"/>
      </a:dk1>
      <a:lt1>
        <a:sysClr val="window" lastClr="FFFFFF"/>
      </a:lt1>
      <a:dk2>
        <a:srgbClr val="000049"/>
      </a:dk2>
      <a:lt2>
        <a:srgbClr val="E3E8FF"/>
      </a:lt2>
      <a:accent1>
        <a:srgbClr val="947098"/>
      </a:accent1>
      <a:accent2>
        <a:srgbClr val="809E90"/>
      </a:accent2>
      <a:accent3>
        <a:srgbClr val="7574AC"/>
      </a:accent3>
      <a:accent4>
        <a:srgbClr val="A4715D"/>
      </a:accent4>
      <a:accent5>
        <a:srgbClr val="9E9E78"/>
      </a:accent5>
      <a:accent6>
        <a:srgbClr val="6079A4"/>
      </a:accent6>
      <a:hlink>
        <a:srgbClr val="0000FF"/>
      </a:hlink>
      <a:folHlink>
        <a:srgbClr val="800080"/>
      </a:folHlink>
    </a:clrScheme>
    <a:fontScheme name="雪藤">
      <a:majorFont>
        <a:latin typeface="Bookman Old Style"/>
        <a:ea typeface=""/>
        <a:cs typeface=""/>
        <a:font script="Jpan" typeface="HGP明朝E"/>
        <a:font script="Hang" typeface="돋움"/>
        <a:font script="Hans" typeface="黑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方正舒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雪藤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sat val="13000"/>
                <a:lum val="79000"/>
              </a:schemeClr>
            </a:gs>
            <a:gs pos="100000">
              <a:schemeClr val="phClr">
                <a:sat val="100000"/>
                <a:lum val="95000"/>
              </a:schemeClr>
            </a:gs>
          </a:gsLst>
          <a:lin ang="5400000" scaled="1"/>
        </a:gradFill>
        <a:blipFill>
          <a:blip xmlns:r="http://schemas.openxmlformats.org/officeDocument/2006/relationships" r:embed="rId1">
            <a:duotone>
              <a:srgbClr val="FFFFFF"/>
              <a:schemeClr val="phClr">
                <a:tint val="100000"/>
              </a:schemeClr>
            </a:duotone>
          </a:blip>
        </a:blipFill>
      </a:fillStyleLst>
      <a:lnStyleLst>
        <a:ln w="9525">
          <a:solidFill>
            <a:schemeClr val="phClr">
              <a:alpha val="100000"/>
            </a:schemeClr>
          </a:solidFill>
          <a:prstDash val="solid"/>
        </a:ln>
        <a:ln w="12700">
          <a:solidFill>
            <a:schemeClr val="phClr">
              <a:alpha val="100000"/>
            </a:schemeClr>
          </a:solidFill>
          <a:prstDash val="solid"/>
        </a:ln>
        <a:ln w="38100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glow rad="101600">
              <a:schemeClr val="phClr">
                <a:alpha val="10000"/>
              </a:schemeClr>
            </a:glow>
            <a:outerShdw blurRad="50800" dist="50800" dir="5400000" algn="tl">
              <a:srgbClr val="7D7D7D">
                <a:alpha val="65000"/>
              </a:srgbClr>
            </a:outerShdw>
          </a:effectLst>
          <a:scene3d>
            <a:camera prst="perspectiveFront"/>
            <a:lightRig rig="threePt" dir="t">
              <a:rot lat="0" lon="0" rev="18900000"/>
            </a:lightRig>
          </a:scene3d>
          <a:sp3d/>
        </a:effectStyle>
        <a:effectStyle>
          <a:effectLst>
            <a:glow rad="101600">
              <a:schemeClr val="phClr">
                <a:alpha val="15000"/>
              </a:schemeClr>
            </a:glow>
            <a:outerShdw blurRad="50800" dist="50800" dir="5400000" algn="tl">
              <a:srgbClr val="7D7D7D">
                <a:alpha val="65000"/>
              </a:srgbClr>
            </a:outerShdw>
          </a:effectLst>
          <a:scene3d>
            <a:camera prst="perspectiveFront" fov="0"/>
            <a:lightRig rig="glow" dir="t">
              <a:rot lat="0" lon="0" rev="2700000"/>
            </a:lightRig>
          </a:scene3d>
          <a:sp3d>
            <a:bevelT w="342900" h="38100" prst="softRound"/>
            <a:bevelB w="342900" h="38100" prst="softRound"/>
            <a:contourClr>
              <a:srgbClr val="000000"/>
            </a:contourClr>
          </a:sp3d>
        </a:effectStyle>
      </a:effectStyleLst>
      <a:bg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sat val="0"/>
                <a:lum val="100000"/>
              </a:schemeClr>
            </a:gs>
            <a:gs pos="100000">
              <a:schemeClr val="phClr">
                <a:sat val="100000"/>
                <a:lum val="90000"/>
              </a:schemeClr>
            </a:gs>
          </a:gsLst>
          <a:lin ang="16200000" scaled="1"/>
        </a:gradFill>
        <a:blipFill rotWithShape="0">
          <a:blip xmlns:r="http://schemas.openxmlformats.org/officeDocument/2006/relationships" r:embed="rId2">
            <a:duotone>
              <a:schemeClr val="phClr">
                <a:shade val="28000"/>
                <a:satMod val="250000"/>
              </a:schemeClr>
              <a:schemeClr val="phClr">
                <a:tint val="92350"/>
                <a:satMod val="150000"/>
              </a:schemeClr>
            </a:duotone>
          </a:blip>
          <a:srcRect/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7465</TotalTime>
  <Words>645</Words>
  <Application>Microsoft Office PowerPoint</Application>
  <PresentationFormat>ユーザー設定</PresentationFormat>
  <Paragraphs>175</Paragraphs>
  <Slides>1</Slides>
  <Notes>1</Notes>
  <HiddenSlides>0</HiddenSlides>
  <MMClips>0</MMClips>
  <ScaleCrop>false</ScaleCrop>
  <HeadingPairs>
    <vt:vector size="6" baseType="variant"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3" baseType="lpstr">
      <vt:lpstr>雪藤</vt:lpstr>
      <vt:lpstr>数式</vt:lpstr>
      <vt:lpstr>スライド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kikawa</dc:creator>
  <cp:lastModifiedBy>kikawa</cp:lastModifiedBy>
  <cp:revision>760</cp:revision>
  <dcterms:created xsi:type="dcterms:W3CDTF">2010-05-25T10:22:23Z</dcterms:created>
  <dcterms:modified xsi:type="dcterms:W3CDTF">2010-09-01T12:15:22Z</dcterms:modified>
</cp:coreProperties>
</file>