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62" r:id="rId5"/>
    <p:sldId id="263" r:id="rId6"/>
    <p:sldId id="276" r:id="rId7"/>
    <p:sldId id="265" r:id="rId8"/>
    <p:sldId id="274" r:id="rId9"/>
    <p:sldId id="264" r:id="rId10"/>
    <p:sldId id="273" r:id="rId11"/>
    <p:sldId id="266" r:id="rId12"/>
    <p:sldId id="267" r:id="rId13"/>
    <p:sldId id="268" r:id="rId14"/>
    <p:sldId id="270" r:id="rId15"/>
    <p:sldId id="279" r:id="rId16"/>
    <p:sldId id="272" r:id="rId17"/>
    <p:sldId id="271" r:id="rId18"/>
    <p:sldId id="259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14.2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54 1,'-5'5,"0"1,0 1,0-1,1 1,0 0,1 0,0 0,0 0,0 0,1 1,0-1,0 1,1 0,0 0,-3 23,3 0,1 30,0-25,2 613,0-622,2 0,0 0,2 0,1-1,0 0,13 25,5 22,-17-47,26 84,4-2,19 29,-20-46,-26-60,1-1,1-1,3 2,151 243,-132-213,2-1,3-1,36 39,9 7,-4 3,38 73,-67-107,17 16,-1-2,-16-22,49 50,-81-94,0 2,-2 1,-1 0,4 9,55 111,-39-70,12 12,5-2,-21-36,-2 2,-2 1,6 20,-25-52,2 0,0-1,1 0,1-1,0 0,2-1,5 4,1 3,0 0,16 25,-22-22,-1 0,-1 1,-1 0,-2 2,-1-1,5 25,2-2,2-1,2-1,9 13,31 74,-4 1,-17-47,4 30,-39-101,0 0,-2 1,-1-1,0 1,-2 21,0-15,1 0,5 25,-5-49,-1 1,1 0,0-1,1 1,-1-1,1 0,-1 1,1-1,0 0,0 0,1 0,-1 0,0-1,1 1,0 0,0-1,2 2,26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29.9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101 1,'0'10,"-2"1,0-1,0 0,-1 1,0-1,0 0,-1-1,-1 1,1-1,-2 0,-3 5,-24 52,27-49,1 0,1 0,1 0,0 1,1 0,1-1,1 1,1 10,4 24,2 0,5 10,-2-13,-2 1,0 28,-9 173,2 26,14-122,-10-119,-1-9,2-1,2 0,0 0,5 9,-4-12,-1 1,-1 0,0 1,-2-1,-1 6,1 88,-7 75,-1-33,3-117,-1 146,-13 71,7-173,4-38,-3-1,-1-1,-9 32,9-54,2-1,1 1,1 0,1 1,1-1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 57,'-1'95,"4"223,9-200,-5-54,-1 25,-5 15,-2-14,6 7,-3-67,3 0,0 0,2 0,1-1,3 6,2 0,-2 1,-1 0,-2 1,-1 0,-2 0,-2 1,-1 15,-5 723,-1-702,-2 0,-6 9,5-32,4-28,-19 139,8 1,6 17,10 138,-7-265,5-50,-1 0,0 0,1-1,-1 1,0-1,0 1,0-1,-1 1,1-1,-1 1,1-1,-1 0,0 0,0 0,0 0,0 0,-1 0,2-1,1-1,-1 0,1 0,-1 1,1-1,-1 0,1 0,-1 0,1 0,-1 0,0 0,1 0,-1 0,1 0,-1 0,1 0,-1 0,0 0,1-1,-1 1,1 0,-1 0,1 0,-1-1,1 1,-1 0,1-1,0 1,-1 0,1-1,-1 1,1-1,0 1,-1-1,1 1,0-1,-1 1,-9-24,5-2,0 0,2-1,1-15,2 40,-4-71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11 380,'-1'16,"3"20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2.4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 0,'0'1135,"4"-1039,5 13,3 76,-10 719,-4-436,3-451,0 0,1-1,1 1,0-1,2 0,-1 0,2 0,0-1,3 3,-6-8,1 0,-1 0,0 0,-1 1,-1-1,1 1,-2 0,1-1,-2 1,1 0,-2 2,-3 20,-2 0,-10 30,-4 14,19-70,1-1,-1 1,0-1,-1 0,1 0,-1 0,-1 0,-3 5,-11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1,'0'1468,"2"-1428,2-1,2 0,2-1,1 1,3 2,15 65,-11-4,-4 0,-3 25,13 120,12-14,47 384,-54-427,-13-109,2 65,8 299,-22 107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5.8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280 1,'1'0,"0"0,0 1,0-1,0 1,1-1,-1 1,0-1,0 1,0 0,0 0,0-1,0 1,0 0,-1 0,1 0,0 0,0 0,-1 0,1 0,-1 0,1 0,-1 0,1 1,-1-1,1 0,-1 0,0 0,0 1,0-1,0 0,0 1,2 46,-2-45,-4 64,-6 17,0 5,8-69,0 0,-1 0,-1 0,-1 0,-1-1,0 1,-2-1,-3 6,1-7,2 0,0 1,2 0,0 0,0 1,2-1,1 1,0 0,2 0,0 0,1 9,-11 190,-1-3,13-78,-2 143,-2-249,-2 1,-1-1,-2-1,-5 14,1-5,2 1,-1 18,0 4,-3-1,-17 49,22-78,2-1,2 1,1 1,0 32,9 137,-2-153,3 1,1-1,3-1,2 1,2-2,2 0,20 39,-19-52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6.9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1,'4'4,"2"10,-1 11,-1 6,-1 6,-1 0,-1-1,0-3,-1 2,0-5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20.5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1141 1,'-1'11,"0"0,0 0,-1-1,-3 6,-4 32,2 1,-11 36,8-38,1 0,2 6,-1 148,1-17,-7 400,14-503,-2-55,-1 0,-1 0,-2 0,0 0,-2-1,-1 0,-5 9,-2 10,-8 32,6 6,13-50,-2 0,-2-1,0 0,-2-1,-11 20,-1-6,-4 5,-20 52,25-48,-29 45,-9 21,-145 388,160-394,28-72,1 1,1 1,-5 33,-2 68,3 35,12-108,1-26,-3-1,-1 0,-3 0,-1 7,-8 52,0 64,-32 186,47-325,-1-1,-2 0,-1 0,-1 0,1-5,2-1,1 1,0 1,2-1,0 1,0 16,-10 154,12-163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22.8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2239 9,'-1'-1,"1"0,-1 1,1-1,-1 0,0 1,1-1,-1 1,0-1,1 1,-1-1,0 1,0 0,0-1,0 1,1 0,-1 0,0-1,0 1,0 0,0 0,0 0,0 0,1 0,-1 0,0 0,0 0,0 1,0-1,0 0,0 1,0 0,-1 0,0 0,1 1,-1-1,1 1,0-1,-1 1,1 0,0-1,0 1,0 0,0 0,0 0,-3 9,0 1,1-1,0 1,-1 5,-7 88,4 0,4 0,7 32,-2-13,0-23,1-41,-2 0,-3 0,-3-1,-12 59,11-95,-7 36,-3-1,-2-1,-14 29,-117 218,112-238,-3-3,-3-1,-26 28,-119 146,45-41,75-112,-71 89,-35 93,120-190,34-49,1 1,-8 16,-34 53,43-72,2 1,1 0,1 1,1 1,-1 6,-9 33,-3-1,-21 38,14-35,-4 17,15-29,-3-2,-16 23,-107 151,134-204,0 1,2 0,1 1,1 0,1 0,1 1,-2 18,1-13,-3 6,-2 0,-1-1,-7 9,3-6,1 0,-6 27,1 5,12-40,1 0,2 0,0 1,3 0,0 6,2 6,-3-1,-1-1,-11 37,11-61,2-12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6.3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 0,'-5'5,"4"13,5 8,3 4,0 10,-2 2,3 2,0 7,-1-1,2 3,0 1,-1-4,-3-2,-2-5,-1-1,-1-9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52.9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0,'0'77,"0"33,6 23,-3-95,3 0,1-1,1 1,3-1,6 14,21 53,5 38,-31-103,2-1,2-1,1 0,2-1,1-1,2-1,2 0,-15-20,0 1,-1 0,-1 0,0 1,-1-1,3 11,-2 6,0 0,1 31,0-18,2 0,1 0,3-1,1-1,10 16,-22-51,6 18,-1 1,-2-1,1 11,-3-15,0 0,2-1,1 1,0-1,5 7,67 119,-34-67,-4 1,10 33,51 121,-76-175,27 43,11 24,-36-71,20 27,-19-33,-1 2,2 12,10 33,11 51,-40-106,-1-1,-2 2,-2-1,-1 1,-3 6,-1-11,1 0,2-1,8 33,43 189,-36-155,-5 1,-2 47,-4 80,-10 3,0-34,2-165,0-6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8.4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23 205,'-4'-4,"-6"-6,4-18,6-8,-1-3,0-7,0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21.2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 13,'-5'0,"0"8,-1 8,2 8,9 10,5 3,-1-9,0-18,-8-15,-2-15,2-8,1-8,1-6,-1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37.8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0,'4'5,"2"4,-1 7,8 12,1 5,-1 3,-4 2,-2 0,-3 1,-2 3,-2-1,0-4,4-4,1 1,0-5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38.8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20 266,'0'-12,"0"-10,0-4,0-6,0-3,0 2,0 1,-8-7,-3 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6:21.014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14:38:22.189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8:56.5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1,'0'15,"-1"-11,1-1,-1 1,1 0,1 0,-1-1,0 1,1 0,0 0,0-1,0 1,0-1,0 1,1-1,0 1,-1-1,1 0,2 2,6 6,-1-1,2-1,-1 0,1 0,1-1,0 0,0-1,8 3,21 9,-1-3,13 2,21 4,0-3,2-4,0-3,41-1,310 1,-246-17,41-12,179-31,-375 45,200-17,-160 15,447-5,-390 11,5 3,0 5,22 9,250 56,-341-64,1-3,-1-2,1-3,20-3,-43 3,1 2,-1 1,1 2,-2 2,25 9,31 8,-16-9,2-3,0-3,0-4,78-3,-95-5,320-10,-274 3,0-5,54-16,146-30,-251 44,38-17,-38 13,33-7,-69 21,-1 2,2 0,-1 1,0 1,0 1,12 2,954 87,-789-63,105 32,-235-44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8:58.6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0,'5'4,"1"0,0 0,-1-1,1 0,0 0,1 0,-1-1,1 1,1-1,13 5,169 62,-149-57,0-2,1-2,33 3,142 7,1-9,-1-9,8-11,-132 1,-40 3,0 3,31 1,245 20,134 1,705-19,-1061 4,1 4,-1 5,-1 4,18 10,263 48,-29-6,-191-29,-2 1,1-8,49 0,-74-25,115-10,-72-2,404 5,-563-2,1-1,-1-1,-1-2,1 0,-1-2,10-4,30-9,125-46,-121 40,1 3,2 4,24-3,-72 17,0 0,-1-1,12-7,-11 5,-1 1,1 1,5 0,27-4,21-4,0 3,-23 10,-3 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01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0,'6'1,"-1"-1,0 1,1 0,-1 0,0 1,0-1,0 1,0 0,0 1,1 0,23 10,13 0,0-1,1-2,0-3,15 1,176 8,-218-15,807 5,-448-9,-210 9,32 11,-20 8,-154-22,0 2,0 0,0 1,-1 2,5 2,1 0,1-1,28 5,10-6,1-4,-1-2,44-6,6 1,1374 3,-1417-3,30-6,-22 0,6 5,829 3,-436 2,-456-2,-1-1,1-1,0-1,-1-1,16-6,32-13,12-9,-41 15,-24 11,1 2,-1 0,1 1,0 0,0 2,6 0,39 1,20 3,-12 1,32-3,102-13,-176 11,0 2,0 1,0 2,-1 1,1 1,4 3,39 5,-25-7,0-3,46-3,-75 0,10-1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04.0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 0,'-1'1,"0"-1,0 0,0 1,0 0,0-1,0 1,0 0,0-1,0 1,0 0,0 0,1 0,-1 0,0-1,1 1,-1 0,1 0,-1 0,1 1,-1-1,1 0,0 0,-1 0,1 0,0 0,0 0,0 1,0-1,-5 41,5-35,-1-1,1-1,0 1,0-1,1 1,-1-1,1 1,1-1,-1 1,1-1,0 0,0 1,0-1,1 0,-1-1,1 1,3 3,0-2,0 0,0 0,0-1,1 0,-1 0,1 0,1-1,-1 0,0 0,7 1,10 3,1-1,-1-1,2-2,-1 0,0-2,1 0,2-2,457-4,-83 0,-353 7,-1 2,-1 2,1 2,5 4,16 2,23 1,39-6,0-6,53-7,-6 0,-16-4,76-16,-58 4,-80 7,-35 4,27 1,-45 3,-1-2,1-2,33-10,52-10,17 9,-1 7,134 8,907 5,-644-1,-528-1,0 0,-1-1,1-1,-1 0,1-2,-1 1,0-2,-1 0,4-3,2 1,2 1,-1 0,1 2,0 0,0 2,18-1,37 2,31 4,-11 1,321 12,372-3,-515-14,-227 2,0 3,8 3,8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08.6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653 1,'0'23,"-2"49,4-1,3 0,3 0,8 23,-15-90,0 1,0-1,0 1,-1-1,1 1,-1-1,0 1,-1 0,1-1,-1 1,1-1,-2 4,0-6,1 1,-1-1,1 0,-1 0,0 1,1-1,-1-1,0 1,-1 0,1 0,0-1,0 1,-1-1,1 0,-1 0,1 0,-1 0,1 0,-1 0,0-1,-1 1,-31 4,1-1,0-1,-1-3,1 0,-27-5,-27 0,-191 3,245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07.2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25,'0'3,"0"1,0-1,1 1,-1 0,1-1,0 1,0-1,1 1,-1-1,1 0,-1 0,1 1,0-1,0 0,0-1,1 1,1 1,1 1,0-1,1 1,0-1,0-1,0 1,0-1,1 0,-1 0,1-1,18 5,0-1,0-1,0-1,15 0,-39-4,173 9,136-11,-113-2,-5 5,157-3,-240-10,17 0,-98 9,0-1,-1-1,1-2,-1-1,0-1,10-5,-8 2,1 2,1 1,-1 1,1 2,7 0,452-18,-351 24,102 15,-176-10,-20-1,0 1,43 12,-24-4,1-3,30 1,73 10,-37-1,1-5,24-6,267-4,1007-6,-1331 6,-1 4,11 5,56 7,-136-18,552 67,-443-44,-6-1,21-4,-108-19,0-3,1-1,-1-2,3-2,2-1,106-15,-122 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10.2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1,'61'0,"-1"3,0 2,47 11,270 47,-275-47,40 11,44 19,-90-21,-50-15,0-3,1-1,39 0,143-9,-88 0,904 2,-1015 0,-1-2,1-1,-1-1,0-2,7-3,-2 3,0 0,1 2,-1 2,4 1,141 4,-76 0,1105-1,-1156-3,42-8,37-2,604 9,-372 5,203 17,-441-13,-55-4,65 11,134 18,-251-29,1 0,-1 2,0 0,0 1,0 0,0 2,13 6,12 11,-1 0,10 10,-26-17,-3-3,2-2,-1-1,2-1,-1-1,1-1,0-1,1-2,0 0,0-2,0-1,6-1,7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14.2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54 1,'-5'5,"0"1,0 1,0-1,1 1,0 0,1 0,0 0,0 0,0 0,1 1,0-1,0 1,1 0,0 0,-3 23,3 0,1 30,0-25,2 613,0-622,2 0,0 0,2 0,1-1,0 0,13 25,5 22,-17-47,26 84,4-2,19 29,-20-46,-26-60,1-1,1-1,3 2,151 243,-132-213,2-1,3-1,36 39,9 7,-4 3,38 73,-67-107,17 16,-1-2,-16-22,49 50,-81-94,0 2,-2 1,-1 0,4 9,55 111,-39-70,12 12,5-2,-21-36,-2 2,-2 1,6 20,-25-52,2 0,0-1,1 0,1-1,0 0,2-1,5 4,1 3,0 0,16 25,-22-22,-1 0,-1 1,-1 0,-2 2,-1-1,5 25,2-2,2-1,2-1,9 13,31 74,-4 1,-17-47,4 30,-39-101,0 0,-2 1,-1-1,0 1,-2 21,0-15,1 0,5 25,-5-49,-1 1,1 0,0-1,1 1,-1-1,1 0,-1 1,1-1,0 0,0 0,1 0,-1 0,0-1,1 1,0 0,0-1,2 2,26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52.9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0,'0'77,"0"33,6 23,-3-95,3 0,1-1,1 1,3-1,6 14,21 53,5 38,-31-103,2-1,2-1,1 0,2-1,1-1,2-1,2 0,-15-20,0 1,-1 0,-1 0,0 1,-1-1,3 11,-2 6,0 0,1 31,0-18,2 0,1 0,3-1,1-1,10 16,-22-51,6 18,-1 1,-2-1,1 11,-3-15,0 0,2-1,1 1,0-1,5 7,67 119,-34-67,-4 1,10 33,51 121,-76-175,27 43,11 24,-36-71,20 27,-19-33,-1 2,2 12,10 33,11 51,-40-106,-1-1,-2 2,-2-1,-1 1,-3 6,-1-11,1 0,2-1,8 33,43 189,-36-155,-5 1,-2 47,-4 80,-10 3,0-34,2-165,0-6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08.6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653 1,'0'23,"-2"49,4-1,3 0,3 0,8 23,-15-90,0 1,0-1,0 1,-1-1,1 1,-1-1,0 1,-1 0,1-1,-1 1,1-1,-2 4,0-6,1 1,-1-1,1 0,-1 0,0 1,1-1,-1-1,0 1,-1 0,1 0,0-1,0 1,-1-1,1 0,-1 0,1 0,-1 0,1 0,-1 0,0-1,-1 1,-31 4,1-1,0-1,-1-3,1 0,-27-5,-27 0,-191 3,245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10.9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439 0,'-3'2,"0"1,0-1,0 1,1-1,-1 1,1 0,-1 0,1 0,0 0,0 0,0 1,1-1,-1 1,1-1,0 1,0-1,0 3,-3 11,1-1,1 0,0 6,1-5,-1 1,0-1,-1 0,-1 0,-1 0,-1 2,4-14,0-1,0 1,-1 0,0-1,0 1,0-1,0 0,-1 0,0 0,0-1,0 1,0-1,0 0,0 0,-1-1,0 1,1-1,-1 0,0 0,0 0,0-1,-2 1,-20 1,0 0,-1-1,1-2,0-1,-16-3,-26 0,39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22.1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626 0,'-1'5,"-1"0,0 0,0 0,0 0,0 0,-1-1,0 1,0-1,0 1,-1-1,-4 9,-39 67,24-41,0 0,-21 22,41-56,-1-1,1 0,-1 0,0 0,0-1,0 0,-1 1,1-1,-1-1,0 1,0-1,0 0,0 0,0 0,-4 1,3-3,0 1,1-1,-1-1,0 1,0-1,1 0,-1 0,1 0,-1-1,1 0,-1 0,1 0,0-1,-4-2,-52-34,2-3,2-2,-17-20,69 60,-31-27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27.0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1,'-3'5,"0"0,0 1,1-1,-1 1,1 0,1 0,-1 0,1 0,0 0,1 0,-1 0,1 0,0 5,0 4,-4 31,2 0,3 0,1 0,2-1,3 1,3 7,-9-49,0 1,0-1,1 0,-1 0,1 0,0 0,0 0,1-1,-1 1,1 0,0-1,0 0,0 0,0 0,0 0,1 0,-1-1,1 1,0-1,0 0,0 0,1 0,1 0,0-1,0 0,0 0,0 0,0 0,0-1,0 0,0-1,0 1,1-1,-1 0,0-1,-1 0,1 1,4-3,18-9,-1-1,20-14,-20 11,1 2,10-4,-20 13,0 1,1 0,-1 2,1 0,0 1,0 1,0 1,18 1,-11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34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49 255,'11'15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31.4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 0,'-3'2,"1"-1,0 1,-1 0,1-1,0 1,0 0,0 0,0 1,0-1,1 0,-1 1,1-1,-1 1,1-1,0 1,0 0,0-1,1 1,-1 0,0 0,1 0,0-1,0 1,0 0,0 0,0 0,0 0,2 12,1-1,0 1,1-1,5 13,-2-4,2 5,0 7,2-1,1 0,2-1,11 19,-21-47,0 0,0 0,1 0,-1 0,1-1,0 0,0 0,0 0,1-1,-1 1,1-1,0-1,0 1,0-1,0 0,0 0,1-1,-1 0,0 0,2 0,21 1,0-1,0-2,0 0,2-3,26 0,-34 3,-7 2,-1-2,0 1,0-2,0 0,0-1,0-1,0 0,-1-1,2-1,10-9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10.9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439 0,'-3'2,"0"1,0-1,0 1,1-1,-1 1,1 0,-1 0,1 0,0 0,0 0,0 1,1-1,-1 1,1-1,0 1,0-1,0 3,-3 11,1-1,1 0,0 6,1-5,-1 1,0-1,-1 0,-1 0,-1 0,-1 2,4-14,0-1,0 1,-1 0,0-1,0 1,0-1,0 0,-1 0,0 0,0-1,0 1,0-1,0 0,0 0,-1-1,0 1,1-1,-1 0,0 0,0 0,0-1,-2 1,-20 1,0 0,-1-1,1-2,0-1,-16-3,-26 0,39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22.8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1,'2'2,"0"1,0 0,0 0,0 1,-1-1,1 0,-1 1,1-1,-1 0,0 1,-1 0,1-1,-1 1,1-1,-1 1,0 1,-7 63,4-46,-2 24,3 0,1-1,3 1,1 0,4 8,0 21,-1 56,-4-54,9 56,-6-92,3-1,1 1,1-1,3-1,4 7,-5-15,-1 1,-2 0,-1 1,3 27,8 135,-7-54,-7-97,0 4,2-1,11 41,-8-50,-3 1,-1 1,-1 0,-2 5,-3 160,0 5,3-181,1 0,2 0,4 12,-1-7,-2 0,-1 5,0 61,-7-73,2-1,1 0,2 0,0 0,2-1,1 2,10 22,-5-17,-2 1,6 29,-14-51,0 1,-1 0,-1 0,0 0,0 1,-1-1,-1-1,0 1,-1 0,0 2,-11 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29.9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101 1,'0'10,"-2"1,0-1,0 0,-1 1,0-1,0 0,-1-1,-1 1,1-1,-2 0,-3 5,-24 52,27-49,1 0,1 0,1 0,0 1,1 0,1-1,1 1,1 10,4 24,2 0,5 10,-2-13,-2 1,0 28,-9 173,2 26,14-122,-10-119,-1-9,2-1,2 0,0 0,5 9,-4-12,-1 1,-1 0,0 1,-2-1,-1 6,1 88,-7 75,-1-33,3-117,-1 146,-13 71,7-173,4-38,-3-1,-1-1,-9 32,9-54,2-1,1 1,1 0,1 1,1-1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 57,'-1'95,"4"223,9-200,-5-54,-1 25,-5 15,-2-14,6 7,-3-67,3 0,0 0,2 0,1-1,3 6,2 0,-2 1,-1 0,-2 1,-1 0,-2 0,-2 1,-1 15,-5 723,-1-702,-2 0,-6 9,5-32,4-28,-19 139,8 1,6 17,10 138,-7-265,5-50,-1 0,0 0,1-1,-1 1,0-1,0 1,0-1,-1 1,1-1,-1 1,1-1,-1 0,0 0,0 0,0 0,0 0,-1 0,2-1,1-1,-1 0,1 0,-1 1,1-1,-1 0,1 0,-1 0,1 0,-1 0,0 0,1 0,-1 0,1 0,-1 0,1 0,-1 0,0 0,1-1,-1 1,1 0,-1 0,1 0,-1-1,1 1,-1 0,1-1,0 1,-1 0,1-1,-1 1,1-1,0 1,-1-1,1 1,0-1,-1 1,-9-24,5-2,0 0,2-1,1-15,2 40,-4-71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11 380,'-1'16,"3"20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2.4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 0,'0'1135,"4"-1039,5 13,3 76,-10 719,-4-436,3-451,0 0,1-1,1 1,0-1,2 0,-1 0,2 0,0-1,3 3,-6-8,1 0,-1 0,0 0,-1 1,-1-1,1 1,-2 0,1-1,-2 1,1 0,-2 2,-3 20,-2 0,-10 30,-4 14,19-70,1-1,-1 1,0-1,-1 0,1 0,-1 0,-1 0,-3 5,-11 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0.0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1,'0'1468,"2"-1428,2-1,2 0,2-1,1 1,3 2,15 65,-11-4,-4 0,-3 25,13 120,12-14,47 384,-54-427,-13-109,2 65,8 299,-22 107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5.8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280 1,'1'0,"0"0,0 1,0-1,0 1,1-1,-1 1,0-1,0 1,0 0,0 0,0-1,0 1,0 0,-1 0,1 0,0 0,0 0,-1 0,1 0,-1 0,1 0,-1 0,1 1,-1-1,1 0,-1 0,0 0,0 1,0-1,0 0,0 1,2 46,-2-45,-4 64,-6 17,0 5,8-69,0 0,-1 0,-1 0,-1 0,-1-1,0 1,-2-1,-3 6,1-7,2 0,0 1,2 0,0 0,0 1,2-1,1 1,0 0,2 0,0 0,1 9,-11 190,-1-3,13-78,-2 143,-2-249,-2 1,-1-1,-2-1,-5 14,1-5,2 1,-1 18,0 4,-3-1,-17 49,22-78,2-1,2 1,1 1,0 32,9 137,-2-153,3 1,1-1,3-1,2 1,2-2,2 0,20 39,-19-52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0:06.9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1,'4'4,"2"10,-1 11,-1 6,-1 6,-1 0,-1-1,0-3,-1 2,0-5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20.5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1141 1,'-1'11,"0"0,0 0,-1-1,-3 6,-4 32,2 1,-11 36,8-38,1 0,2 6,-1 148,1-17,-7 400,14-503,-2-55,-1 0,-1 0,-2 0,0 0,-2-1,-1 0,-5 9,-2 10,-8 32,6 6,13-50,-2 0,-2-1,0 0,-2-1,-11 20,-1-6,-4 5,-20 52,25-48,-29 45,-9 21,-145 388,160-394,28-72,1 1,1 1,-5 33,-2 68,3 35,12-108,1-26,-3-1,-1 0,-3 0,-1 7,-8 52,0 64,-32 186,47-325,-1-1,-2 0,-1 0,-1 0,1-5,2-1,1 1,0 1,2-1,0 1,0 16,-10 154,12-163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7:22.8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2239 9,'-1'-1,"1"0,-1 1,1-1,-1 0,0 1,1-1,-1 1,0-1,1 1,-1-1,0 1,0 0,0-1,0 1,1 0,-1 0,0-1,0 1,0 0,0 0,0 0,0 0,1 0,-1 0,0 0,0 0,0 1,0-1,0 0,0 1,0 0,-1 0,0 0,1 1,-1-1,1 1,0-1,-1 1,1 0,0-1,0 1,0 0,0 0,0 0,-3 9,0 1,1-1,0 1,-1 5,-7 88,4 0,4 0,7 32,-2-13,0-23,1-41,-2 0,-3 0,-3-1,-12 59,11-95,-7 36,-3-1,-2-1,-14 29,-117 218,112-238,-3-3,-3-1,-26 28,-119 146,45-41,75-112,-71 89,-35 93,120-190,34-49,1 1,-8 16,-34 53,43-72,2 1,1 0,1 1,1 1,-1 6,-9 33,-3-1,-21 38,14-35,-4 17,15-29,-3-2,-16 23,-107 151,134-204,0 1,2 0,1 1,1 0,1 0,1 1,-2 18,1-13,-3 6,-2 0,-1-1,-7 9,3-6,1 0,-6 27,1 5,12-40,1 0,2 0,0 1,3 0,0 6,2 6,-3-1,-1-1,-11 37,11-61,2-12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22.1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626 0,'-1'5,"-1"0,0 0,0 0,0 0,0 0,-1-1,0 1,0-1,0 1,-1-1,-4 9,-39 67,24-41,0 0,-21 22,41-56,-1-1,1 0,-1 0,0 0,0-1,0 0,-1 1,1-1,-1-1,0 1,0-1,0 0,0 0,0 0,-4 1,3-3,0 1,1-1,-1-1,0 1,0-1,1 0,-1 0,1 0,-1-1,1 0,-1 0,1 0,0-1,-4-2,-52-34,2-3,2-2,-17-20,69 60,-31-27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6.3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 0,'-5'5,"4"13,5 8,3 4,0 10,-2 2,3 2,0 7,-1-1,2 3,0 1,-1-4,-3-2,-2-5,-1-1,-1-9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18.4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23 205,'-4'-4,"-6"-6,4-18,6-8,-1-3,0-7,0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21.2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 13,'-5'0,"0"8,-1 8,2 8,9 10,5 3,-1-9,0-18,-8-15,-2-15,2-8,1-8,1-6,-1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37.8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0,'4'5,"2"4,-1 7,8 12,1 5,-1 3,-4 2,-2 0,-3 1,-2 3,-2-1,0-4,4-4,1 1,0-5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5:38.8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20 266,'0'-12,"0"-10,0-4,0-6,0-3,0 2,0 1,-8-7,-3 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46:21.014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1,'0'15,"-1"-11,1-1,-1 1,1 0,1 0,-1-1,0 1,1 0,0 0,0-1,0 1,0-1,0 1,1-1,0 1,-1-1,1 0,2 2,6 6,-1-1,2-1,-1 0,1 0,1-1,0 0,0-1,8 3,21 9,-1-3,13 2,21 4,0-3,2-4,0-3,41-1,310 1,-246-17,41-12,179-31,-375 45,200-17,-160 15,447-5,-390 11,5 3,0 5,22 9,250 56,-341-64,1-3,-1-2,1-3,20-3,-43 3,1 2,-1 1,1 2,-2 2,25 9,31 8,-16-9,2-3,0-3,0-4,78-3,-95-5,320-10,-274 3,0-5,54-16,146-30,-251 44,38-17,-38 13,33-7,-69 21,-1 2,2 0,-1 1,0 1,0 1,12 2,954 87,-789-63,105 32,-235-44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0,'5'4,"1"0,0 0,-1-1,1 0,0 0,1 0,-1-1,1 1,1-1,13 5,169 62,-149-57,0-2,1-2,33 3,142 7,1-9,-1-9,8-11,-132 1,-40 3,0 3,31 1,245 20,134 1,705-19,-1061 4,1 4,-1 5,-1 4,18 10,263 48,-29-6,-191-29,-2 1,1-8,49 0,-74-25,115-10,-72-2,404 5,-563-2,1-1,-1-1,-1-2,1 0,-1-2,10-4,30-9,125-46,-121 40,1 3,2 4,24-3,-72 17,0 0,-1-1,12-7,-11 5,-1 1,1 1,5 0,27-4,21-4,0 3,-23 10,-3 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0,'6'1,"-1"-1,0 1,1 0,-1 0,0 1,0-1,0 1,0 0,0 1,1 0,23 10,13 0,0-1,1-2,0-3,15 1,176 8,-218-15,807 5,-448-9,-210 9,32 11,-20 8,-154-22,0 2,0 0,0 1,-1 2,5 2,1 0,1-1,28 5,10-6,1-4,-1-2,44-6,6 1,1374 3,-1417-3,30-6,-22 0,6 5,829 3,-436 2,-456-2,-1-1,1-1,0-1,-1-1,16-6,32-13,12-9,-41 15,-24 11,1 2,-1 0,1 1,0 0,0 2,6 0,39 1,20 3,-12 1,32-3,102-13,-176 11,0 2,0 1,0 2,-1 1,1 1,4 3,39 5,-25-7,0-3,46-3,-75 0,10-1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 0,'-1'1,"0"-1,0 0,0 1,0 0,0-1,0 1,0 0,0-1,0 1,0 0,0 0,1 0,-1 0,0-1,1 1,-1 0,1 0,-1 0,1 1,-1-1,1 0,0 0,-1 0,1 0,0 0,0 0,0 1,0-1,-5 41,5-35,-1-1,1-1,0 1,0-1,1 1,-1-1,1 1,1-1,-1 1,1-1,0 0,0 1,0-1,1 0,-1-1,1 1,3 3,0-2,0 0,0 0,0-1,1 0,-1 0,1 0,1-1,-1 0,0 0,7 1,10 3,1-1,-1-1,2-2,-1 0,0-2,1 0,2-2,457-4,-83 0,-353 7,-1 2,-1 2,1 2,5 4,16 2,23 1,39-6,0-6,53-7,-6 0,-16-4,76-16,-58 4,-80 7,-35 4,27 1,-45 3,-1-2,1-2,33-10,52-10,17 9,-1 7,134 8,907 5,-644-1,-528-1,0 0,-1-1,1-1,-1 0,1-2,-1 1,0-2,-1 0,4-3,2 1,2 1,-1 0,1 2,0 0,0 2,18-1,37 2,31 4,-11 1,321 12,372-3,-515-14,-227 2,0 3,8 3,8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27.0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1,'-3'5,"0"0,0 1,1-1,-1 1,1 0,1 0,-1 0,1 0,0 0,1 0,-1 0,1 0,0 5,0 4,-4 31,2 0,3 0,1 0,2-1,3 1,3 7,-9-49,0 1,0-1,1 0,-1 0,1 0,0 0,0 0,1-1,-1 1,1 0,0-1,0 0,0 0,0 0,0 0,1 0,-1-1,1 1,0-1,0 0,0 0,1 0,1 0,0-1,0 0,0 0,0 0,0 0,0-1,0 0,0-1,0 1,1-1,-1 0,0-1,-1 0,1 1,4-3,18-9,-1-1,20-14,-20 11,1 2,10-4,-20 13,0 1,1 0,-1 2,1 0,0 1,0 1,0 1,18 1,-11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25,'0'3,"0"1,0-1,1 1,-1 0,1-1,0 1,0-1,1 1,-1-1,1 0,-1 0,1 1,0-1,0 0,0-1,1 1,1 1,1 1,0-1,1 1,0-1,0-1,0 1,0-1,1 0,-1 0,1-1,18 5,0-1,0-1,0-1,15 0,-39-4,173 9,136-11,-113-2,-5 5,157-3,-240-10,17 0,-98 9,0-1,-1-1,1-2,-1-1,0-1,10-5,-8 2,1 2,1 1,-1 1,1 2,7 0,452-18,-351 24,102 15,-176-10,-20-1,0 1,43 12,-24-4,1-3,30 1,73 10,-37-1,1-5,24-6,267-4,1007-6,-1331 6,-1 4,11 5,56 7,-136-18,552 67,-443-44,-6-1,21-4,-108-19,0-3,1-1,-1-2,3-2,2-1,106-15,-122 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5T14:19:43.0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1,'61'0,"-1"3,0 2,47 11,270 47,-275-47,40 11,44 19,-90-21,-50-15,0-3,1-1,39 0,143-9,-88 0,904 2,-1015 0,-1-2,1-1,-1-1,0-2,7-3,-2 3,0 0,1 2,-1 2,4 1,141 4,-76 0,1105-1,-1156-3,42-8,37-2,604 9,-372 5,203 17,-441-13,-55-4,65 11,134 18,-251-29,1 0,-1 2,0 0,0 1,0 0,0 2,13 6,12 11,-1 0,10 10,-26-17,-3-3,2-2,-1-1,2-1,-1-1,1-1,0-1,1-2,0 0,0-2,0-1,6-1,7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29:40.1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1062 383,'-78'-75,"-3"4,-4 3,-65-39,135 98,0 1,0 1,0 0,-1 1,0 1,0 1,0 0,-1 1,0 0,-4 1,-36-1,1 3,-25 4,-17 0,66-5,19 0,1 1,0 0,-1 0,1 2,0-1,0 1,0 1,0 0,0 1,-3 2,-12 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30:23.1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1 906,'1'-10,"0"1,1-1,1 0,-1 1,1 0,5-9,3-14,14-67,-16 58,1 2,13-30,-15 52,1 0,1 1,0-1,7-5,-8 9,0 1,0-2,-1 1,-1-1,0 0,-1-1,0-2,6-28,-10 32,1-1,0 1,1 0,1 0,0 1,1-1,0 1,1 0,0 1,1-1,6-5,25-21,-26 27,-1-1,-1 0,0 0,-1-1,1-2,11-21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1413 1,'98'1,"-50"2,0 2,-1 2,46 14,54 7,17-10,-76-10,0 4,59 16,-54-6,1-4,0-4,1-4,1-5,25-4,804-3,-512 3,-311 2,0 4,10 7,200 38,-6-1,-201-38,101-1,800-12,-393-3,-421 8,35 12,-145-6,2 4,-28-4,1-2,1-3,12-2,50-5,-117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1189 1,'310'0,"248"2,-416-3,7-1,55 10,-115 3,32 11,-34-5,37-1,12-9,24-7,-58-1,0 4,74 12,63 26,109 14,-242-46,0-5,54-7,-71 0,2 3,-2 5,62 11,-105-8,78 14,31-2,45 7,-117-13,0-5,29-1,825-8,-418-2,-234 18,-163-6,-11 0,35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1463 1,'1422'3,"-706"-4,-489 13,-75-2,-100-5,-1 2,24 8,-19-4,-1-3,5-1,-12-2,0 2,6 4,-2-1,36 3,-13-7,1 3,-2 3,1 4,6 5,-31-8,1-3,0-1,29 0,-57-7,14 5,0 1,-1 2,0 1,7 5,44 14,-32-13,-20-5,0-2,1-1,0-2,0-1,16-1,211-6,24 1,-262 3,-1 0,1 2,-1 1,0 1,5 4,1-1,0-2,0 0,9-1,65 1,0-4,66-7,-8-1,719 4,-820 3,-14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0,'8'2,"-1"0,0 1,-1-1,1 1,0 1,-1-1,0 1,0 0,0 1,0-1,2 4,1-1,36 29,-13-9,2-2,0-1,36 18,-47-30,0-1,1-1,0-1,1-2,0 0,0-1,1-1,-1-2,1-1,14 0,1799-7,-1712 11,80 14,-82-6,92-2,420-14,-580 4,39 8,36 2,-97-11,0 1,-16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05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1307 56,'0'-2,"0"0,-1 0,1 1,-1-1,0 0,1 1,-1-1,0 0,0 1,0-1,0 1,0-1,-1 1,1 0,0 0,-1-1,1 1,0 0,-1 0,0 0,1 0,-1 1,1-1,-1 0,0 1,0-1,1 1,-2-1,-53-9,50 9,-90-5,-1 3,-25 7,-16-2,-306-2,430 1,-1 0,1 1,0 1,0 0,0 1,0 0,1 2,-1-1,1 1,0 1,0 1,-4 2,1 2,-1 0,2 1,0 0,0 1,1 1,-6 9,1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07.6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30,'41'-2,"-1"-2,6-2,49-5,-88 11,64-5,1 4,59 6,-125-4,1 0,-1 1,0-1,0 1,0 1,0-1,0 1,0 0,-1 1,1-1,-1 1,1 1,10 9,-1 1,0 1,1 3,-3-4,1 0,0 0,13 9,15 6,1-3,23 11,-26-17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34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49 255,'11'15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3:11.8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3,'88'-1,"-23"-1,63 7,-96 0,0 1,16 6,-19-4,2-1,-1-1,3-2,64 7,67 19,-113-21,18 2,55 0,-41-5,-51 0,0 0,-1 2,0 2,0 1,11 6,3 0,41 11,57 11,68 16,-161-45,0-3,0-1,19-2,360-4,-167-2,-242 1,0-1,0-1,-1-1,1 0,-1-1,0-1,0-1,0-2,20-3,1 2,0 1,0 3,0 0,26 2,5-2,172-15,112 10,1671 13,-1163-3,-845 1,-1 0,1 2,-1 0,0 0,0 2,15 5,8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3:14.8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0,-1-1,1 1,-1 0,1 0,-1 0,1 0,0 0,-1-1,1 1,0 0,0 0,0-1,0 1,-1-1,1 1,0-1,0 1,0-1,0 0,0 1,0-1,0 0,0 0,1 0,0 1,35 3,-32-3,155 6,54-9,-43-1,4 1,191 5,-338 0,-1 1,0 2,15 5,-13-4,-1 0,30 2,83-3,62-8,-43 0,-145 1,1 1,-1 0,1 2,-1 0,0 0,0 2,0 0,0 0,4 3,5 3,1-1,0-1,1-1,-1-2,1 0,13-1,35 1,48-5,-6-2,-87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1413 1,'98'1,"-50"2,0 2,-1 2,46 14,54 7,17-10,-76-10,0 4,59 16,-54-6,1-4,0-4,1-4,1-5,25-4,804-3,-512 3,-311 2,0 4,10 7,200 38,-6-1,-201-38,101-1,800-12,-393-3,-421 8,35 12,-145-6,2 4,-28-4,1-2,1-3,12-2,50-5,-117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1189 1,'310'0,"248"2,-416-3,7-1,55 10,-115 3,32 11,-34-5,37-1,12-9,24-7,-58-1,0 4,74 12,63 26,109 14,-242-46,0-5,54-7,-71 0,2 3,-2 5,62 11,-105-8,78 14,31-2,45 7,-117-13,0-5,29-1,825-8,-418-2,-234 18,-163-6,-11 0,35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1463 1,'1422'3,"-706"-4,-489 13,-75-2,-100-5,-1 2,24 8,-19-4,-1-3,5-1,-12-2,0 2,6 4,-2-1,36 3,-13-7,1 3,-2 3,1 4,6 5,-31-8,1-3,0-1,29 0,-57-7,14 5,0 1,-1 2,0 1,7 5,44 14,-32-13,-20-5,0-2,1-1,0-2,0-1,16-1,211-6,24 1,-262 3,-1 0,1 2,-1 1,0 1,5 4,1-1,0-2,0 0,9-1,65 1,0-4,66-7,-8-1,719 4,-820 3,-14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31.7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0,'8'2,"-1"0,0 1,-1-1,1 1,0 1,-1-1,0 1,0 0,0 1,0-1,2 4,1-1,36 29,-13-9,2-2,0-1,36 18,-47-30,0-1,1-1,0-1,1-2,0 0,0-1,1-1,-1-2,1-1,14 0,1799-7,-1712 11,80 14,-82-6,92-2,420-14,-580 4,39 8,36 2,-97-11,0 1,-16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05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1307 56,'0'-2,"0"0,-1 0,1 1,-1-1,0 0,1 1,-1-1,0 0,0 1,0-1,0 1,0-1,-1 1,1 0,0 0,-1-1,1 1,0 0,-1 0,0 0,1 0,-1 1,1-1,-1 0,0 1,0-1,1 1,-2-1,-53-9,50 9,-90-5,-1 3,-25 7,-16-2,-306-2,430 1,-1 0,1 1,0 1,0 0,0 1,0 0,1 2,-1-1,1 1,0 1,0 1,-4 2,1 2,-1 0,2 1,0 0,0 1,1 1,-6 9,1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2:07.6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30,'41'-2,"-1"-2,6-2,49-5,-88 11,64-5,1 4,59 6,-125-4,1 0,-1 1,0-1,0 1,0 1,0-1,0 1,0 0,-1 1,1-1,-1 1,1 1,10 9,-1 1,0 1,1 3,-3-4,1 0,0 0,13 9,15 6,1-3,23 11,-26-17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3:11.8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3,'88'-1,"-23"-1,63 7,-96 0,0 1,16 6,-19-4,2-1,-1-1,3-2,64 7,67 19,-113-21,18 2,55 0,-41-5,-51 0,0 0,-1 2,0 2,0 1,11 6,3 0,41 11,57 11,68 16,-161-45,0-3,0-1,19-2,360-4,-167-2,-242 1,0-1,0-1,-1-1,1 0,-1-1,0-1,0-1,0-2,20-3,1 2,0 1,0 3,0 0,26 2,5-2,172-15,112 10,1671 13,-1163-3,-845 1,-1 0,1 2,-1 0,0 0,0 2,15 5,8 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2:53:14.8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0,-1-1,1 1,-1 0,1 0,-1 0,1 0,0 0,-1-1,1 1,0 0,0 0,0-1,0 1,-1-1,1 1,0-1,0 1,0-1,0 0,0 1,0-1,0 0,0 0,1 0,0 1,35 3,-32-3,155 6,54-9,-43-1,4 1,191 5,-338 0,-1 1,0 2,15 5,-13-4,-1 0,30 2,83-3,62-8,-43 0,-145 1,1 1,-1 0,1 2,-1 0,0 0,0 2,0 0,0 0,4 3,5 3,1-1,0-1,1-1,-1-2,1 0,13-1,35 1,48-5,-6-2,-87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8:31.4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 0,'-3'2,"1"-1,0 1,-1 0,1-1,0 1,0 0,0 0,0 1,0-1,1 0,-1 1,1-1,-1 1,1-1,0 1,0 0,0-1,1 1,-1 0,0 0,1 0,0-1,0 1,0 0,0 0,0 0,0 0,2 12,1-1,0 1,1-1,5 13,-2-4,2 5,0 7,2-1,1 0,2-1,11 19,-21-47,0 0,0 0,1 0,-1 0,1-1,0 0,0 0,0 0,1-1,-1 1,1-1,0-1,0 1,0-1,0 0,0 0,1-1,-1 0,0 0,2 0,21 1,0-1,0-2,0 0,2-3,26 0,-34 3,-7 2,-1-2,0 1,0-2,0 0,0-1,0-1,0 0,-1-1,2-1,10-9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4:38:48.181"/>
    </inkml:context>
    <inkml:brush xml:id="br0">
      <inkml:brushProperty name="width" value="0.21167" units="cm"/>
      <inkml:brushProperty name="height" value="0.21167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3:39:22.8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1,'2'2,"0"1,0 0,0 0,0 1,-1-1,1 0,-1 1,1-1,-1 0,0 1,-1 0,1-1,-1 1,1-1,-1 1,0 1,-7 63,4-46,-2 24,3 0,1-1,3 1,1 0,4 8,0 21,-1 56,-4-54,9 56,-6-92,3-1,1 1,1-1,3-1,4 7,-5-15,-1 1,-2 0,-1 1,3 27,8 135,-7-54,-7-97,0 4,2-1,11 41,-8-50,-3 1,-1 1,-1 0,-2 5,-3 160,0 5,3-181,1 0,2 0,4 12,-1-7,-2 0,-1 5,0 61,-7-73,2-1,1 0,2 0,0 0,2-1,1 2,10 22,-5-17,-2 1,6 29,-14-51,0 1,-1 0,-1 0,0 0,0 1,-1-1,-1-1,0 1,-1 0,0 2,-11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9720-E461-4C24-826B-4F316EE0CEE3}" type="datetimeFigureOut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BB8A-BF93-4781-BC16-12F032EFCE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7CA8-FC3B-4AAB-8B8F-07F8620F501C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5D9-287B-4279-9891-C2AA64A0829D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5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078-640C-40F0-AF4B-51E5EEA85596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11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2E70-E12E-4297-8466-9F345B8405B8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74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80E9-4B67-4D0C-B3BC-808250713595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C534-FC83-4D55-A550-8F443CB2B0AF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7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C5C5-FC19-4F49-9DBF-CCDE117B1F69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156D-EBA9-46EA-856D-B03E76D4B392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904-2796-45C1-9D49-71AEDD0CB3A3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07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B776-3268-474B-82AF-3E9B4CC577A1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4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5AFD-CABD-41EE-8A87-B58D0AA6BDDD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6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EAEC-0BE4-4D6C-941C-A4842AEF17B8}" type="datetime1">
              <a:rPr kumimoji="1" lang="ja-JP" altLang="en-US" smtClean="0"/>
              <a:t>2020/3/15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FD8C-F436-462F-889F-A1EFF5A69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02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140.png"/><Relationship Id="rId3" Type="http://schemas.openxmlformats.org/officeDocument/2006/relationships/image" Target="../media/image90.png"/><Relationship Id="rId21" Type="http://schemas.openxmlformats.org/officeDocument/2006/relationships/image" Target="../media/image18.png"/><Relationship Id="rId7" Type="http://schemas.openxmlformats.org/officeDocument/2006/relationships/image" Target="../media/image110.png"/><Relationship Id="rId12" Type="http://schemas.openxmlformats.org/officeDocument/2006/relationships/customXml" Target="../ink/ink77.xml"/><Relationship Id="rId17" Type="http://schemas.openxmlformats.org/officeDocument/2006/relationships/image" Target="../media/image160.png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0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1" Type="http://schemas.openxmlformats.org/officeDocument/2006/relationships/image" Target="../media/image130.png"/><Relationship Id="rId5" Type="http://schemas.openxmlformats.org/officeDocument/2006/relationships/image" Target="../media/image100.png"/><Relationship Id="rId15" Type="http://schemas.openxmlformats.org/officeDocument/2006/relationships/image" Target="../media/image17.png"/><Relationship Id="rId10" Type="http://schemas.openxmlformats.org/officeDocument/2006/relationships/customXml" Target="../ink/ink76.xml"/><Relationship Id="rId19" Type="http://schemas.openxmlformats.org/officeDocument/2006/relationships/image" Target="../media/image170.png"/><Relationship Id="rId4" Type="http://schemas.openxmlformats.org/officeDocument/2006/relationships/customXml" Target="../ink/ink73.xml"/><Relationship Id="rId9" Type="http://schemas.openxmlformats.org/officeDocument/2006/relationships/image" Target="../media/image120.png"/><Relationship Id="rId14" Type="http://schemas.openxmlformats.org/officeDocument/2006/relationships/customXml" Target="../ink/ink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41.png"/><Relationship Id="rId50" Type="http://schemas.openxmlformats.org/officeDocument/2006/relationships/image" Target="../media/image18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image" Target="../media/image2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2.png"/><Relationship Id="rId41" Type="http://schemas.openxmlformats.org/officeDocument/2006/relationships/image" Target="../media/image38.png"/><Relationship Id="rId54" Type="http://schemas.openxmlformats.org/officeDocument/2006/relationships/image" Target="../media/image10.png"/><Relationship Id="rId6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36.png"/><Relationship Id="rId40" Type="http://schemas.openxmlformats.org/officeDocument/2006/relationships/customXml" Target="../ink/ink20.xml"/><Relationship Id="rId45" Type="http://schemas.openxmlformats.org/officeDocument/2006/relationships/image" Target="../media/image40.png"/><Relationship Id="rId53" Type="http://schemas.openxmlformats.org/officeDocument/2006/relationships/customXml" Target="../ink/ink26.xml"/><Relationship Id="rId58" Type="http://schemas.openxmlformats.org/officeDocument/2006/relationships/image" Target="../media/image12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customXml" Target="../ink/ink5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4" Type="http://schemas.openxmlformats.org/officeDocument/2006/relationships/customXml" Target="../ink/ink22.xml"/><Relationship Id="rId52" Type="http://schemas.openxmlformats.org/officeDocument/2006/relationships/image" Target="../media/image43.png"/><Relationship Id="rId60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1.png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image" Target="../media/image42.png"/><Relationship Id="rId56" Type="http://schemas.openxmlformats.org/officeDocument/2006/relationships/image" Target="../media/image11.png"/><Relationship Id="rId64" Type="http://schemas.openxmlformats.org/officeDocument/2006/relationships/image" Target="../media/image15.png"/><Relationship Id="rId8" Type="http://schemas.openxmlformats.org/officeDocument/2006/relationships/customXml" Target="../ink/ink4.xml"/><Relationship Id="rId51" Type="http://schemas.openxmlformats.org/officeDocument/2006/relationships/customXml" Target="../ink/ink25.xml"/><Relationship Id="rId3" Type="http://schemas.openxmlformats.org/officeDocument/2006/relationships/image" Target="../media/image19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customXml" Target="../ink/ink2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48.xml"/><Relationship Id="rId42" Type="http://schemas.openxmlformats.org/officeDocument/2006/relationships/customXml" Target="../ink/ink52.xml"/><Relationship Id="rId47" Type="http://schemas.openxmlformats.org/officeDocument/2006/relationships/image" Target="../media/image41.png"/><Relationship Id="rId50" Type="http://schemas.openxmlformats.org/officeDocument/2006/relationships/image" Target="../media/image18.png"/><Relationship Id="rId55" Type="http://schemas.openxmlformats.org/officeDocument/2006/relationships/customXml" Target="../ink/ink58.xml"/><Relationship Id="rId7" Type="http://schemas.openxmlformats.org/officeDocument/2006/relationships/image" Target="../media/image21.png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32.png"/><Relationship Id="rId41" Type="http://schemas.openxmlformats.org/officeDocument/2006/relationships/image" Target="../media/image38.png"/><Relationship Id="rId54" Type="http://schemas.openxmlformats.org/officeDocument/2006/relationships/image" Target="../media/image11.png"/><Relationship Id="rId6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23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36.png"/><Relationship Id="rId40" Type="http://schemas.openxmlformats.org/officeDocument/2006/relationships/customXml" Target="../ink/ink51.xml"/><Relationship Id="rId45" Type="http://schemas.openxmlformats.org/officeDocument/2006/relationships/image" Target="../media/image40.png"/><Relationship Id="rId53" Type="http://schemas.openxmlformats.org/officeDocument/2006/relationships/customXml" Target="../ink/ink57.xml"/><Relationship Id="rId58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customXml" Target="../ink/ink55.xml"/><Relationship Id="rId57" Type="http://schemas.openxmlformats.org/officeDocument/2006/relationships/customXml" Target="../ink/ink59.xml"/><Relationship Id="rId61" Type="http://schemas.openxmlformats.org/officeDocument/2006/relationships/customXml" Target="../ink/ink61.xml"/><Relationship Id="rId10" Type="http://schemas.openxmlformats.org/officeDocument/2006/relationships/customXml" Target="../ink/ink36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4" Type="http://schemas.openxmlformats.org/officeDocument/2006/relationships/customXml" Target="../ink/ink53.xml"/><Relationship Id="rId52" Type="http://schemas.openxmlformats.org/officeDocument/2006/relationships/image" Target="../media/image10.png"/><Relationship Id="rId60" Type="http://schemas.openxmlformats.org/officeDocument/2006/relationships/image" Target="../media/image14.png"/><Relationship Id="rId4" Type="http://schemas.openxmlformats.org/officeDocument/2006/relationships/customXml" Target="../ink/ink33.xml"/><Relationship Id="rId9" Type="http://schemas.openxmlformats.org/officeDocument/2006/relationships/image" Target="../media/image22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31.png"/><Relationship Id="rId30" Type="http://schemas.openxmlformats.org/officeDocument/2006/relationships/customXml" Target="../ink/ink46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image" Target="../media/image430.png"/><Relationship Id="rId56" Type="http://schemas.openxmlformats.org/officeDocument/2006/relationships/image" Target="../media/image12.png"/><Relationship Id="rId8" Type="http://schemas.openxmlformats.org/officeDocument/2006/relationships/customXml" Target="../ink/ink35.xml"/><Relationship Id="rId51" Type="http://schemas.openxmlformats.org/officeDocument/2006/relationships/customXml" Target="../ink/ink56.xml"/><Relationship Id="rId3" Type="http://schemas.openxmlformats.org/officeDocument/2006/relationships/image" Target="../media/image19.png"/><Relationship Id="rId12" Type="http://schemas.openxmlformats.org/officeDocument/2006/relationships/customXml" Target="../ink/ink37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customXml" Target="../ink/ink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111.png"/><Relationship Id="rId18" Type="http://schemas.openxmlformats.org/officeDocument/2006/relationships/customXml" Target="../ink/ink69.xml"/><Relationship Id="rId3" Type="http://schemas.openxmlformats.org/officeDocument/2006/relationships/image" Target="../media/image5.png"/><Relationship Id="rId21" Type="http://schemas.openxmlformats.org/officeDocument/2006/relationships/image" Target="../media/image150.png"/><Relationship Id="rId7" Type="http://schemas.openxmlformats.org/officeDocument/2006/relationships/image" Target="../media/image8.png"/><Relationship Id="rId12" Type="http://schemas.openxmlformats.org/officeDocument/2006/relationships/customXml" Target="../ink/ink66.xml"/><Relationship Id="rId17" Type="http://schemas.openxmlformats.org/officeDocument/2006/relationships/image" Target="../media/image131.png"/><Relationship Id="rId2" Type="http://schemas.openxmlformats.org/officeDocument/2006/relationships/customXml" Target="../ink/ink62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1.png"/><Relationship Id="rId24" Type="http://schemas.openxmlformats.org/officeDocument/2006/relationships/image" Target="../media/image3.tmp"/><Relationship Id="rId5" Type="http://schemas.openxmlformats.org/officeDocument/2006/relationships/image" Target="../media/image60.png"/><Relationship Id="rId15" Type="http://schemas.openxmlformats.org/officeDocument/2006/relationships/image" Target="../media/image121.png"/><Relationship Id="rId23" Type="http://schemas.openxmlformats.org/officeDocument/2006/relationships/image" Target="../media/image16.png"/><Relationship Id="rId10" Type="http://schemas.openxmlformats.org/officeDocument/2006/relationships/customXml" Target="../ink/ink65.xml"/><Relationship Id="rId19" Type="http://schemas.openxmlformats.org/officeDocument/2006/relationships/image" Target="../media/image141.png"/><Relationship Id="rId4" Type="http://schemas.openxmlformats.org/officeDocument/2006/relationships/customXml" Target="../ink/ink63.xml"/><Relationship Id="rId9" Type="http://schemas.openxmlformats.org/officeDocument/2006/relationships/image" Target="../media/image9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14818-E397-46AD-9F72-D61FED10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40540"/>
            <a:ext cx="7772400" cy="977153"/>
          </a:xfrm>
        </p:spPr>
        <p:txBody>
          <a:bodyPr>
            <a:noAutofit/>
          </a:bodyPr>
          <a:lstStyle/>
          <a:p>
            <a:r>
              <a:rPr lang="el-GR" altLang="ja-JP" sz="3600" dirty="0"/>
              <a:t>0νββ</a:t>
            </a:r>
            <a:r>
              <a:rPr lang="ja-JP" altLang="en-US" sz="3600" dirty="0"/>
              <a:t>探求のための固体</a:t>
            </a:r>
            <a:r>
              <a:rPr lang="en-US" altLang="ja-JP" sz="3600" dirty="0" err="1"/>
              <a:t>Xe</a:t>
            </a:r>
            <a:r>
              <a:rPr lang="ja-JP" altLang="en-US" sz="3600" dirty="0"/>
              <a:t>を用いた</a:t>
            </a:r>
            <a:br>
              <a:rPr lang="en-US" altLang="ja-JP" sz="3600" dirty="0"/>
            </a:br>
            <a:r>
              <a:rPr lang="en-US" altLang="ja-JP" sz="3600" dirty="0"/>
              <a:t>Ba</a:t>
            </a:r>
            <a:r>
              <a:rPr lang="ja-JP" altLang="en-US" sz="3600" dirty="0"/>
              <a:t>イオン検出器の開発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3FE3E6B5-AADD-4424-A669-1CD678A6D9D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43753" y="2897564"/>
                <a:ext cx="8256494" cy="26854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sz="3200" dirty="0"/>
                  <a:t>菅島 文悟</a:t>
                </a:r>
                <a:endParaRPr lang="en-US" altLang="ja-JP" sz="3200" dirty="0"/>
              </a:p>
              <a:p>
                <a:r>
                  <a:rPr lang="ja-JP" altLang="en-US" dirty="0"/>
                  <a:t>市川温子</a:t>
                </a:r>
                <a:r>
                  <a:rPr lang="en-US" altLang="ja-JP" dirty="0"/>
                  <a:t>,</a:t>
                </a:r>
                <a:r>
                  <a:rPr lang="ja-JP" altLang="en-US" dirty="0"/>
                  <a:t>中家剛</a:t>
                </a:r>
                <a:r>
                  <a:rPr lang="en-US" altLang="ja-JP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ja-JP" altLang="en-US" dirty="0" smtClean="0"/>
                          <m:t>中村輝石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ja-JP" dirty="0"/>
                  <a:t>,</a:t>
                </a:r>
                <a:r>
                  <a:rPr lang="ja-JP" altLang="en-US" dirty="0"/>
                  <a:t>小原脩平</a:t>
                </a:r>
                <a:r>
                  <a:rPr lang="en-US" altLang="ja-JP" dirty="0"/>
                  <a:t>,</a:t>
                </a:r>
                <a:r>
                  <a:rPr lang="ja-JP" altLang="en-US" dirty="0"/>
                  <a:t>潘晟</a:t>
                </a:r>
                <a:r>
                  <a:rPr lang="en-US" altLang="ja-JP" dirty="0"/>
                  <a:t>,</a:t>
                </a:r>
                <a:r>
                  <a:rPr lang="ja-JP" altLang="en-US" dirty="0"/>
                  <a:t>中村和広</a:t>
                </a:r>
                <a:r>
                  <a:rPr lang="en-US" altLang="ja-JP" dirty="0"/>
                  <a:t>,</a:t>
                </a:r>
                <a:r>
                  <a:rPr lang="ja-JP" altLang="en-US" dirty="0"/>
                  <a:t>吉田将</a:t>
                </a:r>
                <a:r>
                  <a:rPr lang="en-US" altLang="ja-JP" dirty="0"/>
                  <a:t>,</a:t>
                </a:r>
                <a:r>
                  <a:rPr lang="ja-JP" altLang="en-US" dirty="0"/>
                  <a:t>他</a:t>
                </a:r>
                <a:r>
                  <a:rPr lang="en-US" altLang="ja-JP" dirty="0"/>
                  <a:t>AXEL collaboration</a:t>
                </a:r>
              </a:p>
              <a:p>
                <a:endParaRPr kumimoji="1" lang="en-US" altLang="ja-JP" dirty="0"/>
              </a:p>
              <a:p>
                <a:r>
                  <a:rPr lang="ja-JP" altLang="pt-BR" dirty="0"/>
                  <a:t>京</a:t>
                </a:r>
                <a:r>
                  <a:rPr lang="ja-JP" altLang="en-US" dirty="0"/>
                  <a:t>都</a:t>
                </a:r>
                <a:r>
                  <a:rPr lang="ja-JP" altLang="pt-BR" dirty="0"/>
                  <a:t>大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ja-JP" altLang="pt-BR" dirty="0" smtClean="0"/>
                          <m:t>神</m:t>
                        </m:r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戸</m:t>
                        </m:r>
                        <m:r>
                          <m:rPr>
                            <m:nor/>
                          </m:rPr>
                          <a:rPr lang="ja-JP" altLang="pt-BR" dirty="0" smtClean="0"/>
                          <m:t>大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2020/03/16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3FE3E6B5-AADD-4424-A669-1CD678A6D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3753" y="2897564"/>
                <a:ext cx="8256494" cy="2685487"/>
              </a:xfrm>
              <a:blipFill>
                <a:blip r:embed="rId2"/>
                <a:stretch>
                  <a:fillRect l="-739" t="-5896" r="-6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CF9A0-D538-4ED2-B183-A8C9E781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AXEL</a:t>
            </a:r>
            <a:r>
              <a:rPr kumimoji="1" lang="ja-JP" altLang="en-US" sz="3200" u="sng" dirty="0"/>
              <a:t>への応用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D6EF79E-AABB-458C-A7F7-5115D2677D67}"/>
              </a:ext>
            </a:extLst>
          </p:cNvPr>
          <p:cNvSpPr/>
          <p:nvPr/>
        </p:nvSpPr>
        <p:spPr>
          <a:xfrm>
            <a:off x="1237129" y="1548826"/>
            <a:ext cx="3505200" cy="4141694"/>
          </a:xfrm>
          <a:prstGeom prst="roundRect">
            <a:avLst>
              <a:gd name="adj" fmla="val 118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E04A78C-4A3E-405D-AA4D-5C164148A585}"/>
              </a:ext>
            </a:extLst>
          </p:cNvPr>
          <p:cNvSpPr/>
          <p:nvPr/>
        </p:nvSpPr>
        <p:spPr>
          <a:xfrm>
            <a:off x="2070847" y="1855694"/>
            <a:ext cx="1837764" cy="224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498EEA-EA5F-498A-A5D0-6F0C5CBB8DE6}"/>
              </a:ext>
            </a:extLst>
          </p:cNvPr>
          <p:cNvSpPr txBox="1"/>
          <p:nvPr/>
        </p:nvSpPr>
        <p:spPr>
          <a:xfrm>
            <a:off x="2667000" y="1783087"/>
            <a:ext cx="8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ELCC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039DEAB-E718-4EF9-9406-828C9F5CFFBC}"/>
              </a:ext>
            </a:extLst>
          </p:cNvPr>
          <p:cNvCxnSpPr>
            <a:cxnSpLocks/>
          </p:cNvCxnSpPr>
          <p:nvPr/>
        </p:nvCxnSpPr>
        <p:spPr>
          <a:xfrm>
            <a:off x="1701053" y="2152998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63A5EDC-D452-49FC-A296-7D4F10E4DDFE}"/>
              </a:ext>
            </a:extLst>
          </p:cNvPr>
          <p:cNvCxnSpPr>
            <a:cxnSpLocks/>
          </p:cNvCxnSpPr>
          <p:nvPr/>
        </p:nvCxnSpPr>
        <p:spPr>
          <a:xfrm>
            <a:off x="1701053" y="263134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1C97D29-1662-4FEA-86A1-C6645D8575A3}"/>
              </a:ext>
            </a:extLst>
          </p:cNvPr>
          <p:cNvCxnSpPr>
            <a:cxnSpLocks/>
          </p:cNvCxnSpPr>
          <p:nvPr/>
        </p:nvCxnSpPr>
        <p:spPr>
          <a:xfrm>
            <a:off x="1701053" y="3533311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01CD4E-F3D4-4053-B960-602EE1B37D22}"/>
              </a:ext>
            </a:extLst>
          </p:cNvPr>
          <p:cNvCxnSpPr>
            <a:cxnSpLocks/>
          </p:cNvCxnSpPr>
          <p:nvPr/>
        </p:nvCxnSpPr>
        <p:spPr>
          <a:xfrm>
            <a:off x="1701053" y="310969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A2F3F9B-591A-4EEF-81F4-10F3FC7BB628}"/>
              </a:ext>
            </a:extLst>
          </p:cNvPr>
          <p:cNvCxnSpPr>
            <a:cxnSpLocks/>
          </p:cNvCxnSpPr>
          <p:nvPr/>
        </p:nvCxnSpPr>
        <p:spPr>
          <a:xfrm>
            <a:off x="1701053" y="4380541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D04ECBE-B9E1-479D-8FE8-6030B7002967}"/>
              </a:ext>
            </a:extLst>
          </p:cNvPr>
          <p:cNvCxnSpPr>
            <a:cxnSpLocks/>
          </p:cNvCxnSpPr>
          <p:nvPr/>
        </p:nvCxnSpPr>
        <p:spPr>
          <a:xfrm>
            <a:off x="1701053" y="395692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A070423-F145-4EBC-B341-F3EAC6808E8C}"/>
              </a:ext>
            </a:extLst>
          </p:cNvPr>
          <p:cNvCxnSpPr>
            <a:cxnSpLocks/>
          </p:cNvCxnSpPr>
          <p:nvPr/>
        </p:nvCxnSpPr>
        <p:spPr>
          <a:xfrm>
            <a:off x="1701053" y="480415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8040140-32E0-4C2A-96A4-A2721160DFAB}"/>
              </a:ext>
            </a:extLst>
          </p:cNvPr>
          <p:cNvCxnSpPr>
            <a:cxnSpLocks/>
          </p:cNvCxnSpPr>
          <p:nvPr/>
        </p:nvCxnSpPr>
        <p:spPr>
          <a:xfrm flipH="1">
            <a:off x="4018429" y="2152419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B705AEC-A28D-4C4B-9335-3D82ABBA5028}"/>
              </a:ext>
            </a:extLst>
          </p:cNvPr>
          <p:cNvCxnSpPr>
            <a:cxnSpLocks/>
          </p:cNvCxnSpPr>
          <p:nvPr/>
        </p:nvCxnSpPr>
        <p:spPr>
          <a:xfrm flipH="1">
            <a:off x="4018429" y="2630768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19CA3AF-310E-465E-BCA1-FE5BB8095ABB}"/>
              </a:ext>
            </a:extLst>
          </p:cNvPr>
          <p:cNvCxnSpPr>
            <a:cxnSpLocks/>
          </p:cNvCxnSpPr>
          <p:nvPr/>
        </p:nvCxnSpPr>
        <p:spPr>
          <a:xfrm flipH="1">
            <a:off x="4018429" y="3532732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A4402E1-BE53-43ED-A658-FBA79AEB05AD}"/>
              </a:ext>
            </a:extLst>
          </p:cNvPr>
          <p:cNvCxnSpPr>
            <a:cxnSpLocks/>
          </p:cNvCxnSpPr>
          <p:nvPr/>
        </p:nvCxnSpPr>
        <p:spPr>
          <a:xfrm flipH="1">
            <a:off x="4018429" y="310911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15A9F3E-98CE-43A0-A6D4-CF3288C45D6C}"/>
              </a:ext>
            </a:extLst>
          </p:cNvPr>
          <p:cNvCxnSpPr>
            <a:cxnSpLocks/>
          </p:cNvCxnSpPr>
          <p:nvPr/>
        </p:nvCxnSpPr>
        <p:spPr>
          <a:xfrm flipH="1">
            <a:off x="4018429" y="4379962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05DA168-1B3A-4E5D-AEE0-D7F2B471014C}"/>
              </a:ext>
            </a:extLst>
          </p:cNvPr>
          <p:cNvCxnSpPr>
            <a:cxnSpLocks/>
          </p:cNvCxnSpPr>
          <p:nvPr/>
        </p:nvCxnSpPr>
        <p:spPr>
          <a:xfrm flipH="1">
            <a:off x="4018429" y="395634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E4FC24C-7077-4716-AC10-AE5F8A77891B}"/>
              </a:ext>
            </a:extLst>
          </p:cNvPr>
          <p:cNvCxnSpPr>
            <a:cxnSpLocks/>
          </p:cNvCxnSpPr>
          <p:nvPr/>
        </p:nvCxnSpPr>
        <p:spPr>
          <a:xfrm flipH="1">
            <a:off x="4018429" y="480357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F73CA7-82BC-48F9-B080-6D37F838AC33}"/>
              </a:ext>
            </a:extLst>
          </p:cNvPr>
          <p:cNvSpPr/>
          <p:nvPr/>
        </p:nvSpPr>
        <p:spPr>
          <a:xfrm>
            <a:off x="1237129" y="2279872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CADEBC6-6636-43E8-A6E9-5C7D8CC7AC9A}"/>
              </a:ext>
            </a:extLst>
          </p:cNvPr>
          <p:cNvSpPr/>
          <p:nvPr/>
        </p:nvSpPr>
        <p:spPr>
          <a:xfrm>
            <a:off x="1237129" y="267352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E87EB8C-9079-4326-9291-6DDE1C5EFA79}"/>
              </a:ext>
            </a:extLst>
          </p:cNvPr>
          <p:cNvSpPr/>
          <p:nvPr/>
        </p:nvSpPr>
        <p:spPr>
          <a:xfrm>
            <a:off x="1237129" y="308360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D61ECD0-278B-439A-BC1A-F4D544AA58CB}"/>
              </a:ext>
            </a:extLst>
          </p:cNvPr>
          <p:cNvSpPr/>
          <p:nvPr/>
        </p:nvSpPr>
        <p:spPr>
          <a:xfrm>
            <a:off x="1237129" y="3477254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D07165F-0D46-4041-88F9-7504E3380F66}"/>
              </a:ext>
            </a:extLst>
          </p:cNvPr>
          <p:cNvSpPr/>
          <p:nvPr/>
        </p:nvSpPr>
        <p:spPr>
          <a:xfrm>
            <a:off x="1237129" y="3866700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FE6671-8746-44AE-8699-431073ED5369}"/>
              </a:ext>
            </a:extLst>
          </p:cNvPr>
          <p:cNvSpPr/>
          <p:nvPr/>
        </p:nvSpPr>
        <p:spPr>
          <a:xfrm>
            <a:off x="1237129" y="4256146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93D8A2B-8E8C-4EA1-8D1A-A61D02140C20}"/>
              </a:ext>
            </a:extLst>
          </p:cNvPr>
          <p:cNvSpPr/>
          <p:nvPr/>
        </p:nvSpPr>
        <p:spPr>
          <a:xfrm>
            <a:off x="1237129" y="4602935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70A295B-E4BE-4F87-9B8D-ACCD39F2DF16}"/>
              </a:ext>
            </a:extLst>
          </p:cNvPr>
          <p:cNvSpPr/>
          <p:nvPr/>
        </p:nvSpPr>
        <p:spPr>
          <a:xfrm>
            <a:off x="4419600" y="226344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484CEB2-1000-40EB-9A95-DC1502E8F823}"/>
              </a:ext>
            </a:extLst>
          </p:cNvPr>
          <p:cNvSpPr/>
          <p:nvPr/>
        </p:nvSpPr>
        <p:spPr>
          <a:xfrm>
            <a:off x="4419600" y="267352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40553ED-B630-4321-A6FC-6C4399E91364}"/>
              </a:ext>
            </a:extLst>
          </p:cNvPr>
          <p:cNvSpPr/>
          <p:nvPr/>
        </p:nvSpPr>
        <p:spPr>
          <a:xfrm>
            <a:off x="4419600" y="308360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50B175-F27A-48B4-B22B-215DE963C9A7}"/>
              </a:ext>
            </a:extLst>
          </p:cNvPr>
          <p:cNvSpPr/>
          <p:nvPr/>
        </p:nvSpPr>
        <p:spPr>
          <a:xfrm>
            <a:off x="4419600" y="3477254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BCFC051-0E6C-4D37-AF91-C4B734616076}"/>
              </a:ext>
            </a:extLst>
          </p:cNvPr>
          <p:cNvSpPr/>
          <p:nvPr/>
        </p:nvSpPr>
        <p:spPr>
          <a:xfrm>
            <a:off x="4419600" y="3866700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BA934F1-79B9-4986-A854-0475B1A4CA5F}"/>
              </a:ext>
            </a:extLst>
          </p:cNvPr>
          <p:cNvSpPr/>
          <p:nvPr/>
        </p:nvSpPr>
        <p:spPr>
          <a:xfrm>
            <a:off x="4419600" y="4256146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A5004C1-2615-42F5-A686-85BFF1BAE2D8}"/>
              </a:ext>
            </a:extLst>
          </p:cNvPr>
          <p:cNvSpPr/>
          <p:nvPr/>
        </p:nvSpPr>
        <p:spPr>
          <a:xfrm>
            <a:off x="4419600" y="4602935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7850CA0-2D79-4B7C-8662-9B9F42BD5236}"/>
              </a:ext>
            </a:extLst>
          </p:cNvPr>
          <p:cNvSpPr/>
          <p:nvPr/>
        </p:nvSpPr>
        <p:spPr>
          <a:xfrm>
            <a:off x="2233323" y="5217455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A0F6884-EB57-40E1-A70D-3C71E9460A1B}"/>
              </a:ext>
            </a:extLst>
          </p:cNvPr>
          <p:cNvSpPr/>
          <p:nvPr/>
        </p:nvSpPr>
        <p:spPr>
          <a:xfrm>
            <a:off x="2579170" y="5217456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4DB2B12-2ABE-42F4-834B-9CCB72279275}"/>
              </a:ext>
            </a:extLst>
          </p:cNvPr>
          <p:cNvSpPr/>
          <p:nvPr/>
        </p:nvSpPr>
        <p:spPr>
          <a:xfrm>
            <a:off x="2910723" y="5217457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AA466B5-ACEF-4768-B412-4E1E3159F6EE}"/>
              </a:ext>
            </a:extLst>
          </p:cNvPr>
          <p:cNvSpPr/>
          <p:nvPr/>
        </p:nvSpPr>
        <p:spPr>
          <a:xfrm>
            <a:off x="3251099" y="5217458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46BE92B-2519-415A-A157-879FEC243E0F}"/>
              </a:ext>
            </a:extLst>
          </p:cNvPr>
          <p:cNvSpPr/>
          <p:nvPr/>
        </p:nvSpPr>
        <p:spPr>
          <a:xfrm>
            <a:off x="1894623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B414B62-C9B4-4781-8BE1-FE2226CBF67B}"/>
              </a:ext>
            </a:extLst>
          </p:cNvPr>
          <p:cNvSpPr/>
          <p:nvPr/>
        </p:nvSpPr>
        <p:spPr>
          <a:xfrm>
            <a:off x="3589799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C9786EC8-36A0-4F2F-A044-F455D0B0186D}"/>
              </a:ext>
            </a:extLst>
          </p:cNvPr>
          <p:cNvSpPr/>
          <p:nvPr/>
        </p:nvSpPr>
        <p:spPr>
          <a:xfrm>
            <a:off x="3949773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CB6EAA9-CF3D-4450-B8CA-5D5D0EC77847}"/>
              </a:ext>
            </a:extLst>
          </p:cNvPr>
          <p:cNvSpPr/>
          <p:nvPr/>
        </p:nvSpPr>
        <p:spPr>
          <a:xfrm>
            <a:off x="2070283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4070B7E7-7285-4907-8FDB-851290072F16}"/>
              </a:ext>
            </a:extLst>
          </p:cNvPr>
          <p:cNvSpPr/>
          <p:nvPr/>
        </p:nvSpPr>
        <p:spPr>
          <a:xfrm>
            <a:off x="2412556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73814F5-D525-43AE-92A3-7EC2B1B74239}"/>
              </a:ext>
            </a:extLst>
          </p:cNvPr>
          <p:cNvSpPr/>
          <p:nvPr/>
        </p:nvSpPr>
        <p:spPr>
          <a:xfrm>
            <a:off x="2760837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1A1F4C-2636-4379-BB43-4283C112E163}"/>
              </a:ext>
            </a:extLst>
          </p:cNvPr>
          <p:cNvSpPr/>
          <p:nvPr/>
        </p:nvSpPr>
        <p:spPr>
          <a:xfrm>
            <a:off x="3086382" y="5401090"/>
            <a:ext cx="169803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8B17663-2E20-4094-8923-AE6B54A7317A}"/>
              </a:ext>
            </a:extLst>
          </p:cNvPr>
          <p:cNvSpPr/>
          <p:nvPr/>
        </p:nvSpPr>
        <p:spPr>
          <a:xfrm>
            <a:off x="3427359" y="5401089"/>
            <a:ext cx="161578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F5DAED7B-7E8C-460A-9452-20AC12C9E909}"/>
              </a:ext>
            </a:extLst>
          </p:cNvPr>
          <p:cNvSpPr/>
          <p:nvPr/>
        </p:nvSpPr>
        <p:spPr>
          <a:xfrm>
            <a:off x="3773252" y="5401089"/>
            <a:ext cx="184779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0DE0F2F-5B82-427B-83E6-E5D86C38BFE4}"/>
              </a:ext>
            </a:extLst>
          </p:cNvPr>
          <p:cNvSpPr/>
          <p:nvPr/>
        </p:nvSpPr>
        <p:spPr>
          <a:xfrm>
            <a:off x="2079245" y="5309174"/>
            <a:ext cx="140923" cy="9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5B88467-A3BD-4107-98D6-ED2747EAAF7B}"/>
              </a:ext>
            </a:extLst>
          </p:cNvPr>
          <p:cNvSpPr/>
          <p:nvPr/>
        </p:nvSpPr>
        <p:spPr>
          <a:xfrm>
            <a:off x="2411763" y="5267494"/>
            <a:ext cx="172361" cy="12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8EABBD3A-877F-4535-8B09-01D51BDD34EF}"/>
              </a:ext>
            </a:extLst>
          </p:cNvPr>
          <p:cNvSpPr/>
          <p:nvPr/>
        </p:nvSpPr>
        <p:spPr>
          <a:xfrm>
            <a:off x="2754697" y="5290064"/>
            <a:ext cx="155595" cy="12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9AC29B2-D07E-4892-ADD2-FC88B9C6E224}"/>
              </a:ext>
            </a:extLst>
          </p:cNvPr>
          <p:cNvSpPr/>
          <p:nvPr/>
        </p:nvSpPr>
        <p:spPr>
          <a:xfrm>
            <a:off x="3092809" y="5296748"/>
            <a:ext cx="163376" cy="10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0A41EFA-DFAF-49F8-A0CB-82B1E7F7FB9C}"/>
              </a:ext>
            </a:extLst>
          </p:cNvPr>
          <p:cNvSpPr/>
          <p:nvPr/>
        </p:nvSpPr>
        <p:spPr>
          <a:xfrm>
            <a:off x="3432706" y="5302960"/>
            <a:ext cx="140923" cy="9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2CCACC5-1B6A-47F7-8F0C-AB4306F33221}"/>
              </a:ext>
            </a:extLst>
          </p:cNvPr>
          <p:cNvSpPr/>
          <p:nvPr/>
        </p:nvSpPr>
        <p:spPr>
          <a:xfrm>
            <a:off x="3773252" y="5315858"/>
            <a:ext cx="184779" cy="7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E82EC63-E22F-491F-961F-91B15E2395EB}"/>
              </a:ext>
            </a:extLst>
          </p:cNvPr>
          <p:cNvSpPr txBox="1"/>
          <p:nvPr/>
        </p:nvSpPr>
        <p:spPr>
          <a:xfrm>
            <a:off x="4716670" y="2565500"/>
            <a:ext cx="65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PMT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2" name="インク 131">
                <a:extLst>
                  <a:ext uri="{FF2B5EF4-FFF2-40B4-BE49-F238E27FC236}">
                    <a16:creationId xmlns:a16="http://schemas.microsoft.com/office/drawing/2014/main" id="{44771389-EB8A-49C0-B96E-5090145A80C8}"/>
                  </a:ext>
                </a:extLst>
              </p14:cNvPr>
              <p14:cNvContentPartPr/>
              <p14:nvPr/>
            </p14:nvContentPartPr>
            <p14:xfrm>
              <a:off x="1843821" y="6202934"/>
              <a:ext cx="2416680" cy="154080"/>
            </p14:xfrm>
          </p:contentPart>
        </mc:Choice>
        <mc:Fallback xmlns="">
          <p:pic>
            <p:nvPicPr>
              <p:cNvPr id="132" name="インク 131">
                <a:extLst>
                  <a:ext uri="{FF2B5EF4-FFF2-40B4-BE49-F238E27FC236}">
                    <a16:creationId xmlns:a16="http://schemas.microsoft.com/office/drawing/2014/main" id="{44771389-EB8A-49C0-B96E-5090145A80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0181" y="6094934"/>
                <a:ext cx="25243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1" name="インク 130">
                <a:extLst>
                  <a:ext uri="{FF2B5EF4-FFF2-40B4-BE49-F238E27FC236}">
                    <a16:creationId xmlns:a16="http://schemas.microsoft.com/office/drawing/2014/main" id="{23263C39-142E-42A2-A398-0A2848E1AF05}"/>
                  </a:ext>
                </a:extLst>
              </p14:cNvPr>
              <p14:cNvContentPartPr/>
              <p14:nvPr/>
            </p14:nvContentPartPr>
            <p14:xfrm>
              <a:off x="1843821" y="6327494"/>
              <a:ext cx="2434680" cy="135000"/>
            </p14:xfrm>
          </p:contentPart>
        </mc:Choice>
        <mc:Fallback xmlns="">
          <p:pic>
            <p:nvPicPr>
              <p:cNvPr id="131" name="インク 130">
                <a:extLst>
                  <a:ext uri="{FF2B5EF4-FFF2-40B4-BE49-F238E27FC236}">
                    <a16:creationId xmlns:a16="http://schemas.microsoft.com/office/drawing/2014/main" id="{23263C39-142E-42A2-A398-0A2848E1AF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0181" y="6219494"/>
                <a:ext cx="2542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0" name="インク 129">
                <a:extLst>
                  <a:ext uri="{FF2B5EF4-FFF2-40B4-BE49-F238E27FC236}">
                    <a16:creationId xmlns:a16="http://schemas.microsoft.com/office/drawing/2014/main" id="{D71C58A3-20A9-450C-A7FA-0D06C9EFE590}"/>
                  </a:ext>
                </a:extLst>
              </p14:cNvPr>
              <p14:cNvContentPartPr/>
              <p14:nvPr/>
            </p14:nvContentPartPr>
            <p14:xfrm>
              <a:off x="1843821" y="6103934"/>
              <a:ext cx="2416680" cy="164880"/>
            </p14:xfrm>
          </p:contentPart>
        </mc:Choice>
        <mc:Fallback xmlns="">
          <p:pic>
            <p:nvPicPr>
              <p:cNvPr id="130" name="インク 129">
                <a:extLst>
                  <a:ext uri="{FF2B5EF4-FFF2-40B4-BE49-F238E27FC236}">
                    <a16:creationId xmlns:a16="http://schemas.microsoft.com/office/drawing/2014/main" id="{D71C58A3-20A9-450C-A7FA-0D06C9EFE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0181" y="5995934"/>
                <a:ext cx="252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" name="インク 128">
                <a:extLst>
                  <a:ext uri="{FF2B5EF4-FFF2-40B4-BE49-F238E27FC236}">
                    <a16:creationId xmlns:a16="http://schemas.microsoft.com/office/drawing/2014/main" id="{1423BAB9-A5E8-4899-B4CF-8CE4AB6ED1C1}"/>
                  </a:ext>
                </a:extLst>
              </p14:cNvPr>
              <p14:cNvContentPartPr/>
              <p14:nvPr/>
            </p14:nvContentPartPr>
            <p14:xfrm>
              <a:off x="2778741" y="6033014"/>
              <a:ext cx="1482120" cy="127440"/>
            </p14:xfrm>
          </p:contentPart>
        </mc:Choice>
        <mc:Fallback xmlns="">
          <p:pic>
            <p:nvPicPr>
              <p:cNvPr id="129" name="インク 128">
                <a:extLst>
                  <a:ext uri="{FF2B5EF4-FFF2-40B4-BE49-F238E27FC236}">
                    <a16:creationId xmlns:a16="http://schemas.microsoft.com/office/drawing/2014/main" id="{1423BAB9-A5E8-4899-B4CF-8CE4AB6ED1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4741" y="5925014"/>
                <a:ext cx="15897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インク 120">
                <a:extLst>
                  <a:ext uri="{FF2B5EF4-FFF2-40B4-BE49-F238E27FC236}">
                    <a16:creationId xmlns:a16="http://schemas.microsoft.com/office/drawing/2014/main" id="{5870968D-D381-4105-B55F-C84F5EB4A119}"/>
                  </a:ext>
                </a:extLst>
              </p14:cNvPr>
              <p14:cNvContentPartPr/>
              <p14:nvPr/>
            </p14:nvContentPartPr>
            <p14:xfrm>
              <a:off x="2353221" y="6066854"/>
              <a:ext cx="470880" cy="70560"/>
            </p14:xfrm>
          </p:contentPart>
        </mc:Choice>
        <mc:Fallback xmlns="">
          <p:pic>
            <p:nvPicPr>
              <p:cNvPr id="121" name="インク 120">
                <a:extLst>
                  <a:ext uri="{FF2B5EF4-FFF2-40B4-BE49-F238E27FC236}">
                    <a16:creationId xmlns:a16="http://schemas.microsoft.com/office/drawing/2014/main" id="{5870968D-D381-4105-B55F-C84F5EB4A1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9221" y="5958854"/>
                <a:ext cx="578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インク 121">
                <a:extLst>
                  <a:ext uri="{FF2B5EF4-FFF2-40B4-BE49-F238E27FC236}">
                    <a16:creationId xmlns:a16="http://schemas.microsoft.com/office/drawing/2014/main" id="{0A671CD3-B2DE-4329-845F-A85028391DF5}"/>
                  </a:ext>
                </a:extLst>
              </p14:cNvPr>
              <p14:cNvContentPartPr/>
              <p14:nvPr/>
            </p14:nvContentPartPr>
            <p14:xfrm>
              <a:off x="2949021" y="6076214"/>
              <a:ext cx="324720" cy="104040"/>
            </p14:xfrm>
          </p:contentPart>
        </mc:Choice>
        <mc:Fallback xmlns="">
          <p:pic>
            <p:nvPicPr>
              <p:cNvPr id="122" name="インク 121">
                <a:extLst>
                  <a:ext uri="{FF2B5EF4-FFF2-40B4-BE49-F238E27FC236}">
                    <a16:creationId xmlns:a16="http://schemas.microsoft.com/office/drawing/2014/main" id="{0A671CD3-B2DE-4329-845F-A85028391D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5021" y="5968574"/>
                <a:ext cx="432360" cy="31968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88333CD8-F8BA-45D8-9694-36266ACFBDC9}"/>
              </a:ext>
            </a:extLst>
          </p:cNvPr>
          <p:cNvSpPr txBox="1"/>
          <p:nvPr/>
        </p:nvSpPr>
        <p:spPr>
          <a:xfrm>
            <a:off x="2778741" y="6415694"/>
            <a:ext cx="58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5" name="インク 134">
                <a:extLst>
                  <a:ext uri="{FF2B5EF4-FFF2-40B4-BE49-F238E27FC236}">
                    <a16:creationId xmlns:a16="http://schemas.microsoft.com/office/drawing/2014/main" id="{596EC52F-C096-4E9F-ACDE-A5ACFBAF773E}"/>
                  </a:ext>
                </a:extLst>
              </p14:cNvPr>
              <p14:cNvContentPartPr/>
              <p14:nvPr/>
            </p14:nvContentPartPr>
            <p14:xfrm>
              <a:off x="1810701" y="6533774"/>
              <a:ext cx="2474280" cy="128160"/>
            </p14:xfrm>
          </p:contentPart>
        </mc:Choice>
        <mc:Fallback xmlns="">
          <p:pic>
            <p:nvPicPr>
              <p:cNvPr id="135" name="インク 134">
                <a:extLst>
                  <a:ext uri="{FF2B5EF4-FFF2-40B4-BE49-F238E27FC236}">
                    <a16:creationId xmlns:a16="http://schemas.microsoft.com/office/drawing/2014/main" id="{596EC52F-C096-4E9F-ACDE-A5ACFBAF77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6701" y="6425774"/>
                <a:ext cx="25819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6" name="インク 135">
                <a:extLst>
                  <a:ext uri="{FF2B5EF4-FFF2-40B4-BE49-F238E27FC236}">
                    <a16:creationId xmlns:a16="http://schemas.microsoft.com/office/drawing/2014/main" id="{924EA363-C5BD-4A4E-A1E4-E6D427C59176}"/>
                  </a:ext>
                </a:extLst>
              </p14:cNvPr>
              <p14:cNvContentPartPr/>
              <p14:nvPr/>
            </p14:nvContentPartPr>
            <p14:xfrm>
              <a:off x="2070621" y="6472179"/>
              <a:ext cx="929880" cy="54720"/>
            </p14:xfrm>
          </p:contentPart>
        </mc:Choice>
        <mc:Fallback xmlns="">
          <p:pic>
            <p:nvPicPr>
              <p:cNvPr id="136" name="インク 135">
                <a:extLst>
                  <a:ext uri="{FF2B5EF4-FFF2-40B4-BE49-F238E27FC236}">
                    <a16:creationId xmlns:a16="http://schemas.microsoft.com/office/drawing/2014/main" id="{924EA363-C5BD-4A4E-A1E4-E6D427C591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6621" y="6364539"/>
                <a:ext cx="10375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23F64AE-7C72-46BE-9CA9-8DB1AE4F69FA}"/>
              </a:ext>
            </a:extLst>
          </p:cNvPr>
          <p:cNvSpPr txBox="1"/>
          <p:nvPr/>
        </p:nvSpPr>
        <p:spPr>
          <a:xfrm>
            <a:off x="4580964" y="5726297"/>
            <a:ext cx="24166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Solid/Liquid </a:t>
            </a:r>
            <a:r>
              <a:rPr kumimoji="1" lang="en-US" altLang="ja-JP" sz="2800" dirty="0" err="1"/>
              <a:t>Xe</a:t>
            </a:r>
            <a:endParaRPr kumimoji="1" lang="ja-JP" altLang="en-US" sz="2800" dirty="0"/>
          </a:p>
        </p:txBody>
      </p: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7F96A865-F4C6-4F4A-8BE5-949BC5759DA8}"/>
              </a:ext>
            </a:extLst>
          </p:cNvPr>
          <p:cNvCxnSpPr>
            <a:cxnSpLocks/>
          </p:cNvCxnSpPr>
          <p:nvPr/>
        </p:nvCxnSpPr>
        <p:spPr>
          <a:xfrm flipH="1" flipV="1">
            <a:off x="3966530" y="5343068"/>
            <a:ext cx="788954" cy="389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49">
            <a:extLst>
              <a:ext uri="{FF2B5EF4-FFF2-40B4-BE49-F238E27FC236}">
                <a16:creationId xmlns:a16="http://schemas.microsoft.com/office/drawing/2014/main" id="{E7657D11-EF27-4C3F-A8BD-FF1A1FB1D746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859057" y="1967753"/>
            <a:ext cx="1315440" cy="33289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225EADB5-53F2-47EB-998B-D7867B94F403}"/>
              </a:ext>
            </a:extLst>
          </p:cNvPr>
          <p:cNvSpPr/>
          <p:nvPr/>
        </p:nvSpPr>
        <p:spPr>
          <a:xfrm rot="3998969">
            <a:off x="1641877" y="1769076"/>
            <a:ext cx="322729" cy="160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0" name="直線矢印コネクタ 159">
            <a:extLst>
              <a:ext uri="{FF2B5EF4-FFF2-40B4-BE49-F238E27FC236}">
                <a16:creationId xmlns:a16="http://schemas.microsoft.com/office/drawing/2014/main" id="{FD24864E-62B8-48FE-8443-3B57963C48E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140067" y="3956347"/>
            <a:ext cx="279533" cy="162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B58EC2A5-1522-4554-96B9-09C969D88A9C}"/>
              </a:ext>
            </a:extLst>
          </p:cNvPr>
          <p:cNvCxnSpPr>
            <a:cxnSpLocks/>
          </p:cNvCxnSpPr>
          <p:nvPr/>
        </p:nvCxnSpPr>
        <p:spPr>
          <a:xfrm flipV="1">
            <a:off x="3226397" y="4135485"/>
            <a:ext cx="881793" cy="1177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294F7A-2F51-4948-BCDC-7AC241400455}"/>
                  </a:ext>
                </a:extLst>
              </p:cNvPr>
              <p:cNvSpPr txBox="1"/>
              <p:nvPr/>
            </p:nvSpPr>
            <p:spPr>
              <a:xfrm>
                <a:off x="2864829" y="4898627"/>
                <a:ext cx="71717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/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294F7A-2F51-4948-BCDC-7AC24140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829" y="4898627"/>
                <a:ext cx="717176" cy="3929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インク 91">
                <a:extLst>
                  <a:ext uri="{FF2B5EF4-FFF2-40B4-BE49-F238E27FC236}">
                    <a16:creationId xmlns:a16="http://schemas.microsoft.com/office/drawing/2014/main" id="{5E8A6F57-E249-4644-9B8F-B4C0167C9679}"/>
                  </a:ext>
                </a:extLst>
              </p14:cNvPr>
              <p14:cNvContentPartPr/>
              <p14:nvPr/>
            </p14:nvContentPartPr>
            <p14:xfrm>
              <a:off x="3199509" y="5342050"/>
              <a:ext cx="360" cy="360"/>
            </p14:xfrm>
          </p:contentPart>
        </mc:Choice>
        <mc:Fallback xmlns="">
          <p:pic>
            <p:nvPicPr>
              <p:cNvPr id="92" name="インク 91">
                <a:extLst>
                  <a:ext uri="{FF2B5EF4-FFF2-40B4-BE49-F238E27FC236}">
                    <a16:creationId xmlns:a16="http://schemas.microsoft.com/office/drawing/2014/main" id="{5E8A6F57-E249-4644-9B8F-B4C0167C96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709" y="5303890"/>
                <a:ext cx="76320" cy="76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17AD21-3755-4AC3-8261-94AA4C9E7467}"/>
              </a:ext>
            </a:extLst>
          </p:cNvPr>
          <p:cNvSpPr txBox="1"/>
          <p:nvPr/>
        </p:nvSpPr>
        <p:spPr>
          <a:xfrm>
            <a:off x="5113373" y="3603248"/>
            <a:ext cx="39320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キセノンのシンチレーション光</a:t>
            </a:r>
            <a:r>
              <a:rPr kumimoji="1" lang="en-US" altLang="ja-JP" dirty="0"/>
              <a:t>(VUV)</a:t>
            </a:r>
          </a:p>
          <a:p>
            <a:r>
              <a:rPr kumimoji="1" lang="ja-JP" altLang="en-US" dirty="0"/>
              <a:t>と可視光を通すフィルターの使用？</a:t>
            </a:r>
            <a:endParaRPr kumimoji="1" lang="en-US" altLang="ja-JP" dirty="0"/>
          </a:p>
          <a:p>
            <a:r>
              <a:rPr kumimoji="1" lang="en-US" altLang="ja-JP" dirty="0"/>
              <a:t>or</a:t>
            </a:r>
          </a:p>
          <a:p>
            <a:r>
              <a:rPr kumimoji="1" lang="en-US" altLang="ja-JP" dirty="0"/>
              <a:t>photo-detector</a:t>
            </a:r>
            <a:r>
              <a:rPr kumimoji="1" lang="ja-JP" altLang="en-US" dirty="0"/>
              <a:t>を分ける？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C3E3736-2EF1-4C9D-92F9-0CC5D31C272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366741" y="4093646"/>
            <a:ext cx="746632" cy="10976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34931231-9260-4FA5-A50B-0939F3AEC1AA}"/>
              </a:ext>
            </a:extLst>
          </p:cNvPr>
          <p:cNvCxnSpPr>
            <a:cxnSpLocks/>
          </p:cNvCxnSpPr>
          <p:nvPr/>
        </p:nvCxnSpPr>
        <p:spPr>
          <a:xfrm flipH="1">
            <a:off x="1940993" y="1306706"/>
            <a:ext cx="3172380" cy="47556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86F942F-EA71-4D4F-AB9D-AD872A7CC04E}"/>
              </a:ext>
            </a:extLst>
          </p:cNvPr>
          <p:cNvSpPr txBox="1"/>
          <p:nvPr/>
        </p:nvSpPr>
        <p:spPr>
          <a:xfrm>
            <a:off x="5113372" y="982724"/>
            <a:ext cx="39320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レーザーの位置はどこがよいのか</a:t>
            </a:r>
            <a:endParaRPr kumimoji="1" lang="en-US" altLang="ja-JP" dirty="0"/>
          </a:p>
          <a:p>
            <a:r>
              <a:rPr kumimoji="1" lang="ja-JP" altLang="en-US" dirty="0"/>
              <a:t>ほぼ真横からあてることは可能か</a:t>
            </a:r>
            <a:endParaRPr kumimoji="1"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13883B-1F9A-4F94-B804-4CD1F306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1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649ED60-34C5-4822-BD05-935EC4A2C8C8}"/>
              </a:ext>
            </a:extLst>
          </p:cNvPr>
          <p:cNvSpPr/>
          <p:nvPr/>
        </p:nvSpPr>
        <p:spPr>
          <a:xfrm>
            <a:off x="4912663" y="1619719"/>
            <a:ext cx="2110607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5F6BCB-7A71-4B57-BC16-037A4B01705B}"/>
              </a:ext>
            </a:extLst>
          </p:cNvPr>
          <p:cNvSpPr/>
          <p:nvPr/>
        </p:nvSpPr>
        <p:spPr>
          <a:xfrm>
            <a:off x="691022" y="945123"/>
            <a:ext cx="4464425" cy="49155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A9B3FBF-AC8F-459F-ACCF-E20BD8E39F00}"/>
              </a:ext>
            </a:extLst>
          </p:cNvPr>
          <p:cNvSpPr/>
          <p:nvPr/>
        </p:nvSpPr>
        <p:spPr>
          <a:xfrm>
            <a:off x="1013013" y="1178879"/>
            <a:ext cx="3801034" cy="435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72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固体</a:t>
            </a:r>
            <a:r>
              <a:rPr kumimoji="1" lang="en-US" altLang="ja-JP" sz="3200" u="sng" dirty="0" err="1"/>
              <a:t>Xe</a:t>
            </a:r>
            <a:r>
              <a:rPr kumimoji="1" lang="ja-JP" altLang="en-US" sz="3200" u="sng" dirty="0"/>
              <a:t>を作る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9FB1AC-06B6-47D6-934B-C9779729B6AC}"/>
              </a:ext>
            </a:extLst>
          </p:cNvPr>
          <p:cNvSpPr/>
          <p:nvPr/>
        </p:nvSpPr>
        <p:spPr>
          <a:xfrm>
            <a:off x="2680451" y="3429000"/>
            <a:ext cx="399413" cy="32093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A362E6D-5722-41F3-870E-D9EF1693BCEE}"/>
              </a:ext>
            </a:extLst>
          </p:cNvPr>
          <p:cNvSpPr/>
          <p:nvPr/>
        </p:nvSpPr>
        <p:spPr>
          <a:xfrm>
            <a:off x="4814047" y="1757082"/>
            <a:ext cx="2209223" cy="284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A8490A8-71BC-4B84-A773-890F7B1326CA}"/>
              </a:ext>
            </a:extLst>
          </p:cNvPr>
          <p:cNvSpPr/>
          <p:nvPr/>
        </p:nvSpPr>
        <p:spPr>
          <a:xfrm>
            <a:off x="2680450" y="3130938"/>
            <a:ext cx="399413" cy="4482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B7B35D-760D-41AB-BBBF-9B84D08772E9}"/>
              </a:ext>
            </a:extLst>
          </p:cNvPr>
          <p:cNvSpPr/>
          <p:nvPr/>
        </p:nvSpPr>
        <p:spPr>
          <a:xfrm>
            <a:off x="1013013" y="2904564"/>
            <a:ext cx="1667437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FC35FB-A6EE-4A38-BBFA-9C4F6DC1D2E4}"/>
              </a:ext>
            </a:extLst>
          </p:cNvPr>
          <p:cNvSpPr/>
          <p:nvPr/>
        </p:nvSpPr>
        <p:spPr>
          <a:xfrm>
            <a:off x="3079863" y="2904564"/>
            <a:ext cx="1734182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DB1B9D-A431-461F-8539-2EB7429FD9E9}"/>
              </a:ext>
            </a:extLst>
          </p:cNvPr>
          <p:cNvSpPr/>
          <p:nvPr/>
        </p:nvSpPr>
        <p:spPr>
          <a:xfrm>
            <a:off x="1281954" y="905334"/>
            <a:ext cx="3209364" cy="3002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3B7574-D7E9-420C-BFC1-FB756DF6723B}"/>
              </a:ext>
            </a:extLst>
          </p:cNvPr>
          <p:cNvSpPr txBox="1"/>
          <p:nvPr/>
        </p:nvSpPr>
        <p:spPr>
          <a:xfrm>
            <a:off x="1340225" y="3102069"/>
            <a:ext cx="1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ガラス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539E36-020F-401C-B1DE-59200706DB0D}"/>
              </a:ext>
            </a:extLst>
          </p:cNvPr>
          <p:cNvSpPr txBox="1"/>
          <p:nvPr/>
        </p:nvSpPr>
        <p:spPr>
          <a:xfrm>
            <a:off x="2416728" y="905334"/>
            <a:ext cx="1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ガラス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AF4E1A-68AA-4ACC-BE84-4705408669B4}"/>
              </a:ext>
            </a:extLst>
          </p:cNvPr>
          <p:cNvSpPr txBox="1"/>
          <p:nvPr/>
        </p:nvSpPr>
        <p:spPr>
          <a:xfrm>
            <a:off x="3104643" y="6209400"/>
            <a:ext cx="1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8F7F60-6C03-4F7D-A5FE-6CDC0E013F2E}"/>
              </a:ext>
            </a:extLst>
          </p:cNvPr>
          <p:cNvSpPr txBox="1"/>
          <p:nvPr/>
        </p:nvSpPr>
        <p:spPr>
          <a:xfrm>
            <a:off x="5370596" y="2708720"/>
            <a:ext cx="3405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要求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の沸点を下回るのは穴の中のみ</a:t>
            </a:r>
            <a:endParaRPr kumimoji="1" lang="en-US" altLang="ja-JP" dirty="0"/>
          </a:p>
          <a:p>
            <a:r>
              <a:rPr kumimoji="1" lang="ja-JP" altLang="en-US" dirty="0"/>
              <a:t>・外壁は常温</a:t>
            </a:r>
            <a:endParaRPr kumimoji="1" lang="en-US" altLang="ja-JP" dirty="0"/>
          </a:p>
          <a:p>
            <a:r>
              <a:rPr kumimoji="1" lang="ja-JP" altLang="en-US" dirty="0"/>
              <a:t>・天井の窓からのぞく</a:t>
            </a:r>
            <a:endParaRPr kumimoji="1" lang="en-US" altLang="ja-JP" dirty="0"/>
          </a:p>
          <a:p>
            <a:r>
              <a:rPr kumimoji="1" lang="ja-JP" altLang="en-US" dirty="0"/>
              <a:t>・底付近は液体窒素で冷却</a:t>
            </a:r>
            <a:endParaRPr kumimoji="1" lang="en-US" altLang="ja-JP" dirty="0"/>
          </a:p>
          <a:p>
            <a:r>
              <a:rPr kumimoji="1" lang="ja-JP" altLang="en-US" dirty="0"/>
              <a:t>・銅の先に窪み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が見えにくかった場合にレーザー反射などで確認する</a:t>
            </a:r>
            <a:r>
              <a:rPr kumimoji="1" lang="en-US" altLang="ja-JP" dirty="0"/>
              <a:t>)</a:t>
            </a:r>
          </a:p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56BE1D-C930-4C59-B514-E3532DB6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8CEDCF-DBC0-4AAF-839A-49891F3362D5}"/>
              </a:ext>
            </a:extLst>
          </p:cNvPr>
          <p:cNvSpPr txBox="1"/>
          <p:nvPr/>
        </p:nvSpPr>
        <p:spPr>
          <a:xfrm>
            <a:off x="5749738" y="1250387"/>
            <a:ext cx="14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ガス導入口</a:t>
            </a:r>
          </a:p>
        </p:txBody>
      </p:sp>
    </p:spTree>
    <p:extLst>
      <p:ext uri="{BB962C8B-B14F-4D97-AF65-F5344CB8AC3E}">
        <p14:creationId xmlns:p14="http://schemas.microsoft.com/office/powerpoint/2010/main" val="14324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72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固体</a:t>
            </a:r>
            <a:r>
              <a:rPr kumimoji="1" lang="en-US" altLang="ja-JP" sz="3200" u="sng" dirty="0" err="1"/>
              <a:t>Xe</a:t>
            </a:r>
            <a:r>
              <a:rPr kumimoji="1" lang="ja-JP" altLang="en-US" sz="3200" u="sng" dirty="0"/>
              <a:t>を作る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884165-03B7-4062-A078-F9E21D57E30A}"/>
              </a:ext>
            </a:extLst>
          </p:cNvPr>
          <p:cNvSpPr txBox="1"/>
          <p:nvPr/>
        </p:nvSpPr>
        <p:spPr>
          <a:xfrm>
            <a:off x="340659" y="907504"/>
            <a:ext cx="554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シミュレーション</a:t>
            </a:r>
          </a:p>
        </p:txBody>
      </p:sp>
      <p:pic>
        <p:nvPicPr>
          <p:cNvPr id="4" name="図 3" descr="光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CD8A3B8-FFBA-4ACB-87BC-7ABD51798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/>
          <a:stretch/>
        </p:blipFill>
        <p:spPr>
          <a:xfrm>
            <a:off x="2303929" y="1295925"/>
            <a:ext cx="2303929" cy="5552745"/>
          </a:xfrm>
          <a:prstGeom prst="rect">
            <a:avLst/>
          </a:prstGeom>
        </p:spPr>
      </p:pic>
      <p:pic>
        <p:nvPicPr>
          <p:cNvPr id="6" name="図 5" descr="光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6F3972-2C89-481B-B209-FCC89562F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/>
          <a:stretch/>
        </p:blipFill>
        <p:spPr>
          <a:xfrm flipH="1">
            <a:off x="0" y="1295925"/>
            <a:ext cx="2303929" cy="55527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B3898D-7A15-4436-9BCD-24322495DC86}"/>
              </a:ext>
            </a:extLst>
          </p:cNvPr>
          <p:cNvSpPr txBox="1"/>
          <p:nvPr/>
        </p:nvSpPr>
        <p:spPr>
          <a:xfrm>
            <a:off x="3989294" y="926593"/>
            <a:ext cx="499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有限要素法</a:t>
            </a:r>
            <a:r>
              <a:rPr kumimoji="1" lang="en-US" altLang="ja-JP" dirty="0"/>
              <a:t>(FEMM4.2)</a:t>
            </a:r>
            <a:r>
              <a:rPr kumimoji="1" lang="ja-JP" altLang="en-US" dirty="0"/>
              <a:t>によるシミュレーション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100CDB6-1B63-48FD-856D-BF9EB79D30C2}"/>
              </a:ext>
            </a:extLst>
          </p:cNvPr>
          <p:cNvCxnSpPr>
            <a:cxnSpLocks/>
          </p:cNvCxnSpPr>
          <p:nvPr/>
        </p:nvCxnSpPr>
        <p:spPr>
          <a:xfrm>
            <a:off x="3558988" y="3971365"/>
            <a:ext cx="833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781784E-9DF4-431F-8A95-902AE386C6D3}"/>
              </a:ext>
            </a:extLst>
          </p:cNvPr>
          <p:cNvCxnSpPr>
            <a:cxnSpLocks/>
          </p:cNvCxnSpPr>
          <p:nvPr/>
        </p:nvCxnSpPr>
        <p:spPr>
          <a:xfrm flipH="1" flipV="1">
            <a:off x="3989294" y="2501154"/>
            <a:ext cx="1" cy="147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E0F80D-D250-44D6-8383-1C6BCFF1A58F}"/>
              </a:ext>
            </a:extLst>
          </p:cNvPr>
          <p:cNvSpPr txBox="1"/>
          <p:nvPr/>
        </p:nvSpPr>
        <p:spPr>
          <a:xfrm>
            <a:off x="3989294" y="3111948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293K(20</a:t>
            </a:r>
            <a:r>
              <a:rPr kumimoji="1" lang="ja-JP" altLang="en-US" dirty="0"/>
              <a:t>℃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EE0648D-F27C-4E95-95C8-82D275994812}"/>
              </a:ext>
            </a:extLst>
          </p:cNvPr>
          <p:cNvCxnSpPr>
            <a:cxnSpLocks/>
          </p:cNvCxnSpPr>
          <p:nvPr/>
        </p:nvCxnSpPr>
        <p:spPr>
          <a:xfrm flipH="1">
            <a:off x="3558988" y="5314722"/>
            <a:ext cx="83371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15B5A37-CDE6-4D39-897A-E2E396E9DFAB}"/>
              </a:ext>
            </a:extLst>
          </p:cNvPr>
          <p:cNvCxnSpPr>
            <a:cxnSpLocks/>
          </p:cNvCxnSpPr>
          <p:nvPr/>
        </p:nvCxnSpPr>
        <p:spPr>
          <a:xfrm>
            <a:off x="3989294" y="5319876"/>
            <a:ext cx="0" cy="83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9887B9-1D0B-4EE6-9C31-3A3689DC5C99}"/>
              </a:ext>
            </a:extLst>
          </p:cNvPr>
          <p:cNvSpPr txBox="1"/>
          <p:nvPr/>
        </p:nvSpPr>
        <p:spPr>
          <a:xfrm>
            <a:off x="3989294" y="5620141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78K(LN2)</a:t>
            </a:r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EEC7720-2B93-440B-8128-E380F5A0826B}"/>
              </a:ext>
            </a:extLst>
          </p:cNvPr>
          <p:cNvCxnSpPr>
            <a:cxnSpLocks/>
          </p:cNvCxnSpPr>
          <p:nvPr/>
        </p:nvCxnSpPr>
        <p:spPr>
          <a:xfrm>
            <a:off x="3989294" y="3971365"/>
            <a:ext cx="0" cy="11681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E0EA86-9E78-4B3E-BD49-D7A0769FF11D}"/>
              </a:ext>
            </a:extLst>
          </p:cNvPr>
          <p:cNvSpPr txBox="1"/>
          <p:nvPr/>
        </p:nvSpPr>
        <p:spPr>
          <a:xfrm>
            <a:off x="3989294" y="4501710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20mm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2D684AA-0B90-40CF-A196-9450B676EBFD}"/>
              </a:ext>
            </a:extLst>
          </p:cNvPr>
          <p:cNvSpPr txBox="1"/>
          <p:nvPr/>
        </p:nvSpPr>
        <p:spPr>
          <a:xfrm>
            <a:off x="2057401" y="1665257"/>
            <a:ext cx="6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AIR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15BD4A8-A0DC-4534-9B47-1D60B463D81A}"/>
              </a:ext>
            </a:extLst>
          </p:cNvPr>
          <p:cNvSpPr txBox="1"/>
          <p:nvPr/>
        </p:nvSpPr>
        <p:spPr>
          <a:xfrm>
            <a:off x="4666129" y="2812070"/>
            <a:ext cx="346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穴の中のみ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の沸点以下に到達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ED35D24-186E-41E5-8485-B317135B3046}"/>
              </a:ext>
            </a:extLst>
          </p:cNvPr>
          <p:cNvCxnSpPr>
            <a:cxnSpLocks/>
          </p:cNvCxnSpPr>
          <p:nvPr/>
        </p:nvCxnSpPr>
        <p:spPr>
          <a:xfrm flipH="1">
            <a:off x="3558988" y="5139527"/>
            <a:ext cx="83371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74D4F567-DEA0-465F-AD9F-2D1458072EA0}"/>
              </a:ext>
            </a:extLst>
          </p:cNvPr>
          <p:cNvCxnSpPr>
            <a:cxnSpLocks/>
          </p:cNvCxnSpPr>
          <p:nvPr/>
        </p:nvCxnSpPr>
        <p:spPr>
          <a:xfrm>
            <a:off x="2662515" y="2743200"/>
            <a:ext cx="4483" cy="23963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2DA1D2B-AB87-4585-A6EC-AF37EBC3587D}"/>
              </a:ext>
            </a:extLst>
          </p:cNvPr>
          <p:cNvSpPr txBox="1"/>
          <p:nvPr/>
        </p:nvSpPr>
        <p:spPr>
          <a:xfrm>
            <a:off x="2604244" y="3737608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41mm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8BFF774-F7B5-430E-A994-BC55402C9E72}"/>
              </a:ext>
            </a:extLst>
          </p:cNvPr>
          <p:cNvSpPr txBox="1"/>
          <p:nvPr/>
        </p:nvSpPr>
        <p:spPr>
          <a:xfrm>
            <a:off x="1317812" y="3183610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glass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0B8FAD-53A1-4310-8CFA-1F1101F2E6DD}"/>
              </a:ext>
            </a:extLst>
          </p:cNvPr>
          <p:cNvSpPr txBox="1"/>
          <p:nvPr/>
        </p:nvSpPr>
        <p:spPr>
          <a:xfrm>
            <a:off x="4607858" y="1486647"/>
            <a:ext cx="428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チェンバーの半径は</a:t>
            </a:r>
            <a:r>
              <a:rPr kumimoji="1" lang="en-US" altLang="ja-JP" dirty="0"/>
              <a:t>NW40</a:t>
            </a:r>
            <a:r>
              <a:rPr kumimoji="1" lang="ja-JP" altLang="en-US" dirty="0"/>
              <a:t>規格</a:t>
            </a:r>
            <a:endParaRPr kumimoji="1" lang="en-US" altLang="ja-JP" dirty="0"/>
          </a:p>
          <a:p>
            <a:r>
              <a:rPr kumimoji="1" lang="ja-JP" altLang="en-US" dirty="0"/>
              <a:t>銅の太さは</a:t>
            </a:r>
            <a:r>
              <a:rPr kumimoji="1" lang="en-US" altLang="ja-JP" dirty="0"/>
              <a:t>φ5mm</a:t>
            </a:r>
          </a:p>
          <a:p>
            <a:r>
              <a:rPr kumimoji="1" lang="ja-JP" altLang="en-US" dirty="0"/>
              <a:t>底から</a:t>
            </a:r>
            <a:r>
              <a:rPr kumimoji="1" lang="en-US" altLang="ja-JP" dirty="0"/>
              <a:t>40mm</a:t>
            </a:r>
            <a:r>
              <a:rPr kumimoji="1" lang="ja-JP" altLang="en-US" dirty="0"/>
              <a:t>の位置を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の融点以下に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の融点は</a:t>
            </a:r>
            <a:r>
              <a:rPr kumimoji="1" lang="en-US" altLang="ja-JP" dirty="0"/>
              <a:t>1bar</a:t>
            </a:r>
            <a:r>
              <a:rPr kumimoji="1" lang="ja-JP" altLang="en-US" dirty="0"/>
              <a:t>で</a:t>
            </a:r>
            <a:r>
              <a:rPr kumimoji="1" lang="en-US" altLang="ja-JP" dirty="0"/>
              <a:t>~160K)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8845620-AED2-4144-8744-40FA474B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57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72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固体</a:t>
            </a:r>
            <a:r>
              <a:rPr kumimoji="1" lang="en-US" altLang="ja-JP" sz="3200" u="sng" dirty="0" err="1"/>
              <a:t>Xe</a:t>
            </a:r>
            <a:r>
              <a:rPr kumimoji="1" lang="ja-JP" altLang="en-US" sz="3200" u="sng" dirty="0"/>
              <a:t>を作る</a:t>
            </a:r>
          </a:p>
        </p:txBody>
      </p:sp>
      <p:pic>
        <p:nvPicPr>
          <p:cNvPr id="4" name="図 3" descr="屋内, 座る, ブルー, 金属 が含まれている画像&#10;&#10;自動的に生成された説明">
            <a:extLst>
              <a:ext uri="{FF2B5EF4-FFF2-40B4-BE49-F238E27FC236}">
                <a16:creationId xmlns:a16="http://schemas.microsoft.com/office/drawing/2014/main" id="{8B897AF0-E1FD-4F47-BE10-6918975CA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t="11133" r="13856" b="9913"/>
          <a:stretch/>
        </p:blipFill>
        <p:spPr>
          <a:xfrm rot="5400000">
            <a:off x="327209" y="1008529"/>
            <a:ext cx="4087909" cy="40610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43D96D-A287-4611-81C9-C39024EBEDB6}"/>
              </a:ext>
            </a:extLst>
          </p:cNvPr>
          <p:cNvSpPr txBox="1"/>
          <p:nvPr/>
        </p:nvSpPr>
        <p:spPr>
          <a:xfrm>
            <a:off x="4437530" y="2312891"/>
            <a:ext cx="406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~0.9bar</a:t>
            </a:r>
            <a:r>
              <a:rPr kumimoji="1" lang="ja-JP" altLang="en-US" dirty="0"/>
              <a:t>のキセノンを封入し</a:t>
            </a:r>
            <a:endParaRPr kumimoji="1" lang="en-US" altLang="ja-JP" dirty="0"/>
          </a:p>
          <a:p>
            <a:r>
              <a:rPr kumimoji="1" lang="en-US" altLang="ja-JP" dirty="0"/>
              <a:t>LN2</a:t>
            </a:r>
            <a:r>
              <a:rPr kumimoji="1" lang="ja-JP" altLang="en-US" dirty="0"/>
              <a:t>で冷却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4D2202-F3D1-473B-801F-7B9381E3E962}"/>
              </a:ext>
            </a:extLst>
          </p:cNvPr>
          <p:cNvSpPr txBox="1"/>
          <p:nvPr/>
        </p:nvSpPr>
        <p:spPr>
          <a:xfrm>
            <a:off x="4437530" y="995080"/>
            <a:ext cx="436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底から</a:t>
            </a:r>
            <a:r>
              <a:rPr kumimoji="1" lang="en-US" altLang="ja-JP" dirty="0"/>
              <a:t>3cm</a:t>
            </a:r>
            <a:r>
              <a:rPr kumimoji="1" lang="ja-JP" altLang="en-US" dirty="0"/>
              <a:t>の位置に温度計</a:t>
            </a:r>
            <a:endParaRPr kumimoji="1" lang="en-US" altLang="ja-JP" dirty="0"/>
          </a:p>
          <a:p>
            <a:r>
              <a:rPr kumimoji="1" lang="ja-JP" altLang="en-US" dirty="0"/>
              <a:t>底から</a:t>
            </a:r>
            <a:r>
              <a:rPr kumimoji="1" lang="en-US" altLang="ja-JP" dirty="0"/>
              <a:t>2cm</a:t>
            </a:r>
            <a:r>
              <a:rPr kumimoji="1" lang="ja-JP" altLang="en-US" dirty="0"/>
              <a:t>の位置から上にはヒーター</a:t>
            </a:r>
            <a:endParaRPr kumimoji="1" lang="en-US" altLang="ja-JP" dirty="0"/>
          </a:p>
          <a:p>
            <a:r>
              <a:rPr kumimoji="1" lang="ja-JP" altLang="en-US" dirty="0"/>
              <a:t>外壁の温度を調整する</a:t>
            </a:r>
          </a:p>
        </p:txBody>
      </p:sp>
      <p:pic>
        <p:nvPicPr>
          <p:cNvPr id="7" name="図 6" descr="屋内, テーブル, 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1373E3F0-E59D-4DB7-8D78-BC1EE3063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19085" r="20882" b="11896"/>
          <a:stretch/>
        </p:blipFill>
        <p:spPr>
          <a:xfrm>
            <a:off x="4572000" y="2959222"/>
            <a:ext cx="4365812" cy="379136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CCA7A54-67BA-4D40-A613-B902F491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370046-9182-452B-B573-344EF7AB2F1C}"/>
              </a:ext>
            </a:extLst>
          </p:cNvPr>
          <p:cNvSpPr txBox="1"/>
          <p:nvPr/>
        </p:nvSpPr>
        <p:spPr>
          <a:xfrm>
            <a:off x="2079813" y="5262282"/>
            <a:ext cx="96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銅電極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809931D-1E18-404C-BFB8-40F572BEA236}"/>
              </a:ext>
            </a:extLst>
          </p:cNvPr>
          <p:cNvCxnSpPr>
            <a:cxnSpLocks/>
          </p:cNvCxnSpPr>
          <p:nvPr/>
        </p:nvCxnSpPr>
        <p:spPr>
          <a:xfrm flipV="1">
            <a:off x="2456329" y="3429000"/>
            <a:ext cx="0" cy="1833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7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72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固体</a:t>
            </a:r>
            <a:r>
              <a:rPr kumimoji="1" lang="en-US" altLang="ja-JP" sz="3200" u="sng" dirty="0" err="1"/>
              <a:t>Xe</a:t>
            </a:r>
            <a:r>
              <a:rPr kumimoji="1" lang="ja-JP" altLang="en-US" sz="3200" u="sng" dirty="0"/>
              <a:t>を作る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884165-03B7-4062-A078-F9E21D57E30A}"/>
              </a:ext>
            </a:extLst>
          </p:cNvPr>
          <p:cNvSpPr txBox="1"/>
          <p:nvPr/>
        </p:nvSpPr>
        <p:spPr>
          <a:xfrm>
            <a:off x="340658" y="907504"/>
            <a:ext cx="817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冷却の結果　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が確認できた</a:t>
            </a:r>
          </a:p>
        </p:txBody>
      </p:sp>
      <p:pic>
        <p:nvPicPr>
          <p:cNvPr id="8" name="図 7" descr="座る, ボウル, 金属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1EE9CB90-AB6F-4F90-88D9-9116D0F4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r="18824"/>
          <a:stretch/>
        </p:blipFill>
        <p:spPr>
          <a:xfrm rot="5400000">
            <a:off x="805366" y="882988"/>
            <a:ext cx="3379695" cy="4309109"/>
          </a:xfrm>
          <a:prstGeom prst="rect">
            <a:avLst/>
          </a:prstGeom>
        </p:spPr>
      </p:pic>
      <p:pic>
        <p:nvPicPr>
          <p:cNvPr id="12" name="図 11" descr="屋内, 座る, 金属, 閉じる が含まれている画像&#10;&#10;自動的に生成された説明">
            <a:extLst>
              <a:ext uri="{FF2B5EF4-FFF2-40B4-BE49-F238E27FC236}">
                <a16:creationId xmlns:a16="http://schemas.microsoft.com/office/drawing/2014/main" id="{0DED23DB-3A88-427F-873A-94A190DAE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11830" r="7973" b="23159"/>
          <a:stretch/>
        </p:blipFill>
        <p:spPr>
          <a:xfrm rot="5400000">
            <a:off x="5063437" y="990728"/>
            <a:ext cx="3382937" cy="409687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2E2EAB-8636-4FA3-978A-9523D7D03EC7}"/>
              </a:ext>
            </a:extLst>
          </p:cNvPr>
          <p:cNvSpPr txBox="1"/>
          <p:nvPr/>
        </p:nvSpPr>
        <p:spPr>
          <a:xfrm>
            <a:off x="340658" y="4803972"/>
            <a:ext cx="4309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r>
              <a:rPr kumimoji="1" lang="ja-JP" altLang="en-US" dirty="0"/>
              <a:t>チェンバーの底まで</a:t>
            </a:r>
            <a:endParaRPr kumimoji="1" lang="en-US" altLang="ja-JP" dirty="0"/>
          </a:p>
          <a:p>
            <a:r>
              <a:rPr kumimoji="1" lang="ja-JP" altLang="en-US" dirty="0"/>
              <a:t>外壁を</a:t>
            </a:r>
            <a:r>
              <a:rPr kumimoji="1" lang="en-US" altLang="ja-JP" dirty="0"/>
              <a:t>~20</a:t>
            </a:r>
            <a:r>
              <a:rPr kumimoji="1" lang="ja-JP" altLang="en-US" dirty="0"/>
              <a:t>℃に固定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温度計は</a:t>
            </a:r>
            <a:r>
              <a:rPr kumimoji="1" lang="en-US" altLang="ja-JP" dirty="0"/>
              <a:t>18~23</a:t>
            </a:r>
            <a:r>
              <a:rPr kumimoji="1" lang="ja-JP" altLang="en-US" dirty="0"/>
              <a:t>℃ほどを推移</a:t>
            </a:r>
            <a:endParaRPr kumimoji="1" lang="en-US" altLang="ja-JP" dirty="0"/>
          </a:p>
          <a:p>
            <a:r>
              <a:rPr kumimoji="1" lang="ja-JP" altLang="en-US" dirty="0"/>
              <a:t>圧力 </a:t>
            </a:r>
            <a:r>
              <a:rPr kumimoji="1" lang="en-US" altLang="ja-JP" dirty="0"/>
              <a:t>~0.5bar (</a:t>
            </a:r>
            <a:r>
              <a:rPr kumimoji="1" lang="ja-JP" altLang="en-US" dirty="0"/>
              <a:t>昇華点</a:t>
            </a:r>
            <a:r>
              <a:rPr kumimoji="1" lang="en-US" altLang="ja-JP" dirty="0"/>
              <a:t>~155K)</a:t>
            </a:r>
          </a:p>
          <a:p>
            <a:r>
              <a:rPr kumimoji="1" lang="ja-JP" altLang="en-US" dirty="0"/>
              <a:t>銅電極の窪みの中にのみ</a:t>
            </a:r>
            <a:r>
              <a:rPr kumimoji="1" lang="en-US" altLang="ja-JP" dirty="0" err="1"/>
              <a:t>SXe</a:t>
            </a: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7A72C7-A310-49EF-A391-5D58967D0D11}"/>
              </a:ext>
            </a:extLst>
          </p:cNvPr>
          <p:cNvSpPr txBox="1"/>
          <p:nvPr/>
        </p:nvSpPr>
        <p:spPr>
          <a:xfrm>
            <a:off x="4649768" y="4803972"/>
            <a:ext cx="4153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r>
              <a:rPr kumimoji="1" lang="ja-JP" altLang="en-US" dirty="0"/>
              <a:t>チェンバーの底まで</a:t>
            </a:r>
            <a:endParaRPr kumimoji="1" lang="en-US" altLang="ja-JP" dirty="0"/>
          </a:p>
          <a:p>
            <a:r>
              <a:rPr kumimoji="1" lang="ja-JP" altLang="en-US" dirty="0"/>
              <a:t>外壁を</a:t>
            </a:r>
            <a:r>
              <a:rPr kumimoji="1" lang="en-US" altLang="ja-JP" dirty="0"/>
              <a:t>~5</a:t>
            </a:r>
            <a:r>
              <a:rPr kumimoji="1" lang="ja-JP" altLang="en-US" dirty="0"/>
              <a:t>℃に固定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温度計は</a:t>
            </a:r>
            <a:r>
              <a:rPr kumimoji="1" lang="en-US" altLang="ja-JP" dirty="0"/>
              <a:t>0~8</a:t>
            </a:r>
            <a:r>
              <a:rPr kumimoji="1" lang="ja-JP" altLang="en-US" dirty="0"/>
              <a:t>℃ほどを推移</a:t>
            </a:r>
            <a:endParaRPr kumimoji="1" lang="en-US" altLang="ja-JP" dirty="0"/>
          </a:p>
          <a:p>
            <a:r>
              <a:rPr kumimoji="1" lang="ja-JP" altLang="en-US" dirty="0"/>
              <a:t>圧力 </a:t>
            </a:r>
            <a:r>
              <a:rPr kumimoji="1" lang="en-US" altLang="ja-JP" dirty="0"/>
              <a:t>~0.3bar (</a:t>
            </a:r>
            <a:r>
              <a:rPr kumimoji="1" lang="ja-JP" altLang="en-US" dirty="0"/>
              <a:t>昇華点</a:t>
            </a:r>
            <a:r>
              <a:rPr kumimoji="1" lang="en-US" altLang="ja-JP" dirty="0"/>
              <a:t>~150K)</a:t>
            </a:r>
          </a:p>
          <a:p>
            <a:r>
              <a:rPr kumimoji="1" lang="en-US" altLang="ja-JP" dirty="0" err="1"/>
              <a:t>SXe</a:t>
            </a:r>
            <a:r>
              <a:rPr kumimoji="1" lang="ja-JP" altLang="en-US" dirty="0"/>
              <a:t>が穴からはみ出している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81835-B191-49D4-91C1-7B11067C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D335922-F193-4105-B3E3-3ACAE93E78C8}"/>
              </a:ext>
            </a:extLst>
          </p:cNvPr>
          <p:cNvCxnSpPr>
            <a:cxnSpLocks/>
          </p:cNvCxnSpPr>
          <p:nvPr/>
        </p:nvCxnSpPr>
        <p:spPr>
          <a:xfrm flipV="1">
            <a:off x="2259106" y="3213847"/>
            <a:ext cx="1" cy="430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0825770-2CED-4E44-BBB0-E2C694D540F7}"/>
              </a:ext>
            </a:extLst>
          </p:cNvPr>
          <p:cNvCxnSpPr>
            <a:cxnSpLocks/>
          </p:cNvCxnSpPr>
          <p:nvPr/>
        </p:nvCxnSpPr>
        <p:spPr>
          <a:xfrm flipV="1">
            <a:off x="3056965" y="3213847"/>
            <a:ext cx="1" cy="430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389DA66-D26D-4C31-B5E7-78830A38040D}"/>
              </a:ext>
            </a:extLst>
          </p:cNvPr>
          <p:cNvCxnSpPr>
            <a:cxnSpLocks/>
          </p:cNvCxnSpPr>
          <p:nvPr/>
        </p:nvCxnSpPr>
        <p:spPr>
          <a:xfrm flipV="1">
            <a:off x="6221506" y="3263153"/>
            <a:ext cx="1" cy="430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16C05E5-3D19-4B47-96A4-9992ED9F5273}"/>
              </a:ext>
            </a:extLst>
          </p:cNvPr>
          <p:cNvCxnSpPr>
            <a:cxnSpLocks/>
          </p:cNvCxnSpPr>
          <p:nvPr/>
        </p:nvCxnSpPr>
        <p:spPr>
          <a:xfrm flipV="1">
            <a:off x="7569234" y="3263153"/>
            <a:ext cx="1" cy="430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7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次の段階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485F46-963A-4A7E-8BD9-F086BD0AF144}"/>
              </a:ext>
            </a:extLst>
          </p:cNvPr>
          <p:cNvSpPr txBox="1"/>
          <p:nvPr/>
        </p:nvSpPr>
        <p:spPr>
          <a:xfrm>
            <a:off x="600635" y="2677353"/>
            <a:ext cx="10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分光器</a:t>
            </a:r>
            <a:endParaRPr kumimoji="1"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1E9703-2541-4852-A5B5-0AC74850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9C496D-9192-40C3-9A4D-BC3C3267043B}"/>
              </a:ext>
            </a:extLst>
          </p:cNvPr>
          <p:cNvSpPr/>
          <p:nvPr/>
        </p:nvSpPr>
        <p:spPr>
          <a:xfrm>
            <a:off x="502023" y="3082081"/>
            <a:ext cx="986118" cy="89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6B7799F-73F6-4077-8D4C-466299BA38FA}"/>
              </a:ext>
            </a:extLst>
          </p:cNvPr>
          <p:cNvCxnSpPr>
            <a:cxnSpLocks/>
          </p:cNvCxnSpPr>
          <p:nvPr/>
        </p:nvCxnSpPr>
        <p:spPr>
          <a:xfrm>
            <a:off x="1398495" y="3221033"/>
            <a:ext cx="1248160" cy="563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7AC938-E9BD-4BB6-AA7A-8402D02956AF}"/>
              </a:ext>
            </a:extLst>
          </p:cNvPr>
          <p:cNvSpPr txBox="1"/>
          <p:nvPr/>
        </p:nvSpPr>
        <p:spPr>
          <a:xfrm>
            <a:off x="1636060" y="3059668"/>
            <a:ext cx="149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ファイバー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C1190E-C5E0-46B5-82FD-E1BADFC72C28}"/>
              </a:ext>
            </a:extLst>
          </p:cNvPr>
          <p:cNvSpPr/>
          <p:nvPr/>
        </p:nvSpPr>
        <p:spPr>
          <a:xfrm>
            <a:off x="3048000" y="4231342"/>
            <a:ext cx="1174376" cy="896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EEA3BA6-60FD-41DA-96B9-879C74E28CF0}"/>
              </a:ext>
            </a:extLst>
          </p:cNvPr>
          <p:cNvSpPr/>
          <p:nvPr/>
        </p:nvSpPr>
        <p:spPr>
          <a:xfrm>
            <a:off x="3048000" y="4320990"/>
            <a:ext cx="1174376" cy="369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5D70F2-7676-4E96-A309-D46E0BE09842}"/>
              </a:ext>
            </a:extLst>
          </p:cNvPr>
          <p:cNvSpPr txBox="1"/>
          <p:nvPr/>
        </p:nvSpPr>
        <p:spPr>
          <a:xfrm>
            <a:off x="3379694" y="4690320"/>
            <a:ext cx="51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1718336-6C04-4E25-B886-25E19B32B6FF}"/>
              </a:ext>
            </a:extLst>
          </p:cNvPr>
          <p:cNvSpPr/>
          <p:nvPr/>
        </p:nvSpPr>
        <p:spPr>
          <a:xfrm rot="19628296">
            <a:off x="5599093" y="2479367"/>
            <a:ext cx="1093694" cy="4482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1F7D63-1670-4992-8ECE-D979A35B0DAF}"/>
              </a:ext>
            </a:extLst>
          </p:cNvPr>
          <p:cNvSpPr/>
          <p:nvPr/>
        </p:nvSpPr>
        <p:spPr>
          <a:xfrm rot="19444680">
            <a:off x="4802988" y="3159380"/>
            <a:ext cx="573741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FA4A0E-BF4A-446D-9BDC-3C5EABB9DE56}"/>
              </a:ext>
            </a:extLst>
          </p:cNvPr>
          <p:cNvCxnSpPr>
            <a:cxnSpLocks/>
          </p:cNvCxnSpPr>
          <p:nvPr/>
        </p:nvCxnSpPr>
        <p:spPr>
          <a:xfrm>
            <a:off x="5325034" y="2958353"/>
            <a:ext cx="322731" cy="47064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C13CCA5-57D5-488B-8A18-4AADA2EC6C33}"/>
              </a:ext>
            </a:extLst>
          </p:cNvPr>
          <p:cNvSpPr/>
          <p:nvPr/>
        </p:nvSpPr>
        <p:spPr>
          <a:xfrm rot="19444680">
            <a:off x="6096153" y="2208861"/>
            <a:ext cx="5942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7E018CF-2F9C-49A1-B4E7-8F1E38C216BD}"/>
              </a:ext>
            </a:extLst>
          </p:cNvPr>
          <p:cNvSpPr/>
          <p:nvPr/>
        </p:nvSpPr>
        <p:spPr>
          <a:xfrm rot="19444680">
            <a:off x="5979788" y="2458788"/>
            <a:ext cx="200205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5903FEB-2EFB-4CA5-AF30-067E4874A770}"/>
              </a:ext>
            </a:extLst>
          </p:cNvPr>
          <p:cNvCxnSpPr>
            <a:cxnSpLocks/>
          </p:cNvCxnSpPr>
          <p:nvPr/>
        </p:nvCxnSpPr>
        <p:spPr>
          <a:xfrm flipV="1">
            <a:off x="6079340" y="2436658"/>
            <a:ext cx="515453" cy="11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5FCF555-5E32-4F88-A40A-6548245858E6}"/>
              </a:ext>
            </a:extLst>
          </p:cNvPr>
          <p:cNvCxnSpPr>
            <a:cxnSpLocks/>
          </p:cNvCxnSpPr>
          <p:nvPr/>
        </p:nvCxnSpPr>
        <p:spPr>
          <a:xfrm flipV="1">
            <a:off x="6177557" y="2600081"/>
            <a:ext cx="549335" cy="15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ED813CD-3A11-4EF1-A9F2-99BCBA7B3DAD}"/>
              </a:ext>
            </a:extLst>
          </p:cNvPr>
          <p:cNvSpPr txBox="1"/>
          <p:nvPr/>
        </p:nvSpPr>
        <p:spPr>
          <a:xfrm>
            <a:off x="5954955" y="3065693"/>
            <a:ext cx="13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白色</a:t>
            </a:r>
            <a:r>
              <a:rPr kumimoji="1" lang="en-US" altLang="ja-JP" dirty="0"/>
              <a:t>LED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C46850-754E-490E-A288-65365B5BEAEF}"/>
              </a:ext>
            </a:extLst>
          </p:cNvPr>
          <p:cNvSpPr txBox="1"/>
          <p:nvPr/>
        </p:nvSpPr>
        <p:spPr>
          <a:xfrm>
            <a:off x="6120093" y="3930300"/>
            <a:ext cx="2733113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光学フィルター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r>
              <a:rPr kumimoji="1" lang="en-US" altLang="ja-JP" dirty="0">
                <a:solidFill>
                  <a:schemeClr val="accent6"/>
                </a:solidFill>
              </a:rPr>
              <a:t>(</a:t>
            </a:r>
            <a:r>
              <a:rPr kumimoji="1" lang="ja-JP" altLang="en-US" dirty="0">
                <a:solidFill>
                  <a:schemeClr val="accent6"/>
                </a:solidFill>
              </a:rPr>
              <a:t>バンドパスフィルター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E34685-3B46-4A81-BC84-FFC752A15998}"/>
              </a:ext>
            </a:extLst>
          </p:cNvPr>
          <p:cNvSpPr txBox="1"/>
          <p:nvPr/>
        </p:nvSpPr>
        <p:spPr>
          <a:xfrm>
            <a:off x="4806195" y="5142981"/>
            <a:ext cx="16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コリメーター</a:t>
            </a:r>
            <a:endParaRPr kumimoji="1" lang="en-US" altLang="ja-JP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400F9DB-8D0F-4867-AB3E-BDA2FE4C2B3F}"/>
              </a:ext>
            </a:extLst>
          </p:cNvPr>
          <p:cNvCxnSpPr>
            <a:cxnSpLocks/>
          </p:cNvCxnSpPr>
          <p:nvPr/>
        </p:nvCxnSpPr>
        <p:spPr>
          <a:xfrm flipH="1" flipV="1">
            <a:off x="5647765" y="3451767"/>
            <a:ext cx="684730" cy="47654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1C17B7-3ACF-4A76-BBE8-E5594767E912}"/>
              </a:ext>
            </a:extLst>
          </p:cNvPr>
          <p:cNvCxnSpPr>
            <a:cxnSpLocks/>
          </p:cNvCxnSpPr>
          <p:nvPr/>
        </p:nvCxnSpPr>
        <p:spPr>
          <a:xfrm flipV="1">
            <a:off x="3890682" y="3641936"/>
            <a:ext cx="905318" cy="51050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9C82C2E-E51A-49FE-8C18-DBF7CAB5EAB9}"/>
              </a:ext>
            </a:extLst>
          </p:cNvPr>
          <p:cNvCxnSpPr>
            <a:cxnSpLocks/>
          </p:cNvCxnSpPr>
          <p:nvPr/>
        </p:nvCxnSpPr>
        <p:spPr>
          <a:xfrm flipH="1" flipV="1">
            <a:off x="2913529" y="3856850"/>
            <a:ext cx="823099" cy="329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15B71C8-0C48-4380-A14A-4EDA604EE013}"/>
              </a:ext>
            </a:extLst>
          </p:cNvPr>
          <p:cNvCxnSpPr>
            <a:cxnSpLocks/>
          </p:cNvCxnSpPr>
          <p:nvPr/>
        </p:nvCxnSpPr>
        <p:spPr>
          <a:xfrm flipH="1">
            <a:off x="2716306" y="3630316"/>
            <a:ext cx="154701" cy="3679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04893A5-95A1-4D47-8BD3-9F8E2E7D9115}"/>
              </a:ext>
            </a:extLst>
          </p:cNvPr>
          <p:cNvSpPr txBox="1"/>
          <p:nvPr/>
        </p:nvSpPr>
        <p:spPr>
          <a:xfrm>
            <a:off x="180416" y="4686529"/>
            <a:ext cx="273311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2"/>
                </a:solidFill>
              </a:rPr>
              <a:t>光学フィルター</a:t>
            </a:r>
            <a:endParaRPr kumimoji="1" lang="en-US" altLang="ja-JP" dirty="0">
              <a:solidFill>
                <a:schemeClr val="accent2"/>
              </a:solidFill>
            </a:endParaRPr>
          </a:p>
          <a:p>
            <a:r>
              <a:rPr kumimoji="1" lang="en-US" altLang="ja-JP" dirty="0">
                <a:solidFill>
                  <a:schemeClr val="accent2"/>
                </a:solidFill>
              </a:rPr>
              <a:t>(</a:t>
            </a:r>
            <a:r>
              <a:rPr kumimoji="1" lang="ja-JP" altLang="en-US" dirty="0">
                <a:solidFill>
                  <a:schemeClr val="accent2"/>
                </a:solidFill>
              </a:rPr>
              <a:t>ロングパスフィルター</a:t>
            </a:r>
            <a:r>
              <a:rPr kumimoji="1" lang="en-US" altLang="ja-JP" dirty="0">
                <a:solidFill>
                  <a:schemeClr val="accent2"/>
                </a:solidFill>
              </a:rPr>
              <a:t>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8FD31C5-B6E5-4D53-9676-8131841AF040}"/>
              </a:ext>
            </a:extLst>
          </p:cNvPr>
          <p:cNvCxnSpPr>
            <a:cxnSpLocks/>
          </p:cNvCxnSpPr>
          <p:nvPr/>
        </p:nvCxnSpPr>
        <p:spPr>
          <a:xfrm flipV="1">
            <a:off x="1992965" y="4047248"/>
            <a:ext cx="664634" cy="65898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A7BDF8E-4829-4583-AE45-132B20F95343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5281308" y="3774457"/>
            <a:ext cx="368104" cy="136852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442C60A-EEC1-4315-994B-76734A6D4899}"/>
              </a:ext>
            </a:extLst>
          </p:cNvPr>
          <p:cNvSpPr txBox="1"/>
          <p:nvPr/>
        </p:nvSpPr>
        <p:spPr>
          <a:xfrm>
            <a:off x="2668228" y="5922898"/>
            <a:ext cx="344462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銅に塗った</a:t>
            </a:r>
            <a:r>
              <a:rPr kumimoji="1" lang="en-US" altLang="ja-JP" sz="2400" dirty="0">
                <a:solidFill>
                  <a:srgbClr val="FF0000"/>
                </a:solidFill>
              </a:rPr>
              <a:t>Ba</a:t>
            </a:r>
            <a:r>
              <a:rPr kumimoji="1" lang="ja-JP" altLang="en-US" sz="2400" dirty="0">
                <a:solidFill>
                  <a:srgbClr val="FF0000"/>
                </a:solidFill>
              </a:rPr>
              <a:t>溶液や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SXe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A21DBFAA-1689-429D-AF60-BEB5FF3B1B7F}"/>
              </a:ext>
            </a:extLst>
          </p:cNvPr>
          <p:cNvCxnSpPr>
            <a:cxnSpLocks/>
          </p:cNvCxnSpPr>
          <p:nvPr/>
        </p:nvCxnSpPr>
        <p:spPr>
          <a:xfrm flipH="1" flipV="1">
            <a:off x="3820675" y="4344502"/>
            <a:ext cx="331693" cy="157839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7E9B116-7232-465E-B7D3-3300B79432FE}"/>
              </a:ext>
            </a:extLst>
          </p:cNvPr>
          <p:cNvSpPr txBox="1"/>
          <p:nvPr/>
        </p:nvSpPr>
        <p:spPr>
          <a:xfrm>
            <a:off x="327153" y="1213083"/>
            <a:ext cx="80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これからは分光器を用いて</a:t>
            </a:r>
            <a:r>
              <a:rPr kumimoji="1" lang="en-US" altLang="ja-JP" dirty="0"/>
              <a:t>Ba</a:t>
            </a:r>
            <a:r>
              <a:rPr kumimoji="1" lang="ja-JP" altLang="en-US" dirty="0"/>
              <a:t>や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の発光を観測する計画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168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今後の課題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8CC271-66EF-4024-9BD9-81C732BBB698}"/>
              </a:ext>
            </a:extLst>
          </p:cNvPr>
          <p:cNvSpPr txBox="1"/>
          <p:nvPr/>
        </p:nvSpPr>
        <p:spPr>
          <a:xfrm>
            <a:off x="340652" y="1226460"/>
            <a:ext cx="7637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・先行研究では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の温度によって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の発光波長・波高が異なることが</a:t>
            </a:r>
            <a:endParaRPr kumimoji="1" lang="en-US" altLang="ja-JP" dirty="0"/>
          </a:p>
          <a:p>
            <a:r>
              <a:rPr kumimoji="1" lang="ja-JP" altLang="en-US" dirty="0"/>
              <a:t>示唆されている。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結晶の構造によるとみられる。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~160K</a:t>
            </a:r>
            <a:r>
              <a:rPr kumimoji="1" lang="ja-JP" altLang="en-US" dirty="0"/>
              <a:t>付近でどのような波長が観測されるかは未知数。</a:t>
            </a:r>
            <a:endParaRPr kumimoji="1" lang="en-US" altLang="ja-JP" dirty="0"/>
          </a:p>
          <a:p>
            <a:r>
              <a:rPr kumimoji="1" lang="ja-JP" altLang="en-US" dirty="0"/>
              <a:t>励起用のレーザー光の波長はどうするべきか。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CFA9A9-9EBE-4395-AE23-C9C6D0FE7488}"/>
              </a:ext>
            </a:extLst>
          </p:cNvPr>
          <p:cNvSpPr txBox="1"/>
          <p:nvPr/>
        </p:nvSpPr>
        <p:spPr>
          <a:xfrm>
            <a:off x="340651" y="2782669"/>
            <a:ext cx="763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・装置のジオメトリなどに未定の物が多い。</a:t>
            </a:r>
            <a:endParaRPr kumimoji="1" lang="en-US" altLang="ja-JP" dirty="0"/>
          </a:p>
          <a:p>
            <a:r>
              <a:rPr kumimoji="1" lang="ja-JP" altLang="en-US" dirty="0"/>
              <a:t>レーザーを当てる位置は？脱励起光の検出器は？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65DDB4-4366-4FE5-9B9D-72C4133CA7CC}"/>
              </a:ext>
            </a:extLst>
          </p:cNvPr>
          <p:cNvSpPr txBox="1"/>
          <p:nvPr/>
        </p:nvSpPr>
        <p:spPr>
          <a:xfrm>
            <a:off x="340651" y="4180906"/>
            <a:ext cx="776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160K</a:t>
            </a:r>
            <a:r>
              <a:rPr kumimoji="1" lang="ja-JP" altLang="en-US" dirty="0"/>
              <a:t>での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及び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の振る舞いを観測することが重要。</a:t>
            </a:r>
            <a:endParaRPr kumimoji="1" lang="en-US" altLang="ja-JP" dirty="0"/>
          </a:p>
          <a:p>
            <a:r>
              <a:rPr kumimoji="1" lang="ja-JP" altLang="en-US" dirty="0"/>
              <a:t>今回のチェンバーと</a:t>
            </a:r>
            <a:r>
              <a:rPr kumimoji="1" lang="en-US" altLang="ja-JP" dirty="0"/>
              <a:t>Ba</a:t>
            </a:r>
            <a:r>
              <a:rPr kumimoji="1" lang="ja-JP" altLang="en-US" dirty="0"/>
              <a:t>溶液などを用いてまずは多量の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の発光パターンを調べて行きたい。</a:t>
            </a:r>
            <a:endParaRPr kumimoji="1" lang="en-US" altLang="ja-JP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0CB2EF3-46B8-4042-81A5-10328A86D530}"/>
              </a:ext>
            </a:extLst>
          </p:cNvPr>
          <p:cNvCxnSpPr>
            <a:cxnSpLocks/>
          </p:cNvCxnSpPr>
          <p:nvPr/>
        </p:nvCxnSpPr>
        <p:spPr>
          <a:xfrm>
            <a:off x="2613205" y="3637036"/>
            <a:ext cx="0" cy="335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B05745-9834-401E-8DD8-A082AAC9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0BB5A87-E16F-4021-98D9-F9CE2738BDB4}"/>
              </a:ext>
            </a:extLst>
          </p:cNvPr>
          <p:cNvSpPr/>
          <p:nvPr/>
        </p:nvSpPr>
        <p:spPr>
          <a:xfrm>
            <a:off x="5564742" y="1497456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22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まとめ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485F46-963A-4A7E-8BD9-F086BD0AF144}"/>
              </a:ext>
            </a:extLst>
          </p:cNvPr>
          <p:cNvSpPr txBox="1"/>
          <p:nvPr/>
        </p:nvSpPr>
        <p:spPr>
          <a:xfrm>
            <a:off x="340659" y="1183341"/>
            <a:ext cx="8166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の二重</a:t>
            </a:r>
            <a:r>
              <a:rPr kumimoji="1" lang="en-US" altLang="ja-JP" dirty="0"/>
              <a:t>β</a:t>
            </a:r>
            <a:r>
              <a:rPr kumimoji="1" lang="ja-JP" altLang="en-US" dirty="0"/>
              <a:t>崩壊で生じた</a:t>
            </a:r>
            <a:r>
              <a:rPr kumimoji="1" lang="en-US" altLang="ja-JP" dirty="0"/>
              <a:t>Ba</a:t>
            </a:r>
            <a:r>
              <a:rPr kumimoji="1" lang="ja-JP" altLang="en-US" dirty="0"/>
              <a:t>原子の検出は、</a:t>
            </a:r>
            <a:r>
              <a:rPr kumimoji="1" lang="en-US" altLang="ja-JP" dirty="0"/>
              <a:t>0nbb</a:t>
            </a:r>
            <a:r>
              <a:rPr kumimoji="1" lang="ja-JP" altLang="en-US" dirty="0"/>
              <a:t>観測の低バックグラウンド化に大きな貢献をすると期待される。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・現在</a:t>
            </a:r>
            <a:r>
              <a:rPr kumimoji="1" lang="en-US" altLang="ja-JP" dirty="0"/>
              <a:t>AXEL</a:t>
            </a:r>
            <a:r>
              <a:rPr kumimoji="1" lang="ja-JP" altLang="en-US" dirty="0"/>
              <a:t>検出器のため、固体キセノンを用いた</a:t>
            </a:r>
            <a:r>
              <a:rPr kumimoji="1" lang="en-US" altLang="ja-JP" dirty="0"/>
              <a:t>Ba</a:t>
            </a:r>
            <a:r>
              <a:rPr kumimoji="1" lang="ja-JP" altLang="en-US" dirty="0"/>
              <a:t>イオン検出を試みている。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・固体キセノンを作るため、シミュレーション結果を踏まえてチェンバーを設計し、必要な温度まで冷却できていることが確認できた。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Ba</a:t>
            </a:r>
            <a:r>
              <a:rPr kumimoji="1" lang="ja-JP" altLang="en-US" dirty="0"/>
              <a:t>や</a:t>
            </a:r>
            <a:r>
              <a:rPr kumimoji="1" lang="en-US" altLang="ja-JP" dirty="0" err="1"/>
              <a:t>Xe</a:t>
            </a:r>
            <a:r>
              <a:rPr kumimoji="1" lang="ja-JP" altLang="en-US" dirty="0"/>
              <a:t>などに対して分光器を用いての観測を計画している。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160K</a:t>
            </a:r>
            <a:r>
              <a:rPr kumimoji="1" lang="ja-JP" altLang="en-US" dirty="0"/>
              <a:t>での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の振る舞いが未知であり、この状況下での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の発光を</a:t>
            </a:r>
            <a:endParaRPr kumimoji="1" lang="en-US" altLang="ja-JP" dirty="0"/>
          </a:p>
          <a:p>
            <a:r>
              <a:rPr kumimoji="1" lang="ja-JP" altLang="en-US" dirty="0"/>
              <a:t>理解することが大きな目標となる。</a:t>
            </a:r>
            <a:endParaRPr kumimoji="1"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1E9703-2541-4852-A5B5-0AC74850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48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E9FE-F0CC-484C-B24E-A493A3C1A247}"/>
              </a:ext>
            </a:extLst>
          </p:cNvPr>
          <p:cNvSpPr txBox="1"/>
          <p:nvPr/>
        </p:nvSpPr>
        <p:spPr>
          <a:xfrm>
            <a:off x="3657599" y="2782669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Back Up</a:t>
            </a:r>
            <a:endParaRPr kumimoji="1" lang="ja-JP" altLang="en-US" sz="3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73A61-0028-46E0-B944-BFDEAA9D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83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先行研究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C8BCA-2898-4569-A5B3-555ACE7FAB04}"/>
              </a:ext>
            </a:extLst>
          </p:cNvPr>
          <p:cNvSpPr txBox="1"/>
          <p:nvPr/>
        </p:nvSpPr>
        <p:spPr>
          <a:xfrm>
            <a:off x="2402544" y="340948"/>
            <a:ext cx="11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nEXO</a:t>
            </a:r>
            <a:endParaRPr kumimoji="1" lang="en-US" altLang="ja-JP" sz="2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A0500C-9113-4759-97BB-995DA23917CF}"/>
              </a:ext>
            </a:extLst>
          </p:cNvPr>
          <p:cNvSpPr/>
          <p:nvPr/>
        </p:nvSpPr>
        <p:spPr>
          <a:xfrm>
            <a:off x="5458248" y="602558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arXiv:1806.10694v2 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A83354-6353-49CA-9DEA-05AF4CCEF6CF}"/>
              </a:ext>
            </a:extLst>
          </p:cNvPr>
          <p:cNvSpPr/>
          <p:nvPr/>
        </p:nvSpPr>
        <p:spPr>
          <a:xfrm>
            <a:off x="5458248" y="322729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  <p:pic>
        <p:nvPicPr>
          <p:cNvPr id="7" name="図 6" descr="地図 が含まれている画像&#10;&#10;自動的に生成された説明">
            <a:extLst>
              <a:ext uri="{FF2B5EF4-FFF2-40B4-BE49-F238E27FC236}">
                <a16:creationId xmlns:a16="http://schemas.microsoft.com/office/drawing/2014/main" id="{EB5C9357-1F87-4DCC-85E1-1A0C2B371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984388"/>
            <a:ext cx="3585883" cy="2471823"/>
          </a:xfrm>
          <a:prstGeom prst="rect">
            <a:avLst/>
          </a:prstGeom>
        </p:spPr>
      </p:pic>
      <p:pic>
        <p:nvPicPr>
          <p:cNvPr id="8" name="図 7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640D3A5-7D29-4205-9910-C1492909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4022780"/>
            <a:ext cx="3733218" cy="26476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A92F8F-21A7-4ECA-8E22-7285A373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1890"/>
            <a:ext cx="3029312" cy="2451491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8F70E-8336-4C44-90E5-6A102570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86234D-BD7B-49FD-9246-E126B5320D57}"/>
              </a:ext>
            </a:extLst>
          </p:cNvPr>
          <p:cNvSpPr txBox="1"/>
          <p:nvPr/>
        </p:nvSpPr>
        <p:spPr>
          <a:xfrm>
            <a:off x="535935" y="3423381"/>
            <a:ext cx="373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レーザーを当て続けながら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</a:t>
            </a:r>
            <a:endParaRPr kumimoji="1" lang="en-US" altLang="ja-JP" dirty="0"/>
          </a:p>
          <a:p>
            <a:r>
              <a:rPr kumimoji="1" lang="ja-JP" altLang="en-US" dirty="0"/>
              <a:t>発光を計測した時間ごとのデータ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EB7589-80D4-4E82-927C-0FFEBB76DB50}"/>
              </a:ext>
            </a:extLst>
          </p:cNvPr>
          <p:cNvSpPr txBox="1"/>
          <p:nvPr/>
        </p:nvSpPr>
        <p:spPr>
          <a:xfrm>
            <a:off x="4641766" y="3483602"/>
            <a:ext cx="373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中心にのみレーザーを照射した後のバックグラウンド測定結果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6F088E-BE76-4E85-81BC-BFBC30EE52FD}"/>
              </a:ext>
            </a:extLst>
          </p:cNvPr>
          <p:cNvSpPr txBox="1"/>
          <p:nvPr/>
        </p:nvSpPr>
        <p:spPr>
          <a:xfrm>
            <a:off x="4034117" y="5601421"/>
            <a:ext cx="373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10K</a:t>
            </a:r>
            <a:r>
              <a:rPr kumimoji="1" lang="ja-JP" altLang="en-US" dirty="0"/>
              <a:t>と</a:t>
            </a:r>
            <a:r>
              <a:rPr kumimoji="1" lang="en-US" altLang="ja-JP" dirty="0"/>
              <a:t>43K</a:t>
            </a:r>
            <a:r>
              <a:rPr kumimoji="1" lang="ja-JP" altLang="en-US" dirty="0"/>
              <a:t>で温度を上下させながら計測した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</a:t>
            </a:r>
          </a:p>
        </p:txBody>
      </p:sp>
    </p:spTree>
    <p:extLst>
      <p:ext uri="{BB962C8B-B14F-4D97-AF65-F5344CB8AC3E}">
        <p14:creationId xmlns:p14="http://schemas.microsoft.com/office/powerpoint/2010/main" val="353134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8" y="322729"/>
            <a:ext cx="84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0νββ(</a:t>
            </a:r>
            <a:r>
              <a:rPr kumimoji="1" lang="ja-JP" altLang="en-US" sz="3200" u="sng" dirty="0"/>
              <a:t>ニュートリノを伴わない二重</a:t>
            </a:r>
            <a:r>
              <a:rPr kumimoji="1" lang="en-US" altLang="ja-JP" sz="3200" u="sng" dirty="0"/>
              <a:t>β</a:t>
            </a:r>
            <a:r>
              <a:rPr kumimoji="1" lang="ja-JP" altLang="en-US" sz="3200" u="sng" dirty="0"/>
              <a:t>崩壊</a:t>
            </a:r>
            <a:r>
              <a:rPr kumimoji="1" lang="en-US" altLang="ja-JP" sz="3200" u="sng" dirty="0"/>
              <a:t>)</a:t>
            </a:r>
            <a:endParaRPr kumimoji="1" lang="ja-JP" altLang="en-US" sz="3200" u="sng" dirty="0"/>
          </a:p>
        </p:txBody>
      </p:sp>
      <p:pic>
        <p:nvPicPr>
          <p:cNvPr id="6" name="図 5" descr="アンテナ, 時計 が含まれている画像&#10;&#10;自動的に生成された説明">
            <a:extLst>
              <a:ext uri="{FF2B5EF4-FFF2-40B4-BE49-F238E27FC236}">
                <a16:creationId xmlns:a16="http://schemas.microsoft.com/office/drawing/2014/main" id="{43E6E57F-4EB3-4D35-B962-E2ABAA7A7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" y="1188738"/>
            <a:ext cx="6422348" cy="273467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57CF03-0A43-4C73-AE18-BE6FFB1C13C4}"/>
              </a:ext>
            </a:extLst>
          </p:cNvPr>
          <p:cNvSpPr txBox="1"/>
          <p:nvPr/>
        </p:nvSpPr>
        <p:spPr>
          <a:xfrm>
            <a:off x="591669" y="3865420"/>
            <a:ext cx="630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原子核内で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つのベータ崩壊が同時に起きる現象</a:t>
            </a:r>
            <a:endParaRPr kumimoji="1" lang="en-US" altLang="ja-JP" dirty="0"/>
          </a:p>
          <a:p>
            <a:r>
              <a:rPr kumimoji="1" lang="ja-JP" altLang="en-US" dirty="0"/>
              <a:t>いくつかの原子核では通常の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一重</a:t>
            </a:r>
            <a:r>
              <a:rPr kumimoji="1" lang="en-US" altLang="ja-JP" dirty="0"/>
              <a:t>)β</a:t>
            </a:r>
            <a:r>
              <a:rPr kumimoji="1" lang="ja-JP" altLang="en-US" dirty="0"/>
              <a:t>崩壊が制限されている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0ACED5-EAF6-4965-870D-752EF43C8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6" y="4427661"/>
            <a:ext cx="3516503" cy="2366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B0D68E5-B0E7-4E19-84C6-97FBE1ED3B64}"/>
                  </a:ext>
                </a:extLst>
              </p:cNvPr>
              <p:cNvSpPr txBox="1"/>
              <p:nvPr/>
            </p:nvSpPr>
            <p:spPr>
              <a:xfrm>
                <a:off x="7019366" y="3796316"/>
                <a:ext cx="176604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半減期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</a:rPr>
                  <a:t>年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B0D68E5-B0E7-4E19-84C6-97FBE1ED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66" y="3796316"/>
                <a:ext cx="1766047" cy="369332"/>
              </a:xfrm>
              <a:prstGeom prst="rect">
                <a:avLst/>
              </a:prstGeom>
              <a:blipFill>
                <a:blip r:embed="rId4"/>
                <a:stretch>
                  <a:fillRect l="-2397" t="-8065" b="-258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575AF1F-70C1-4417-9951-C90901BA168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032910" y="3709826"/>
            <a:ext cx="986456" cy="2711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9BBBB8-E135-493C-9158-41FB40BED053}"/>
              </a:ext>
            </a:extLst>
          </p:cNvPr>
          <p:cNvSpPr txBox="1"/>
          <p:nvPr/>
        </p:nvSpPr>
        <p:spPr>
          <a:xfrm>
            <a:off x="3914648" y="5304393"/>
            <a:ext cx="46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ニュートリノがマヨラナかを調べる手段</a:t>
            </a:r>
            <a:endParaRPr kumimoji="1" lang="en-US" altLang="ja-JP" dirty="0"/>
          </a:p>
          <a:p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CD4E068-B99B-4ECA-9AB8-DE0AFB519F2A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545205" y="6132558"/>
            <a:ext cx="555810" cy="141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8F9C22-271A-4770-BDE0-C850D33C14A9}"/>
              </a:ext>
            </a:extLst>
          </p:cNvPr>
          <p:cNvSpPr txBox="1"/>
          <p:nvPr/>
        </p:nvSpPr>
        <p:spPr>
          <a:xfrm>
            <a:off x="4101015" y="5950724"/>
            <a:ext cx="38637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低バックグラウンド・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高エネルギー分解能での測定が必要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8FCFC5-1AEA-4880-87AE-2C6325239EF1}"/>
              </a:ext>
            </a:extLst>
          </p:cNvPr>
          <p:cNvSpPr txBox="1"/>
          <p:nvPr/>
        </p:nvSpPr>
        <p:spPr>
          <a:xfrm>
            <a:off x="6723529" y="1980448"/>
            <a:ext cx="23039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ニュートリノが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マヨラナ粒子である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場合のみ可能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5DA6BE0-C1F0-4E15-9880-57F1908F11D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934635" y="2427997"/>
            <a:ext cx="788894" cy="14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F47D438-FE92-46F2-A75D-DC8625A9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0BFF19D-E011-4BC0-95F3-49735F3F2307}"/>
              </a:ext>
            </a:extLst>
          </p:cNvPr>
          <p:cNvSpPr/>
          <p:nvPr/>
        </p:nvSpPr>
        <p:spPr>
          <a:xfrm>
            <a:off x="6776981" y="4166051"/>
            <a:ext cx="237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ja-JP" sz="1400" dirty="0">
                <a:solidFill>
                  <a:srgbClr val="1B2733"/>
                </a:solidFill>
                <a:latin typeface="Atlas Grotesk"/>
              </a:rPr>
              <a:t>A. Gando et al. Phy. Rev. Lett., </a:t>
            </a:r>
          </a:p>
          <a:p>
            <a:r>
              <a:rPr lang="nb-NO" altLang="ja-JP" sz="1400" dirty="0">
                <a:solidFill>
                  <a:srgbClr val="1B2733"/>
                </a:solidFill>
                <a:latin typeface="Atlas Grotesk"/>
              </a:rPr>
              <a:t>117:082503, 2016.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7498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先行研究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C8BCA-2898-4569-A5B3-555ACE7FAB04}"/>
              </a:ext>
            </a:extLst>
          </p:cNvPr>
          <p:cNvSpPr txBox="1"/>
          <p:nvPr/>
        </p:nvSpPr>
        <p:spPr>
          <a:xfrm>
            <a:off x="2402544" y="340948"/>
            <a:ext cx="11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nEXO</a:t>
            </a:r>
            <a:endParaRPr kumimoji="1" lang="en-US" altLang="ja-JP" sz="2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A0500C-9113-4759-97BB-995DA23917CF}"/>
              </a:ext>
            </a:extLst>
          </p:cNvPr>
          <p:cNvSpPr/>
          <p:nvPr/>
        </p:nvSpPr>
        <p:spPr>
          <a:xfrm>
            <a:off x="5458248" y="602558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arXiv:1806.10694v2 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A83354-6353-49CA-9DEA-05AF4CCEF6CF}"/>
              </a:ext>
            </a:extLst>
          </p:cNvPr>
          <p:cNvSpPr/>
          <p:nvPr/>
        </p:nvSpPr>
        <p:spPr>
          <a:xfrm>
            <a:off x="5458248" y="322729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  <p:pic>
        <p:nvPicPr>
          <p:cNvPr id="9" name="図 8" descr="地図と文字の加工写真&#10;&#10;自動的に生成された説明">
            <a:extLst>
              <a:ext uri="{FF2B5EF4-FFF2-40B4-BE49-F238E27FC236}">
                <a16:creationId xmlns:a16="http://schemas.microsoft.com/office/drawing/2014/main" id="{4A0D1932-8735-4D40-9255-FBCD3EFE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8" y="1143997"/>
            <a:ext cx="7401979" cy="19907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A25DCA-B872-4210-B73D-497C7E48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8" y="4140025"/>
            <a:ext cx="2996657" cy="2276233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CF230-6E94-4808-B211-68EA3BB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966FA9B-6965-493B-87CD-107AE844B24A}"/>
              </a:ext>
            </a:extLst>
          </p:cNvPr>
          <p:cNvCxnSpPr>
            <a:cxnSpLocks/>
          </p:cNvCxnSpPr>
          <p:nvPr/>
        </p:nvCxnSpPr>
        <p:spPr>
          <a:xfrm flipV="1">
            <a:off x="3576919" y="2321859"/>
            <a:ext cx="853078" cy="1934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CCB6F2-B85D-4264-81E9-329BC0F1A8C4}"/>
              </a:ext>
            </a:extLst>
          </p:cNvPr>
          <p:cNvSpPr txBox="1"/>
          <p:nvPr/>
        </p:nvSpPr>
        <p:spPr>
          <a:xfrm>
            <a:off x="4572000" y="3122190"/>
            <a:ext cx="31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レーザー照射での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07140E-BF18-429C-9D0B-60137D3F9E86}"/>
              </a:ext>
            </a:extLst>
          </p:cNvPr>
          <p:cNvSpPr txBox="1"/>
          <p:nvPr/>
        </p:nvSpPr>
        <p:spPr>
          <a:xfrm>
            <a:off x="3797270" y="5714003"/>
            <a:ext cx="401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上図の左のピークの</a:t>
            </a:r>
            <a:r>
              <a:rPr kumimoji="1" lang="en-US" altLang="ja-JP" dirty="0"/>
              <a:t>Bleaching</a:t>
            </a:r>
            <a:r>
              <a:rPr kumimoji="1" lang="ja-JP" altLang="en-US" dirty="0"/>
              <a:t>の様子</a:t>
            </a:r>
          </a:p>
        </p:txBody>
      </p:sp>
    </p:spTree>
    <p:extLst>
      <p:ext uri="{BB962C8B-B14F-4D97-AF65-F5344CB8AC3E}">
        <p14:creationId xmlns:p14="http://schemas.microsoft.com/office/powerpoint/2010/main" val="241909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FB87911E-FDC2-44F0-9C15-B4CABAD3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/>
        </p:blipFill>
        <p:spPr>
          <a:xfrm>
            <a:off x="1391966" y="139132"/>
            <a:ext cx="5822185" cy="56341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96F67E-15A1-4F19-85BF-92F104641C63}"/>
              </a:ext>
            </a:extLst>
          </p:cNvPr>
          <p:cNvSpPr txBox="1"/>
          <p:nvPr/>
        </p:nvSpPr>
        <p:spPr>
          <a:xfrm>
            <a:off x="3854823" y="5674659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Xe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の相図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FA2738-81EE-42F7-B41C-A94F51D2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6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AXEL</a:t>
            </a:r>
            <a:r>
              <a:rPr kumimoji="1" lang="ja-JP" altLang="en-US" sz="3200" u="sng" dirty="0"/>
              <a:t>検出器</a:t>
            </a:r>
          </a:p>
        </p:txBody>
      </p:sp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11AF0A7-F03C-4CAE-9480-B090BB3C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" y="907504"/>
            <a:ext cx="3659960" cy="2418991"/>
          </a:xfrm>
          <a:prstGeom prst="rect">
            <a:avLst/>
          </a:prstGeom>
        </p:spPr>
      </p:pic>
      <p:pic>
        <p:nvPicPr>
          <p:cNvPr id="4" name="図 3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52C809AD-600B-4CF5-A96A-1ED6B5B7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3719760"/>
            <a:ext cx="4325862" cy="29051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DCCA16-D489-4F29-8CB0-35E762BECEBC}"/>
              </a:ext>
            </a:extLst>
          </p:cNvPr>
          <p:cNvSpPr txBox="1"/>
          <p:nvPr/>
        </p:nvSpPr>
        <p:spPr>
          <a:xfrm>
            <a:off x="340659" y="3326495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ELCC</a:t>
            </a:r>
            <a:endParaRPr kumimoji="1" lang="ja-JP" altLang="en-US" sz="3200" u="sng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A63E1-2B31-4B89-A6D4-C0E0F01B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58" y="3719760"/>
            <a:ext cx="3147333" cy="18442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4BE0FC-343F-450A-A735-140883EBF1DB}"/>
              </a:ext>
            </a:extLst>
          </p:cNvPr>
          <p:cNvSpPr txBox="1"/>
          <p:nvPr/>
        </p:nvSpPr>
        <p:spPr>
          <a:xfrm>
            <a:off x="4249718" y="1360394"/>
            <a:ext cx="3756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高圧</a:t>
            </a:r>
            <a:r>
              <a:rPr kumimoji="1" lang="en-US" altLang="ja-JP" dirty="0"/>
              <a:t>Gas 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 TPC</a:t>
            </a:r>
          </a:p>
          <a:p>
            <a:r>
              <a:rPr kumimoji="1" lang="en-US" altLang="ja-JP" dirty="0"/>
              <a:t>136Xe</a:t>
            </a:r>
            <a:r>
              <a:rPr kumimoji="1" lang="ja-JP" altLang="en-US" dirty="0"/>
              <a:t>の</a:t>
            </a:r>
            <a:r>
              <a:rPr kumimoji="1" lang="en-US" altLang="ja-JP" dirty="0"/>
              <a:t>0nbb</a:t>
            </a:r>
            <a:r>
              <a:rPr kumimoji="1" lang="ja-JP" altLang="en-US" dirty="0"/>
              <a:t>を探索する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3D</a:t>
            </a:r>
            <a:r>
              <a:rPr kumimoji="1" lang="ja-JP" altLang="en-US" dirty="0"/>
              <a:t>トラッキング能力</a:t>
            </a:r>
            <a:endParaRPr kumimoji="1" lang="en-US" altLang="ja-JP" dirty="0"/>
          </a:p>
          <a:p>
            <a:r>
              <a:rPr kumimoji="1" lang="ja-JP" altLang="en-US" dirty="0"/>
              <a:t>高いエネルギー分解能</a:t>
            </a:r>
            <a:endParaRPr kumimoji="1" lang="en-US" altLang="ja-JP" dirty="0"/>
          </a:p>
          <a:p>
            <a:r>
              <a:rPr kumimoji="1" lang="ja-JP" altLang="en-US" dirty="0"/>
              <a:t>高圧で</a:t>
            </a:r>
            <a:r>
              <a:rPr kumimoji="1" lang="en-US" altLang="ja-JP" dirty="0"/>
              <a:t>136Xe</a:t>
            </a:r>
            <a:r>
              <a:rPr kumimoji="1" lang="ja-JP" altLang="en-US" dirty="0"/>
              <a:t>の物質量を確保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18E1DF-279F-4AB6-915E-C0789C87DC7C}"/>
              </a:ext>
            </a:extLst>
          </p:cNvPr>
          <p:cNvSpPr txBox="1"/>
          <p:nvPr/>
        </p:nvSpPr>
        <p:spPr>
          <a:xfrm>
            <a:off x="4554158" y="5683470"/>
            <a:ext cx="359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</a:t>
            </a:r>
            <a:r>
              <a:rPr kumimoji="1" lang="ja-JP" altLang="en-US" dirty="0"/>
              <a:t>光を用いた線形増幅</a:t>
            </a:r>
            <a:endParaRPr kumimoji="1" lang="en-US" altLang="ja-JP" dirty="0"/>
          </a:p>
          <a:p>
            <a:r>
              <a:rPr kumimoji="1" lang="ja-JP" altLang="en-US" dirty="0"/>
              <a:t>なだれ増幅を用いず低揺らぎ</a:t>
            </a:r>
            <a:endParaRPr kumimoji="1" lang="en-US" altLang="ja-JP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16ED8CB-B875-47CF-BE78-F06FFBA38AA3}"/>
              </a:ext>
            </a:extLst>
          </p:cNvPr>
          <p:cNvCxnSpPr>
            <a:cxnSpLocks/>
          </p:cNvCxnSpPr>
          <p:nvPr/>
        </p:nvCxnSpPr>
        <p:spPr>
          <a:xfrm flipV="1">
            <a:off x="851647" y="2483224"/>
            <a:ext cx="439270" cy="945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9E61C4-86EA-4A7E-A2FF-4CF21922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74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90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Ba</a:t>
            </a:r>
            <a:r>
              <a:rPr kumimoji="1" lang="ja-JP" altLang="en-US" sz="3200" u="sng" dirty="0"/>
              <a:t>イオン検出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6FDA9DA-AE0F-4F55-B0C9-FEEC597E57C6}"/>
                  </a:ext>
                </a:extLst>
              </p:cNvPr>
              <p:cNvSpPr txBox="1"/>
              <p:nvPr/>
            </p:nvSpPr>
            <p:spPr>
              <a:xfrm>
                <a:off x="340659" y="1030940"/>
                <a:ext cx="809512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136Xe </a:t>
                </a:r>
                <a:r>
                  <a:rPr kumimoji="1" lang="ja-JP" altLang="en-US" dirty="0"/>
                  <a:t>→ </a:t>
                </a:r>
                <a:r>
                  <a:rPr kumimoji="1" lang="en-US" altLang="ja-JP" dirty="0"/>
                  <a:t>136Ba</a:t>
                </a:r>
              </a:p>
              <a:p>
                <a:r>
                  <a:rPr kumimoji="1" lang="en-US" altLang="ja-JP" dirty="0" err="1"/>
                  <a:t>Xe</a:t>
                </a:r>
                <a:r>
                  <a:rPr kumimoji="1" lang="ja-JP" altLang="en-US" dirty="0"/>
                  <a:t>の崩壊によって生まれる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kumimoji="1" lang="ja-JP" altLang="en-US" dirty="0"/>
                  <a:t>イオンが検出できれば</a:t>
                </a:r>
                <a:endParaRPr kumimoji="1" lang="en-US" altLang="ja-JP" dirty="0"/>
              </a:p>
              <a:p>
                <a:r>
                  <a:rPr kumimoji="1" lang="ja-JP" altLang="en-US" dirty="0"/>
                  <a:t>最高クラスのバックグラウンド除去が期待できる。</a:t>
                </a:r>
                <a:endParaRPr kumimoji="1" lang="en-US" altLang="ja-JP" dirty="0"/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AXEL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Gas </a:t>
                </a:r>
                <a:r>
                  <a:rPr kumimoji="1" lang="en-US" altLang="ja-JP" dirty="0" err="1"/>
                  <a:t>Xe</a:t>
                </a:r>
                <a:r>
                  <a:rPr kumimoji="1" lang="en-US" altLang="ja-JP" dirty="0"/>
                  <a:t> TPC</a:t>
                </a:r>
              </a:p>
              <a:p>
                <a:r>
                  <a:rPr kumimoji="1" lang="ja-JP" altLang="en-US" dirty="0"/>
                  <a:t>チェンバーに一様電場をか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けるため</m:t>
                    </m:r>
                    <m:sSup>
                      <m:s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kumimoji="1" lang="ja-JP" altLang="en-US" dirty="0"/>
                  <a:t>を誘導する環境は整っている。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6FDA9DA-AE0F-4F55-B0C9-FEEC597E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1030940"/>
                <a:ext cx="8095129" cy="1754326"/>
              </a:xfrm>
              <a:prstGeom prst="rect">
                <a:avLst/>
              </a:prstGeom>
              <a:blipFill>
                <a:blip r:embed="rId2"/>
                <a:stretch>
                  <a:fillRect l="-678" t="-1736" b="-4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D07294A-6837-4A14-96D1-30500630C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2908702"/>
            <a:ext cx="5764218" cy="3809766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89DE6EB-CBF8-43F6-95E8-91257D7024CA}"/>
              </a:ext>
            </a:extLst>
          </p:cNvPr>
          <p:cNvSpPr/>
          <p:nvPr/>
        </p:nvSpPr>
        <p:spPr>
          <a:xfrm>
            <a:off x="3836895" y="4222377"/>
            <a:ext cx="824752" cy="42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A5D19F1-84AD-4B19-9CE9-3D12F4B9833D}"/>
              </a:ext>
            </a:extLst>
          </p:cNvPr>
          <p:cNvCxnSpPr>
            <a:cxnSpLocks/>
          </p:cNvCxnSpPr>
          <p:nvPr/>
        </p:nvCxnSpPr>
        <p:spPr>
          <a:xfrm>
            <a:off x="3823446" y="4560966"/>
            <a:ext cx="11295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2933B72-A1AC-4B75-AB67-C89FDB05F4D4}"/>
                  </a:ext>
                </a:extLst>
              </p:cNvPr>
              <p:cNvSpPr txBox="1"/>
              <p:nvPr/>
            </p:nvSpPr>
            <p:spPr>
              <a:xfrm>
                <a:off x="3908569" y="4037746"/>
                <a:ext cx="986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𝑩𝒂</m:t>
                          </m:r>
                        </m:e>
                        <m:sup>
                          <m:r>
                            <a:rPr kumimoji="1"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2933B72-A1AC-4B75-AB67-C89FDB05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569" y="4037746"/>
                <a:ext cx="9861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8FF826-E3CA-4AB4-9B53-2E8B8821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EFCB4B-383A-45FE-834F-BAF77657A1A1}"/>
              </a:ext>
            </a:extLst>
          </p:cNvPr>
          <p:cNvSpPr/>
          <p:nvPr/>
        </p:nvSpPr>
        <p:spPr>
          <a:xfrm>
            <a:off x="5028058" y="3559767"/>
            <a:ext cx="906578" cy="2536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D1FF9A-03FD-44BA-8959-2A677E134F23}"/>
              </a:ext>
            </a:extLst>
          </p:cNvPr>
          <p:cNvSpPr txBox="1"/>
          <p:nvPr/>
        </p:nvSpPr>
        <p:spPr>
          <a:xfrm>
            <a:off x="5915454" y="4327448"/>
            <a:ext cx="287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この部分を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Ba</a:t>
            </a:r>
            <a:r>
              <a:rPr kumimoji="1" lang="ja-JP" altLang="en-US" dirty="0">
                <a:solidFill>
                  <a:srgbClr val="FF0000"/>
                </a:solidFill>
              </a:rPr>
              <a:t>検出の機構に変えたい</a:t>
            </a:r>
          </a:p>
        </p:txBody>
      </p:sp>
    </p:spTree>
    <p:extLst>
      <p:ext uri="{BB962C8B-B14F-4D97-AF65-F5344CB8AC3E}">
        <p14:creationId xmlns:p14="http://schemas.microsoft.com/office/powerpoint/2010/main" val="32698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先行研究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C8BCA-2898-4569-A5B3-555ACE7FAB04}"/>
              </a:ext>
            </a:extLst>
          </p:cNvPr>
          <p:cNvSpPr txBox="1"/>
          <p:nvPr/>
        </p:nvSpPr>
        <p:spPr>
          <a:xfrm>
            <a:off x="2402544" y="340948"/>
            <a:ext cx="11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nEXO</a:t>
            </a:r>
            <a:endParaRPr kumimoji="1" lang="en-US" altLang="ja-JP" sz="2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A0500C-9113-4759-97BB-995DA23917CF}"/>
              </a:ext>
            </a:extLst>
          </p:cNvPr>
          <p:cNvSpPr/>
          <p:nvPr/>
        </p:nvSpPr>
        <p:spPr>
          <a:xfrm>
            <a:off x="5458248" y="602558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arXiv:1806.10694v2 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A83354-6353-49CA-9DEA-05AF4CCEF6CF}"/>
              </a:ext>
            </a:extLst>
          </p:cNvPr>
          <p:cNvSpPr/>
          <p:nvPr/>
        </p:nvSpPr>
        <p:spPr>
          <a:xfrm>
            <a:off x="5458248" y="322729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172525-48A6-459A-898B-E20BFAAF6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" y="1504102"/>
            <a:ext cx="4547001" cy="384979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CB37D2-A970-4E38-8ADA-B3DE87E0CFFF}"/>
              </a:ext>
            </a:extLst>
          </p:cNvPr>
          <p:cNvSpPr txBox="1"/>
          <p:nvPr/>
        </p:nvSpPr>
        <p:spPr>
          <a:xfrm>
            <a:off x="1250576" y="5353897"/>
            <a:ext cx="25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nEXO</a:t>
            </a:r>
            <a:r>
              <a:rPr kumimoji="1" lang="ja-JP" altLang="en-US" dirty="0"/>
              <a:t>での</a:t>
            </a:r>
            <a:r>
              <a:rPr kumimoji="1" lang="en-US" altLang="ja-JP" dirty="0"/>
              <a:t>Ba tagging</a:t>
            </a:r>
            <a:r>
              <a:rPr kumimoji="1" lang="ja-JP" altLang="en-US" dirty="0"/>
              <a:t>計画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031361-0B72-4886-897A-EA1F67E4BC15}"/>
              </a:ext>
            </a:extLst>
          </p:cNvPr>
          <p:cNvSpPr txBox="1"/>
          <p:nvPr/>
        </p:nvSpPr>
        <p:spPr>
          <a:xfrm>
            <a:off x="703731" y="893566"/>
            <a:ext cx="429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Liquid </a:t>
            </a:r>
            <a:r>
              <a:rPr kumimoji="1" lang="en-US" altLang="ja-JP" dirty="0" err="1"/>
              <a:t>Xe</a:t>
            </a:r>
            <a:r>
              <a:rPr kumimoji="1" lang="en-US" altLang="ja-JP" dirty="0"/>
              <a:t> TPC </a:t>
            </a:r>
            <a:r>
              <a:rPr kumimoji="1" lang="ja-JP" altLang="en-US" dirty="0"/>
              <a:t>を用いた</a:t>
            </a:r>
            <a:r>
              <a:rPr kumimoji="1" lang="en-US" altLang="ja-JP" dirty="0"/>
              <a:t>0nbb</a:t>
            </a:r>
            <a:r>
              <a:rPr kumimoji="1" lang="ja-JP" altLang="en-US" dirty="0"/>
              <a:t>探索実験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8F5FE-7B63-4C91-B489-533BD687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A33CF9-4A5D-4F6C-A4F2-15924C1ECFCC}"/>
              </a:ext>
            </a:extLst>
          </p:cNvPr>
          <p:cNvSpPr txBox="1"/>
          <p:nvPr/>
        </p:nvSpPr>
        <p:spPr>
          <a:xfrm>
            <a:off x="5002306" y="2373724"/>
            <a:ext cx="327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LXe</a:t>
            </a:r>
            <a:r>
              <a:rPr kumimoji="1" lang="ja-JP" altLang="en-US" dirty="0"/>
              <a:t>中に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を作る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Ba</a:t>
            </a:r>
            <a:r>
              <a:rPr kumimoji="1" lang="ja-JP" altLang="en-US" dirty="0"/>
              <a:t>イオンをトラップ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probe</a:t>
            </a:r>
            <a:r>
              <a:rPr kumimoji="1" lang="ja-JP" altLang="en-US" dirty="0"/>
              <a:t>中からレーザーを当てて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の発光を観測する</a:t>
            </a:r>
          </a:p>
        </p:txBody>
      </p:sp>
    </p:spTree>
    <p:extLst>
      <p:ext uri="{BB962C8B-B14F-4D97-AF65-F5344CB8AC3E}">
        <p14:creationId xmlns:p14="http://schemas.microsoft.com/office/powerpoint/2010/main" val="1023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先行研究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5C8BCA-2898-4569-A5B3-555ACE7FAB04}"/>
              </a:ext>
            </a:extLst>
          </p:cNvPr>
          <p:cNvSpPr txBox="1"/>
          <p:nvPr/>
        </p:nvSpPr>
        <p:spPr>
          <a:xfrm>
            <a:off x="2402544" y="340948"/>
            <a:ext cx="11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nEXO</a:t>
            </a:r>
            <a:endParaRPr kumimoji="1" lang="en-US" altLang="ja-JP" sz="2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A0500C-9113-4759-97BB-995DA23917CF}"/>
              </a:ext>
            </a:extLst>
          </p:cNvPr>
          <p:cNvSpPr/>
          <p:nvPr/>
        </p:nvSpPr>
        <p:spPr>
          <a:xfrm>
            <a:off x="5458248" y="602558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arXiv:1806.10694v2 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A83354-6353-49CA-9DEA-05AF4CCEF6CF}"/>
              </a:ext>
            </a:extLst>
          </p:cNvPr>
          <p:cNvSpPr/>
          <p:nvPr/>
        </p:nvSpPr>
        <p:spPr>
          <a:xfrm>
            <a:off x="5458248" y="322729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2B19DED-D8D3-4AC0-91D7-ED27755B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0" y="1037797"/>
            <a:ext cx="3754736" cy="251222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3BAA9B-746F-42A5-B9AF-47A4856B87E0}"/>
              </a:ext>
            </a:extLst>
          </p:cNvPr>
          <p:cNvSpPr txBox="1"/>
          <p:nvPr/>
        </p:nvSpPr>
        <p:spPr>
          <a:xfrm>
            <a:off x="950258" y="3550024"/>
            <a:ext cx="23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Ba tagging </a:t>
            </a:r>
            <a:r>
              <a:rPr kumimoji="1" lang="ja-JP" altLang="en-US" dirty="0"/>
              <a:t>用試作機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9092B39-831A-4948-B01B-C9CF1D9AC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66" y="1037797"/>
            <a:ext cx="2321858" cy="27970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291370-CF12-4941-8286-DE090A632A9B}"/>
              </a:ext>
            </a:extLst>
          </p:cNvPr>
          <p:cNvSpPr txBox="1"/>
          <p:nvPr/>
        </p:nvSpPr>
        <p:spPr>
          <a:xfrm>
            <a:off x="224118" y="4123763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Ba+,Ba</a:t>
            </a:r>
            <a:r>
              <a:rPr kumimoji="1" lang="ja-JP" altLang="en-US" dirty="0"/>
              <a:t>をガラス板上の</a:t>
            </a:r>
            <a:r>
              <a:rPr kumimoji="1" lang="en-US" altLang="ja-JP" dirty="0" err="1"/>
              <a:t>SXe</a:t>
            </a:r>
            <a:r>
              <a:rPr kumimoji="1" lang="ja-JP" altLang="en-US" dirty="0"/>
              <a:t>に打ち込んで</a:t>
            </a:r>
            <a:endParaRPr kumimoji="1" lang="en-US" altLang="ja-JP" dirty="0"/>
          </a:p>
          <a:p>
            <a:r>
              <a:rPr kumimoji="1" lang="ja-JP" altLang="en-US" dirty="0"/>
              <a:t>レーザーを照射する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AD30B6A-EFDB-444B-8284-6B3803D25A3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455459" y="4446929"/>
            <a:ext cx="4030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C0BF0F-8CE6-45F0-9A03-575485E2C50A}"/>
              </a:ext>
            </a:extLst>
          </p:cNvPr>
          <p:cNvSpPr txBox="1"/>
          <p:nvPr/>
        </p:nvSpPr>
        <p:spPr>
          <a:xfrm>
            <a:off x="4869540" y="4262262"/>
            <a:ext cx="353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個々の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原子のピークを確認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732903-5E46-45B4-9267-70DD9F82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9360C0-F013-47F7-AAA7-41DE6C928316}"/>
              </a:ext>
            </a:extLst>
          </p:cNvPr>
          <p:cNvSpPr txBox="1"/>
          <p:nvPr/>
        </p:nvSpPr>
        <p:spPr>
          <a:xfrm>
            <a:off x="286870" y="501280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focused laser </a:t>
            </a:r>
            <a:r>
              <a:rPr kumimoji="1" lang="ja-JP" altLang="en-US" dirty="0"/>
              <a:t>の焦点を少しづつ動かしてその場所からの発光を計測。</a:t>
            </a:r>
            <a:endParaRPr kumimoji="1" lang="en-US" altLang="ja-JP" dirty="0"/>
          </a:p>
          <a:p>
            <a:r>
              <a:rPr kumimoji="1" lang="en-US" altLang="ja-JP" dirty="0"/>
              <a:t>~</a:t>
            </a:r>
            <a:r>
              <a:rPr kumimoji="1" lang="ja-JP" altLang="en-US" dirty="0"/>
              <a:t>数十</a:t>
            </a:r>
            <a:r>
              <a:rPr kumimoji="1" lang="en-US" altLang="ja-JP" dirty="0"/>
              <a:t>µm</a:t>
            </a:r>
            <a:r>
              <a:rPr kumimoji="1" lang="ja-JP" altLang="en-US" dirty="0"/>
              <a:t>程度離れた二つの</a:t>
            </a:r>
            <a:r>
              <a:rPr kumimoji="1" lang="en-US" altLang="ja-JP" dirty="0"/>
              <a:t>Ba</a:t>
            </a:r>
            <a:r>
              <a:rPr kumimoji="1" lang="ja-JP" altLang="en-US" dirty="0"/>
              <a:t>原子核の発光が分離されている。</a:t>
            </a:r>
          </a:p>
        </p:txBody>
      </p:sp>
    </p:spTree>
    <p:extLst>
      <p:ext uri="{BB962C8B-B14F-4D97-AF65-F5344CB8AC3E}">
        <p14:creationId xmlns:p14="http://schemas.microsoft.com/office/powerpoint/2010/main" val="169443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AXEL</a:t>
            </a:r>
            <a:r>
              <a:rPr kumimoji="1" lang="ja-JP" altLang="en-US" sz="3200" u="sng" dirty="0"/>
              <a:t>への応用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AD20BB-43B7-4711-8EA8-12CC2BAA8517}"/>
              </a:ext>
            </a:extLst>
          </p:cNvPr>
          <p:cNvSpPr/>
          <p:nvPr/>
        </p:nvSpPr>
        <p:spPr>
          <a:xfrm>
            <a:off x="1595718" y="2581835"/>
            <a:ext cx="1308847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5CBE5C-BFAE-4280-B70B-D192ADBB2BB1}"/>
              </a:ext>
            </a:extLst>
          </p:cNvPr>
          <p:cNvSpPr/>
          <p:nvPr/>
        </p:nvSpPr>
        <p:spPr>
          <a:xfrm>
            <a:off x="4087905" y="2581835"/>
            <a:ext cx="1308847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888FAA-AD00-4BFE-A706-4DA38F4B3836}"/>
              </a:ext>
            </a:extLst>
          </p:cNvPr>
          <p:cNvSpPr/>
          <p:nvPr/>
        </p:nvSpPr>
        <p:spPr>
          <a:xfrm>
            <a:off x="2904565" y="4101353"/>
            <a:ext cx="1183340" cy="22142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26128B-F955-4535-BC4E-843D708BE83D}"/>
              </a:ext>
            </a:extLst>
          </p:cNvPr>
          <p:cNvSpPr/>
          <p:nvPr/>
        </p:nvSpPr>
        <p:spPr>
          <a:xfrm>
            <a:off x="2904565" y="3463969"/>
            <a:ext cx="1183340" cy="637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B9EBA5-A347-46E2-8179-50C4A995E8A6}"/>
              </a:ext>
            </a:extLst>
          </p:cNvPr>
          <p:cNvSpPr/>
          <p:nvPr/>
        </p:nvSpPr>
        <p:spPr>
          <a:xfrm>
            <a:off x="2904565" y="3094635"/>
            <a:ext cx="1183340" cy="3693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B743CB92-58D5-454F-835D-76B0207B72F7}"/>
                  </a:ext>
                </a:extLst>
              </p14:cNvPr>
              <p14:cNvContentPartPr/>
              <p14:nvPr/>
            </p14:nvContentPartPr>
            <p14:xfrm>
              <a:off x="2203821" y="976814"/>
              <a:ext cx="862200" cy="19504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B743CB92-58D5-454F-835D-76B0207B7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501" y="972494"/>
                <a:ext cx="870840" cy="19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5B2E4392-60D7-40DF-A4E8-4B1885D53822}"/>
                  </a:ext>
                </a:extLst>
              </p14:cNvPr>
              <p14:cNvContentPartPr/>
              <p14:nvPr/>
            </p14:nvContentPartPr>
            <p14:xfrm>
              <a:off x="2742381" y="1048454"/>
              <a:ext cx="504360" cy="186264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5B2E4392-60D7-40DF-A4E8-4B1885D53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8061" y="1044134"/>
                <a:ext cx="513000" cy="18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9B87302-624F-4084-AB0F-01E795B85D05}"/>
              </a:ext>
            </a:extLst>
          </p:cNvPr>
          <p:cNvGrpSpPr/>
          <p:nvPr/>
        </p:nvGrpSpPr>
        <p:grpSpPr>
          <a:xfrm>
            <a:off x="2266101" y="1747574"/>
            <a:ext cx="790920" cy="210600"/>
            <a:chOff x="2266101" y="1747574"/>
            <a:chExt cx="79092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インク 24">
                  <a:extLst>
                    <a:ext uri="{FF2B5EF4-FFF2-40B4-BE49-F238E27FC236}">
                      <a16:creationId xmlns:a16="http://schemas.microsoft.com/office/drawing/2014/main" id="{93C5153E-628D-4D30-93B0-E0E323BA25AF}"/>
                    </a:ext>
                  </a:extLst>
                </p14:cNvPr>
                <p14:cNvContentPartPr/>
                <p14:nvPr/>
              </p14:nvContentPartPr>
              <p14:xfrm>
                <a:off x="2266101" y="1747574"/>
                <a:ext cx="247680" cy="184320"/>
              </p14:xfrm>
            </p:contentPart>
          </mc:Choice>
          <mc:Fallback xmlns="">
            <p:pic>
              <p:nvPicPr>
                <p:cNvPr id="25" name="インク 24">
                  <a:extLst>
                    <a:ext uri="{FF2B5EF4-FFF2-40B4-BE49-F238E27FC236}">
                      <a16:creationId xmlns:a16="http://schemas.microsoft.com/office/drawing/2014/main" id="{93C5153E-628D-4D30-93B0-E0E323BA2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1781" y="1743254"/>
                  <a:ext cx="256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AA68DDD2-E0A2-492A-A24E-36DCDE4F6181}"/>
                    </a:ext>
                  </a:extLst>
                </p14:cNvPr>
                <p14:cNvContentPartPr/>
                <p14:nvPr/>
              </p14:nvContentPartPr>
              <p14:xfrm>
                <a:off x="2898621" y="1837574"/>
                <a:ext cx="158400" cy="12060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AA68DDD2-E0A2-492A-A24E-36DCDE4F61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4301" y="1833254"/>
                  <a:ext cx="167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27F29F6C-62CF-4A0D-8CA7-667A8A0F967A}"/>
                  </a:ext>
                </a:extLst>
              </p14:cNvPr>
              <p14:cNvContentPartPr/>
              <p14:nvPr/>
            </p14:nvContentPartPr>
            <p14:xfrm>
              <a:off x="3279501" y="1837574"/>
              <a:ext cx="225360" cy="12060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27F29F6C-62CF-4A0D-8CA7-667A8A0F96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5181" y="1833254"/>
                <a:ext cx="234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インク 31">
                <a:extLst>
                  <a:ext uri="{FF2B5EF4-FFF2-40B4-BE49-F238E27FC236}">
                    <a16:creationId xmlns:a16="http://schemas.microsoft.com/office/drawing/2014/main" id="{76573996-6578-46E3-892E-C9445EF4DC4C}"/>
                  </a:ext>
                </a:extLst>
              </p14:cNvPr>
              <p14:cNvContentPartPr/>
              <p14:nvPr/>
            </p14:nvContentPartPr>
            <p14:xfrm>
              <a:off x="3907341" y="1819574"/>
              <a:ext cx="214200" cy="184320"/>
            </p14:xfrm>
          </p:contentPart>
        </mc:Choice>
        <mc:Fallback xmlns="">
          <p:pic>
            <p:nvPicPr>
              <p:cNvPr id="32" name="インク 31">
                <a:extLst>
                  <a:ext uri="{FF2B5EF4-FFF2-40B4-BE49-F238E27FC236}">
                    <a16:creationId xmlns:a16="http://schemas.microsoft.com/office/drawing/2014/main" id="{76573996-6578-46E3-892E-C9445EF4DC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3021" y="1815254"/>
                <a:ext cx="222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インク 58">
                <a:extLst>
                  <a:ext uri="{FF2B5EF4-FFF2-40B4-BE49-F238E27FC236}">
                    <a16:creationId xmlns:a16="http://schemas.microsoft.com/office/drawing/2014/main" id="{C5E259E7-0A37-4D02-8F29-E9288DB90AA0}"/>
                  </a:ext>
                </a:extLst>
              </p14:cNvPr>
              <p14:cNvContentPartPr/>
              <p14:nvPr/>
            </p14:nvContentPartPr>
            <p14:xfrm>
              <a:off x="3505941" y="2852054"/>
              <a:ext cx="4320" cy="5760"/>
            </p14:xfrm>
          </p:contentPart>
        </mc:Choice>
        <mc:Fallback xmlns="">
          <p:pic>
            <p:nvPicPr>
              <p:cNvPr id="59" name="インク 58">
                <a:extLst>
                  <a:ext uri="{FF2B5EF4-FFF2-40B4-BE49-F238E27FC236}">
                    <a16:creationId xmlns:a16="http://schemas.microsoft.com/office/drawing/2014/main" id="{C5E259E7-0A37-4D02-8F29-E9288DB90A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621" y="2847734"/>
                <a:ext cx="1296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インク 33">
                <a:extLst>
                  <a:ext uri="{FF2B5EF4-FFF2-40B4-BE49-F238E27FC236}">
                    <a16:creationId xmlns:a16="http://schemas.microsoft.com/office/drawing/2014/main" id="{E624729E-570A-4F95-9A34-2F94589FC9CA}"/>
                  </a:ext>
                </a:extLst>
              </p14:cNvPr>
              <p14:cNvContentPartPr/>
              <p14:nvPr/>
            </p14:nvContentPartPr>
            <p14:xfrm>
              <a:off x="4344021" y="1864214"/>
              <a:ext cx="226080" cy="166320"/>
            </p14:xfrm>
          </p:contentPart>
        </mc:Choice>
        <mc:Fallback xmlns="">
          <p:pic>
            <p:nvPicPr>
              <p:cNvPr id="34" name="インク 33">
                <a:extLst>
                  <a:ext uri="{FF2B5EF4-FFF2-40B4-BE49-F238E27FC236}">
                    <a16:creationId xmlns:a16="http://schemas.microsoft.com/office/drawing/2014/main" id="{E624729E-570A-4F95-9A34-2F94589FC9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9701" y="1859894"/>
                <a:ext cx="234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インク 38">
                <a:extLst>
                  <a:ext uri="{FF2B5EF4-FFF2-40B4-BE49-F238E27FC236}">
                    <a16:creationId xmlns:a16="http://schemas.microsoft.com/office/drawing/2014/main" id="{C4355309-0128-4F0A-A5D7-108A811C1467}"/>
                  </a:ext>
                </a:extLst>
              </p14:cNvPr>
              <p14:cNvContentPartPr/>
              <p14:nvPr/>
            </p14:nvContentPartPr>
            <p14:xfrm>
              <a:off x="3047661" y="2904254"/>
              <a:ext cx="138960" cy="1198440"/>
            </p14:xfrm>
          </p:contentPart>
        </mc:Choice>
        <mc:Fallback xmlns="">
          <p:pic>
            <p:nvPicPr>
              <p:cNvPr id="39" name="インク 38">
                <a:extLst>
                  <a:ext uri="{FF2B5EF4-FFF2-40B4-BE49-F238E27FC236}">
                    <a16:creationId xmlns:a16="http://schemas.microsoft.com/office/drawing/2014/main" id="{C4355309-0128-4F0A-A5D7-108A811C14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3341" y="2899934"/>
                <a:ext cx="147600" cy="12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1EB0A2-43AB-4648-819C-F6AD2625BAB9}"/>
                  </a:ext>
                </a:extLst>
              </p14:cNvPr>
              <p14:cNvContentPartPr/>
              <p14:nvPr/>
            </p14:nvContentPartPr>
            <p14:xfrm>
              <a:off x="3217581" y="2895254"/>
              <a:ext cx="56520" cy="112752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1EB0A2-43AB-4648-819C-F6AD2625BA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3261" y="2890934"/>
                <a:ext cx="651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インク 57">
                <a:extLst>
                  <a:ext uri="{FF2B5EF4-FFF2-40B4-BE49-F238E27FC236}">
                    <a16:creationId xmlns:a16="http://schemas.microsoft.com/office/drawing/2014/main" id="{24A39CD4-2951-4B66-9A0B-68152DEEA864}"/>
                  </a:ext>
                </a:extLst>
              </p14:cNvPr>
              <p14:cNvContentPartPr/>
              <p14:nvPr/>
            </p14:nvContentPartPr>
            <p14:xfrm>
              <a:off x="3495141" y="2843774"/>
              <a:ext cx="56160" cy="1249560"/>
            </p14:xfrm>
          </p:contentPart>
        </mc:Choice>
        <mc:Fallback xmlns="">
          <p:pic>
            <p:nvPicPr>
              <p:cNvPr id="58" name="インク 57">
                <a:extLst>
                  <a:ext uri="{FF2B5EF4-FFF2-40B4-BE49-F238E27FC236}">
                    <a16:creationId xmlns:a16="http://schemas.microsoft.com/office/drawing/2014/main" id="{24A39CD4-2951-4B66-9A0B-68152DEEA8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0821" y="2839454"/>
                <a:ext cx="64800" cy="1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インク 56">
                <a:extLst>
                  <a:ext uri="{FF2B5EF4-FFF2-40B4-BE49-F238E27FC236}">
                    <a16:creationId xmlns:a16="http://schemas.microsoft.com/office/drawing/2014/main" id="{A80C65BB-DDD0-4A3E-8585-795A5CB8CC6B}"/>
                  </a:ext>
                </a:extLst>
              </p14:cNvPr>
              <p14:cNvContentPartPr/>
              <p14:nvPr/>
            </p14:nvContentPartPr>
            <p14:xfrm>
              <a:off x="3507741" y="2843414"/>
              <a:ext cx="1080" cy="19080"/>
            </p14:xfrm>
          </p:contentPart>
        </mc:Choice>
        <mc:Fallback xmlns="">
          <p:pic>
            <p:nvPicPr>
              <p:cNvPr id="57" name="インク 56">
                <a:extLst>
                  <a:ext uri="{FF2B5EF4-FFF2-40B4-BE49-F238E27FC236}">
                    <a16:creationId xmlns:a16="http://schemas.microsoft.com/office/drawing/2014/main" id="{A80C65BB-DDD0-4A3E-8585-795A5CB8C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3421" y="2839094"/>
                <a:ext cx="9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インク 50">
                <a:extLst>
                  <a:ext uri="{FF2B5EF4-FFF2-40B4-BE49-F238E27FC236}">
                    <a16:creationId xmlns:a16="http://schemas.microsoft.com/office/drawing/2014/main" id="{4396FB2C-A219-464C-9DD5-5CB75ED978D7}"/>
                  </a:ext>
                </a:extLst>
              </p14:cNvPr>
              <p14:cNvContentPartPr/>
              <p14:nvPr/>
            </p14:nvContentPartPr>
            <p14:xfrm>
              <a:off x="3733461" y="2877254"/>
              <a:ext cx="34920" cy="1251720"/>
            </p14:xfrm>
          </p:contentPart>
        </mc:Choice>
        <mc:Fallback xmlns="">
          <p:pic>
            <p:nvPicPr>
              <p:cNvPr id="51" name="インク 50">
                <a:extLst>
                  <a:ext uri="{FF2B5EF4-FFF2-40B4-BE49-F238E27FC236}">
                    <a16:creationId xmlns:a16="http://schemas.microsoft.com/office/drawing/2014/main" id="{4396FB2C-A219-464C-9DD5-5CB75ED978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9141" y="2872934"/>
                <a:ext cx="4356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インク 55">
                <a:extLst>
                  <a:ext uri="{FF2B5EF4-FFF2-40B4-BE49-F238E27FC236}">
                    <a16:creationId xmlns:a16="http://schemas.microsoft.com/office/drawing/2014/main" id="{DB8932EA-E3A6-41DD-8071-9029004EA2EC}"/>
                  </a:ext>
                </a:extLst>
              </p14:cNvPr>
              <p14:cNvContentPartPr/>
              <p14:nvPr/>
            </p14:nvContentPartPr>
            <p14:xfrm>
              <a:off x="3379221" y="1003454"/>
              <a:ext cx="117360" cy="1675080"/>
            </p14:xfrm>
          </p:contentPart>
        </mc:Choice>
        <mc:Fallback xmlns="">
          <p:pic>
            <p:nvPicPr>
              <p:cNvPr id="56" name="インク 55">
                <a:extLst>
                  <a:ext uri="{FF2B5EF4-FFF2-40B4-BE49-F238E27FC236}">
                    <a16:creationId xmlns:a16="http://schemas.microsoft.com/office/drawing/2014/main" id="{DB8932EA-E3A6-41DD-8071-9029004EA2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74901" y="999134"/>
                <a:ext cx="126000" cy="16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インク 52">
                <a:extLst>
                  <a:ext uri="{FF2B5EF4-FFF2-40B4-BE49-F238E27FC236}">
                    <a16:creationId xmlns:a16="http://schemas.microsoft.com/office/drawing/2014/main" id="{91BC82CA-37C6-440B-96DE-BBB91BD93CCF}"/>
                  </a:ext>
                </a:extLst>
              </p14:cNvPr>
              <p14:cNvContentPartPr/>
              <p14:nvPr/>
            </p14:nvContentPartPr>
            <p14:xfrm>
              <a:off x="3825621" y="3002894"/>
              <a:ext cx="109800" cy="1086120"/>
            </p14:xfrm>
          </p:contentPart>
        </mc:Choice>
        <mc:Fallback xmlns="">
          <p:pic>
            <p:nvPicPr>
              <p:cNvPr id="53" name="インク 52">
                <a:extLst>
                  <a:ext uri="{FF2B5EF4-FFF2-40B4-BE49-F238E27FC236}">
                    <a16:creationId xmlns:a16="http://schemas.microsoft.com/office/drawing/2014/main" id="{91BC82CA-37C6-440B-96DE-BBB91BD93C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1301" y="2998574"/>
                <a:ext cx="11844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インク 53">
                <a:extLst>
                  <a:ext uri="{FF2B5EF4-FFF2-40B4-BE49-F238E27FC236}">
                    <a16:creationId xmlns:a16="http://schemas.microsoft.com/office/drawing/2014/main" id="{7A8CD0E0-CEFF-4BDA-82B5-DAF91DFE37E0}"/>
                  </a:ext>
                </a:extLst>
              </p14:cNvPr>
              <p14:cNvContentPartPr/>
              <p14:nvPr/>
            </p14:nvContentPartPr>
            <p14:xfrm>
              <a:off x="3271581" y="3943934"/>
              <a:ext cx="9720" cy="101880"/>
            </p14:xfrm>
          </p:contentPart>
        </mc:Choice>
        <mc:Fallback xmlns="">
          <p:pic>
            <p:nvPicPr>
              <p:cNvPr id="54" name="インク 53">
                <a:extLst>
                  <a:ext uri="{FF2B5EF4-FFF2-40B4-BE49-F238E27FC236}">
                    <a16:creationId xmlns:a16="http://schemas.microsoft.com/office/drawing/2014/main" id="{7A8CD0E0-CEFF-4BDA-82B5-DAF91DFE37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7261" y="3939614"/>
                <a:ext cx="1836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CFBD9A2-B9DE-4FB1-9E20-EE248AC2FAE1}"/>
              </a:ext>
            </a:extLst>
          </p:cNvPr>
          <p:cNvGrpSpPr/>
          <p:nvPr/>
        </p:nvGrpSpPr>
        <p:grpSpPr>
          <a:xfrm>
            <a:off x="3484701" y="1066454"/>
            <a:ext cx="1239840" cy="1957320"/>
            <a:chOff x="3484701" y="1066454"/>
            <a:chExt cx="1239840" cy="19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07808308-34EB-4410-B77D-2FBA5D1AD20B}"/>
                    </a:ext>
                  </a:extLst>
                </p14:cNvPr>
                <p14:cNvContentPartPr/>
                <p14:nvPr/>
              </p14:nvContentPartPr>
              <p14:xfrm>
                <a:off x="3730581" y="1066454"/>
                <a:ext cx="410760" cy="184428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07808308-34EB-4410-B77D-2FBA5D1AD2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6261" y="1062134"/>
                  <a:ext cx="419400" cy="18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インク 13">
                  <a:extLst>
                    <a:ext uri="{FF2B5EF4-FFF2-40B4-BE49-F238E27FC236}">
                      <a16:creationId xmlns:a16="http://schemas.microsoft.com/office/drawing/2014/main" id="{70DE90B7-3BBD-4F48-8201-275983FB92DF}"/>
                    </a:ext>
                  </a:extLst>
                </p14:cNvPr>
                <p14:cNvContentPartPr/>
                <p14:nvPr/>
              </p14:nvContentPartPr>
              <p14:xfrm>
                <a:off x="3918141" y="1099214"/>
                <a:ext cx="806400" cy="1887480"/>
              </p14:xfrm>
            </p:contentPart>
          </mc:Choice>
          <mc:Fallback xmlns="">
            <p:pic>
              <p:nvPicPr>
                <p:cNvPr id="14" name="インク 13">
                  <a:extLst>
                    <a:ext uri="{FF2B5EF4-FFF2-40B4-BE49-F238E27FC236}">
                      <a16:creationId xmlns:a16="http://schemas.microsoft.com/office/drawing/2014/main" id="{70DE90B7-3BBD-4F48-8201-275983FB92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3821" y="1094894"/>
                  <a:ext cx="815040" cy="18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BE9BB466-0378-4C74-B6F4-B70CF4DA741F}"/>
                    </a:ext>
                  </a:extLst>
                </p14:cNvPr>
                <p14:cNvContentPartPr/>
                <p14:nvPr/>
              </p14:nvContentPartPr>
              <p14:xfrm>
                <a:off x="3484701" y="2680334"/>
                <a:ext cx="30240" cy="22680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BE9BB466-0378-4C74-B6F4-B70CF4DA74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80381" y="2676014"/>
                  <a:ext cx="38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164642EF-824C-4B33-B99D-E8F65180ABA0}"/>
                    </a:ext>
                  </a:extLst>
                </p14:cNvPr>
                <p14:cNvContentPartPr/>
                <p14:nvPr/>
              </p14:nvContentPartPr>
              <p14:xfrm>
                <a:off x="3487581" y="2642174"/>
                <a:ext cx="8640" cy="7416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164642EF-824C-4B33-B99D-E8F65180AB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3261" y="2637854"/>
                  <a:ext cx="17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13D5005A-5DA4-4ABF-8C04-938DB3BBF5EB}"/>
                    </a:ext>
                  </a:extLst>
                </p14:cNvPr>
                <p14:cNvContentPartPr/>
                <p14:nvPr/>
              </p14:nvContentPartPr>
              <p14:xfrm>
                <a:off x="3919221" y="2962574"/>
                <a:ext cx="15120" cy="6120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13D5005A-5DA4-4ABF-8C04-938DB3BBF5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4901" y="2958254"/>
                  <a:ext cx="23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5FD4076-3FD7-44CD-8080-4F32806B6BCC}"/>
              </a:ext>
            </a:extLst>
          </p:cNvPr>
          <p:cNvGrpSpPr/>
          <p:nvPr/>
        </p:nvGrpSpPr>
        <p:grpSpPr>
          <a:xfrm>
            <a:off x="3255741" y="3926294"/>
            <a:ext cx="40320" cy="165240"/>
            <a:chOff x="3255741" y="3926294"/>
            <a:chExt cx="403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インク 64">
                  <a:extLst>
                    <a:ext uri="{FF2B5EF4-FFF2-40B4-BE49-F238E27FC236}">
                      <a16:creationId xmlns:a16="http://schemas.microsoft.com/office/drawing/2014/main" id="{058FD37B-621C-4EC9-9D15-84DDEF598963}"/>
                    </a:ext>
                  </a:extLst>
                </p14:cNvPr>
                <p14:cNvContentPartPr/>
                <p14:nvPr/>
              </p14:nvContentPartPr>
              <p14:xfrm>
                <a:off x="3262941" y="3926294"/>
                <a:ext cx="33120" cy="165240"/>
              </p14:xfrm>
            </p:contentPart>
          </mc:Choice>
          <mc:Fallback xmlns="">
            <p:pic>
              <p:nvPicPr>
                <p:cNvPr id="65" name="インク 64">
                  <a:extLst>
                    <a:ext uri="{FF2B5EF4-FFF2-40B4-BE49-F238E27FC236}">
                      <a16:creationId xmlns:a16="http://schemas.microsoft.com/office/drawing/2014/main" id="{058FD37B-621C-4EC9-9D15-84DDEF5989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8621" y="3921974"/>
                  <a:ext cx="4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インク 65">
                  <a:extLst>
                    <a:ext uri="{FF2B5EF4-FFF2-40B4-BE49-F238E27FC236}">
                      <a16:creationId xmlns:a16="http://schemas.microsoft.com/office/drawing/2014/main" id="{F031248E-0834-412B-BB87-84B519822489}"/>
                    </a:ext>
                  </a:extLst>
                </p14:cNvPr>
                <p14:cNvContentPartPr/>
                <p14:nvPr/>
              </p14:nvContentPartPr>
              <p14:xfrm>
                <a:off x="3255741" y="3938174"/>
                <a:ext cx="7560" cy="96120"/>
              </p14:xfrm>
            </p:contentPart>
          </mc:Choice>
          <mc:Fallback xmlns="">
            <p:pic>
              <p:nvPicPr>
                <p:cNvPr id="66" name="インク 65">
                  <a:extLst>
                    <a:ext uri="{FF2B5EF4-FFF2-40B4-BE49-F238E27FC236}">
                      <a16:creationId xmlns:a16="http://schemas.microsoft.com/office/drawing/2014/main" id="{F031248E-0834-412B-BB87-84B5198224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51421" y="3933854"/>
                  <a:ext cx="1620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9EDEEFC-68DD-4D16-989E-942BB89E461B}"/>
                  </a:ext>
                </a:extLst>
              </p:cNvPr>
              <p:cNvSpPr txBox="1"/>
              <p:nvPr/>
            </p:nvSpPr>
            <p:spPr>
              <a:xfrm>
                <a:off x="3907341" y="547913"/>
                <a:ext cx="717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9EDEEFC-68DD-4D16-989E-942BB89E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41" y="547913"/>
                <a:ext cx="717176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" name="インク 69">
                <a:extLst>
                  <a:ext uri="{FF2B5EF4-FFF2-40B4-BE49-F238E27FC236}">
                    <a16:creationId xmlns:a16="http://schemas.microsoft.com/office/drawing/2014/main" id="{6C8E7F42-666D-403F-BC7F-6F03515548F3}"/>
                  </a:ext>
                </a:extLst>
              </p14:cNvPr>
              <p14:cNvContentPartPr/>
              <p14:nvPr/>
            </p14:nvContentPartPr>
            <p14:xfrm>
              <a:off x="4121541" y="940264"/>
              <a:ext cx="360" cy="360"/>
            </p14:xfrm>
          </p:contentPart>
        </mc:Choice>
        <mc:Fallback xmlns="">
          <p:pic>
            <p:nvPicPr>
              <p:cNvPr id="70" name="インク 69">
                <a:extLst>
                  <a:ext uri="{FF2B5EF4-FFF2-40B4-BE49-F238E27FC236}">
                    <a16:creationId xmlns:a16="http://schemas.microsoft.com/office/drawing/2014/main" id="{6C8E7F42-666D-403F-BC7F-6F03515548F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58541" y="87726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1D13BE-4ECD-46AE-95E6-C5898DEB4162}"/>
              </a:ext>
            </a:extLst>
          </p:cNvPr>
          <p:cNvSpPr txBox="1"/>
          <p:nvPr/>
        </p:nvSpPr>
        <p:spPr>
          <a:xfrm>
            <a:off x="4692466" y="1083014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BFC5ED-7DFE-477A-9FA0-C1FDBC6C42B8}"/>
              </a:ext>
            </a:extLst>
          </p:cNvPr>
          <p:cNvSpPr txBox="1"/>
          <p:nvPr/>
        </p:nvSpPr>
        <p:spPr>
          <a:xfrm>
            <a:off x="5801661" y="2311235"/>
            <a:ext cx="957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Liquid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973642-8C88-471D-B1DB-D82810294605}"/>
              </a:ext>
            </a:extLst>
          </p:cNvPr>
          <p:cNvSpPr txBox="1"/>
          <p:nvPr/>
        </p:nvSpPr>
        <p:spPr>
          <a:xfrm>
            <a:off x="5716276" y="4084502"/>
            <a:ext cx="957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Solid</a:t>
            </a:r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9B4F19-64AB-4CFC-B8B0-958F3E4B92A9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>
            <a:off x="4087905" y="2495901"/>
            <a:ext cx="1713756" cy="78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5C5A07D-E59E-41E7-95DC-092139C526E7}"/>
              </a:ext>
            </a:extLst>
          </p:cNvPr>
          <p:cNvCxnSpPr>
            <a:cxnSpLocks/>
            <a:stCxn id="38" idx="1"/>
            <a:endCxn id="4" idx="3"/>
          </p:cNvCxnSpPr>
          <p:nvPr/>
        </p:nvCxnSpPr>
        <p:spPr>
          <a:xfrm flipH="1" flipV="1">
            <a:off x="4087905" y="3782661"/>
            <a:ext cx="1628371" cy="486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389D2DFA-5413-46A3-BE0A-192ABB24A4CB}"/>
                  </a:ext>
                </a:extLst>
              </p14:cNvPr>
              <p14:cNvContentPartPr/>
              <p14:nvPr/>
            </p14:nvContentPartPr>
            <p14:xfrm>
              <a:off x="3593265" y="3447199"/>
              <a:ext cx="360" cy="36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389D2DFA-5413-46A3-BE0A-192ABB24A4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30265" y="3384199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D4346AF-BAA4-43D9-AB5D-0BF5E3362520}"/>
              </a:ext>
            </a:extLst>
          </p:cNvPr>
          <p:cNvCxnSpPr>
            <a:cxnSpLocks/>
          </p:cNvCxnSpPr>
          <p:nvPr/>
        </p:nvCxnSpPr>
        <p:spPr>
          <a:xfrm flipH="1">
            <a:off x="3632601" y="1056879"/>
            <a:ext cx="455304" cy="22659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2285534-95C1-4A99-AB93-5FCAED53D015}"/>
              </a:ext>
            </a:extLst>
          </p:cNvPr>
          <p:cNvSpPr txBox="1"/>
          <p:nvPr/>
        </p:nvSpPr>
        <p:spPr>
          <a:xfrm>
            <a:off x="5678795" y="3105834"/>
            <a:ext cx="3045360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固体表面まで</a:t>
            </a:r>
            <a:endParaRPr kumimoji="1" lang="en-US" altLang="ja-JP" dirty="0"/>
          </a:p>
          <a:p>
            <a:r>
              <a:rPr kumimoji="1" lang="ja-JP" altLang="en-US" dirty="0"/>
              <a:t>移動してくれると期待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D0821B3-B402-4BEC-8B8B-B146221DF8F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730581" y="3429000"/>
            <a:ext cx="1948214" cy="563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CA5863-4AA4-47F2-B23D-2B3CD03A432E}"/>
              </a:ext>
            </a:extLst>
          </p:cNvPr>
          <p:cNvSpPr txBox="1"/>
          <p:nvPr/>
        </p:nvSpPr>
        <p:spPr>
          <a:xfrm>
            <a:off x="4141340" y="5354991"/>
            <a:ext cx="479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構造上液体層ができる。</a:t>
            </a:r>
            <a:endParaRPr kumimoji="1" lang="en-US" altLang="ja-JP" dirty="0"/>
          </a:p>
          <a:p>
            <a:r>
              <a:rPr kumimoji="1" lang="ja-JP" altLang="en-US" dirty="0"/>
              <a:t>固体表面に</a:t>
            </a:r>
            <a:r>
              <a:rPr kumimoji="1" lang="en-US" altLang="ja-JP" dirty="0"/>
              <a:t>Ba</a:t>
            </a:r>
            <a:r>
              <a:rPr kumimoji="1" lang="ja-JP" altLang="en-US" dirty="0"/>
              <a:t>を付着させることができるか。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0135771-0283-4F4E-9CA3-3251797F31F9}"/>
              </a:ext>
            </a:extLst>
          </p:cNvPr>
          <p:cNvSpPr txBox="1"/>
          <p:nvPr/>
        </p:nvSpPr>
        <p:spPr>
          <a:xfrm>
            <a:off x="1619393" y="3119898"/>
            <a:ext cx="1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ガラス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C4261AD9-4581-4DF0-80B6-DA66CA61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AEF73A-9E18-4ED2-8569-5CED32F88A49}"/>
              </a:ext>
            </a:extLst>
          </p:cNvPr>
          <p:cNvSpPr txBox="1"/>
          <p:nvPr/>
        </p:nvSpPr>
        <p:spPr>
          <a:xfrm>
            <a:off x="2030435" y="5435005"/>
            <a:ext cx="9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銅電極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64F6DD57-BEC7-4B19-ACA2-E84CA64F64E7}"/>
                  </a:ext>
                </a:extLst>
              </p14:cNvPr>
              <p14:cNvContentPartPr/>
              <p14:nvPr/>
            </p14:nvContentPartPr>
            <p14:xfrm>
              <a:off x="2213181" y="6220934"/>
              <a:ext cx="2849040" cy="16272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64F6DD57-BEC7-4B19-ACA2-E84CA64F64E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9181" y="6113294"/>
                <a:ext cx="2956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C82D4016-B6FD-4993-929E-D981BFA6E24A}"/>
                  </a:ext>
                </a:extLst>
              </p14:cNvPr>
              <p14:cNvContentPartPr/>
              <p14:nvPr/>
            </p14:nvContentPartPr>
            <p14:xfrm>
              <a:off x="2150901" y="6140654"/>
              <a:ext cx="2886840" cy="19080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C82D4016-B6FD-4993-929E-D981BFA6E24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97261" y="6032654"/>
                <a:ext cx="2994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900B2A86-DF9F-4C86-9ABA-08D00DB79EAE}"/>
                  </a:ext>
                </a:extLst>
              </p14:cNvPr>
              <p14:cNvContentPartPr/>
              <p14:nvPr/>
            </p14:nvContentPartPr>
            <p14:xfrm>
              <a:off x="2276901" y="6059654"/>
              <a:ext cx="2809080" cy="8388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900B2A86-DF9F-4C86-9ABA-08D00DB79EA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22901" y="5951654"/>
                <a:ext cx="2916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1E4519A6-D407-4254-9E9E-A6CC12632326}"/>
                  </a:ext>
                </a:extLst>
              </p14:cNvPr>
              <p14:cNvContentPartPr/>
              <p14:nvPr/>
            </p14:nvContentPartPr>
            <p14:xfrm>
              <a:off x="2214261" y="5970374"/>
              <a:ext cx="2902680" cy="1191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1E4519A6-D407-4254-9E9E-A6CC126323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60621" y="5862374"/>
                <a:ext cx="3010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15CC68D7-4BCB-4EC8-BF02-A75605A22F16}"/>
                  </a:ext>
                </a:extLst>
              </p14:cNvPr>
              <p14:cNvContentPartPr/>
              <p14:nvPr/>
            </p14:nvContentPartPr>
            <p14:xfrm>
              <a:off x="2231901" y="6418574"/>
              <a:ext cx="2817360" cy="12456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15CC68D7-4BCB-4EC8-BF02-A75605A22F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78261" y="6310574"/>
                <a:ext cx="29250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D4F559DB-5D3B-4AB9-A6CE-380A5881D38E}"/>
                  </a:ext>
                </a:extLst>
              </p14:cNvPr>
              <p14:cNvContentPartPr/>
              <p14:nvPr/>
            </p14:nvContentPartPr>
            <p14:xfrm>
              <a:off x="2204901" y="6561854"/>
              <a:ext cx="2842920" cy="16236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D4F559DB-5D3B-4AB9-A6CE-380A5881D38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50901" y="6454214"/>
                <a:ext cx="2950560" cy="37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24CCD20-2D45-4DF8-9A52-CBA16442D876}"/>
              </a:ext>
            </a:extLst>
          </p:cNvPr>
          <p:cNvSpPr txBox="1"/>
          <p:nvPr/>
        </p:nvSpPr>
        <p:spPr>
          <a:xfrm>
            <a:off x="2235325" y="6298439"/>
            <a:ext cx="64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6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AXEL</a:t>
            </a:r>
            <a:r>
              <a:rPr kumimoji="1" lang="ja-JP" altLang="en-US" sz="3200" u="sng" dirty="0"/>
              <a:t>への応用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AD20BB-43B7-4711-8EA8-12CC2BAA8517}"/>
              </a:ext>
            </a:extLst>
          </p:cNvPr>
          <p:cNvSpPr/>
          <p:nvPr/>
        </p:nvSpPr>
        <p:spPr>
          <a:xfrm>
            <a:off x="1595718" y="2581835"/>
            <a:ext cx="1308847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5CBE5C-BFAE-4280-B70B-D192ADBB2BB1}"/>
              </a:ext>
            </a:extLst>
          </p:cNvPr>
          <p:cNvSpPr/>
          <p:nvPr/>
        </p:nvSpPr>
        <p:spPr>
          <a:xfrm>
            <a:off x="4087905" y="2581835"/>
            <a:ext cx="1308847" cy="26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888FAA-AD00-4BFE-A706-4DA38F4B3836}"/>
              </a:ext>
            </a:extLst>
          </p:cNvPr>
          <p:cNvSpPr/>
          <p:nvPr/>
        </p:nvSpPr>
        <p:spPr>
          <a:xfrm>
            <a:off x="2904565" y="4101353"/>
            <a:ext cx="1183340" cy="22142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26128B-F955-4535-BC4E-843D708BE83D}"/>
              </a:ext>
            </a:extLst>
          </p:cNvPr>
          <p:cNvSpPr/>
          <p:nvPr/>
        </p:nvSpPr>
        <p:spPr>
          <a:xfrm>
            <a:off x="2904565" y="3463969"/>
            <a:ext cx="1183340" cy="637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B9EBA5-A347-46E2-8179-50C4A995E8A6}"/>
              </a:ext>
            </a:extLst>
          </p:cNvPr>
          <p:cNvSpPr/>
          <p:nvPr/>
        </p:nvSpPr>
        <p:spPr>
          <a:xfrm>
            <a:off x="2904565" y="3094635"/>
            <a:ext cx="1183340" cy="3693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B743CB92-58D5-454F-835D-76B0207B72F7}"/>
                  </a:ext>
                </a:extLst>
              </p14:cNvPr>
              <p14:cNvContentPartPr/>
              <p14:nvPr/>
            </p14:nvContentPartPr>
            <p14:xfrm>
              <a:off x="2203821" y="976814"/>
              <a:ext cx="862200" cy="19504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B743CB92-58D5-454F-835D-76B0207B7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501" y="972494"/>
                <a:ext cx="870840" cy="19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5B2E4392-60D7-40DF-A4E8-4B1885D53822}"/>
                  </a:ext>
                </a:extLst>
              </p14:cNvPr>
              <p14:cNvContentPartPr/>
              <p14:nvPr/>
            </p14:nvContentPartPr>
            <p14:xfrm>
              <a:off x="2742381" y="1048454"/>
              <a:ext cx="504360" cy="186264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5B2E4392-60D7-40DF-A4E8-4B1885D53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8061" y="1044134"/>
                <a:ext cx="513000" cy="18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9B87302-624F-4084-AB0F-01E795B85D05}"/>
              </a:ext>
            </a:extLst>
          </p:cNvPr>
          <p:cNvGrpSpPr/>
          <p:nvPr/>
        </p:nvGrpSpPr>
        <p:grpSpPr>
          <a:xfrm>
            <a:off x="2266101" y="1747574"/>
            <a:ext cx="790920" cy="210600"/>
            <a:chOff x="2266101" y="1747574"/>
            <a:chExt cx="79092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インク 24">
                  <a:extLst>
                    <a:ext uri="{FF2B5EF4-FFF2-40B4-BE49-F238E27FC236}">
                      <a16:creationId xmlns:a16="http://schemas.microsoft.com/office/drawing/2014/main" id="{93C5153E-628D-4D30-93B0-E0E323BA25AF}"/>
                    </a:ext>
                  </a:extLst>
                </p14:cNvPr>
                <p14:cNvContentPartPr/>
                <p14:nvPr/>
              </p14:nvContentPartPr>
              <p14:xfrm>
                <a:off x="2266101" y="1747574"/>
                <a:ext cx="247680" cy="184320"/>
              </p14:xfrm>
            </p:contentPart>
          </mc:Choice>
          <mc:Fallback xmlns="">
            <p:pic>
              <p:nvPicPr>
                <p:cNvPr id="25" name="インク 24">
                  <a:extLst>
                    <a:ext uri="{FF2B5EF4-FFF2-40B4-BE49-F238E27FC236}">
                      <a16:creationId xmlns:a16="http://schemas.microsoft.com/office/drawing/2014/main" id="{93C5153E-628D-4D30-93B0-E0E323BA2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1781" y="1743254"/>
                  <a:ext cx="256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AA68DDD2-E0A2-492A-A24E-36DCDE4F6181}"/>
                    </a:ext>
                  </a:extLst>
                </p14:cNvPr>
                <p14:cNvContentPartPr/>
                <p14:nvPr/>
              </p14:nvContentPartPr>
              <p14:xfrm>
                <a:off x="2898621" y="1837574"/>
                <a:ext cx="158400" cy="12060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AA68DDD2-E0A2-492A-A24E-36DCDE4F61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4301" y="1833254"/>
                  <a:ext cx="167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27F29F6C-62CF-4A0D-8CA7-667A8A0F967A}"/>
                  </a:ext>
                </a:extLst>
              </p14:cNvPr>
              <p14:cNvContentPartPr/>
              <p14:nvPr/>
            </p14:nvContentPartPr>
            <p14:xfrm>
              <a:off x="3279501" y="1837574"/>
              <a:ext cx="225360" cy="12060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27F29F6C-62CF-4A0D-8CA7-667A8A0F96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5181" y="1833254"/>
                <a:ext cx="234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インク 31">
                <a:extLst>
                  <a:ext uri="{FF2B5EF4-FFF2-40B4-BE49-F238E27FC236}">
                    <a16:creationId xmlns:a16="http://schemas.microsoft.com/office/drawing/2014/main" id="{76573996-6578-46E3-892E-C9445EF4DC4C}"/>
                  </a:ext>
                </a:extLst>
              </p14:cNvPr>
              <p14:cNvContentPartPr/>
              <p14:nvPr/>
            </p14:nvContentPartPr>
            <p14:xfrm>
              <a:off x="3907341" y="1819574"/>
              <a:ext cx="214200" cy="184320"/>
            </p14:xfrm>
          </p:contentPart>
        </mc:Choice>
        <mc:Fallback xmlns="">
          <p:pic>
            <p:nvPicPr>
              <p:cNvPr id="32" name="インク 31">
                <a:extLst>
                  <a:ext uri="{FF2B5EF4-FFF2-40B4-BE49-F238E27FC236}">
                    <a16:creationId xmlns:a16="http://schemas.microsoft.com/office/drawing/2014/main" id="{76573996-6578-46E3-892E-C9445EF4DC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3021" y="1815254"/>
                <a:ext cx="222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インク 58">
                <a:extLst>
                  <a:ext uri="{FF2B5EF4-FFF2-40B4-BE49-F238E27FC236}">
                    <a16:creationId xmlns:a16="http://schemas.microsoft.com/office/drawing/2014/main" id="{C5E259E7-0A37-4D02-8F29-E9288DB90AA0}"/>
                  </a:ext>
                </a:extLst>
              </p14:cNvPr>
              <p14:cNvContentPartPr/>
              <p14:nvPr/>
            </p14:nvContentPartPr>
            <p14:xfrm>
              <a:off x="3505941" y="2852054"/>
              <a:ext cx="4320" cy="5760"/>
            </p14:xfrm>
          </p:contentPart>
        </mc:Choice>
        <mc:Fallback xmlns="">
          <p:pic>
            <p:nvPicPr>
              <p:cNvPr id="59" name="インク 58">
                <a:extLst>
                  <a:ext uri="{FF2B5EF4-FFF2-40B4-BE49-F238E27FC236}">
                    <a16:creationId xmlns:a16="http://schemas.microsoft.com/office/drawing/2014/main" id="{C5E259E7-0A37-4D02-8F29-E9288DB90A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621" y="2847734"/>
                <a:ext cx="1296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インク 33">
                <a:extLst>
                  <a:ext uri="{FF2B5EF4-FFF2-40B4-BE49-F238E27FC236}">
                    <a16:creationId xmlns:a16="http://schemas.microsoft.com/office/drawing/2014/main" id="{E624729E-570A-4F95-9A34-2F94589FC9CA}"/>
                  </a:ext>
                </a:extLst>
              </p14:cNvPr>
              <p14:cNvContentPartPr/>
              <p14:nvPr/>
            </p14:nvContentPartPr>
            <p14:xfrm>
              <a:off x="4344021" y="1864214"/>
              <a:ext cx="226080" cy="166320"/>
            </p14:xfrm>
          </p:contentPart>
        </mc:Choice>
        <mc:Fallback xmlns="">
          <p:pic>
            <p:nvPicPr>
              <p:cNvPr id="34" name="インク 33">
                <a:extLst>
                  <a:ext uri="{FF2B5EF4-FFF2-40B4-BE49-F238E27FC236}">
                    <a16:creationId xmlns:a16="http://schemas.microsoft.com/office/drawing/2014/main" id="{E624729E-570A-4F95-9A34-2F94589FC9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9701" y="1859894"/>
                <a:ext cx="234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インク 38">
                <a:extLst>
                  <a:ext uri="{FF2B5EF4-FFF2-40B4-BE49-F238E27FC236}">
                    <a16:creationId xmlns:a16="http://schemas.microsoft.com/office/drawing/2014/main" id="{C4355309-0128-4F0A-A5D7-108A811C1467}"/>
                  </a:ext>
                </a:extLst>
              </p14:cNvPr>
              <p14:cNvContentPartPr/>
              <p14:nvPr/>
            </p14:nvContentPartPr>
            <p14:xfrm>
              <a:off x="3047661" y="2904254"/>
              <a:ext cx="138960" cy="1198440"/>
            </p14:xfrm>
          </p:contentPart>
        </mc:Choice>
        <mc:Fallback xmlns="">
          <p:pic>
            <p:nvPicPr>
              <p:cNvPr id="39" name="インク 38">
                <a:extLst>
                  <a:ext uri="{FF2B5EF4-FFF2-40B4-BE49-F238E27FC236}">
                    <a16:creationId xmlns:a16="http://schemas.microsoft.com/office/drawing/2014/main" id="{C4355309-0128-4F0A-A5D7-108A811C14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3341" y="2899934"/>
                <a:ext cx="147600" cy="12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1EB0A2-43AB-4648-819C-F6AD2625BAB9}"/>
                  </a:ext>
                </a:extLst>
              </p14:cNvPr>
              <p14:cNvContentPartPr/>
              <p14:nvPr/>
            </p14:nvContentPartPr>
            <p14:xfrm>
              <a:off x="3217581" y="2895254"/>
              <a:ext cx="56520" cy="112752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1EB0A2-43AB-4648-819C-F6AD2625BA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3261" y="2890934"/>
                <a:ext cx="651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インク 57">
                <a:extLst>
                  <a:ext uri="{FF2B5EF4-FFF2-40B4-BE49-F238E27FC236}">
                    <a16:creationId xmlns:a16="http://schemas.microsoft.com/office/drawing/2014/main" id="{24A39CD4-2951-4B66-9A0B-68152DEEA864}"/>
                  </a:ext>
                </a:extLst>
              </p14:cNvPr>
              <p14:cNvContentPartPr/>
              <p14:nvPr/>
            </p14:nvContentPartPr>
            <p14:xfrm>
              <a:off x="3495141" y="2843774"/>
              <a:ext cx="56160" cy="1249560"/>
            </p14:xfrm>
          </p:contentPart>
        </mc:Choice>
        <mc:Fallback xmlns="">
          <p:pic>
            <p:nvPicPr>
              <p:cNvPr id="58" name="インク 57">
                <a:extLst>
                  <a:ext uri="{FF2B5EF4-FFF2-40B4-BE49-F238E27FC236}">
                    <a16:creationId xmlns:a16="http://schemas.microsoft.com/office/drawing/2014/main" id="{24A39CD4-2951-4B66-9A0B-68152DEEA8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0821" y="2839454"/>
                <a:ext cx="64800" cy="1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インク 56">
                <a:extLst>
                  <a:ext uri="{FF2B5EF4-FFF2-40B4-BE49-F238E27FC236}">
                    <a16:creationId xmlns:a16="http://schemas.microsoft.com/office/drawing/2014/main" id="{A80C65BB-DDD0-4A3E-8585-795A5CB8CC6B}"/>
                  </a:ext>
                </a:extLst>
              </p14:cNvPr>
              <p14:cNvContentPartPr/>
              <p14:nvPr/>
            </p14:nvContentPartPr>
            <p14:xfrm>
              <a:off x="3507741" y="2843414"/>
              <a:ext cx="1080" cy="19080"/>
            </p14:xfrm>
          </p:contentPart>
        </mc:Choice>
        <mc:Fallback xmlns="">
          <p:pic>
            <p:nvPicPr>
              <p:cNvPr id="57" name="インク 56">
                <a:extLst>
                  <a:ext uri="{FF2B5EF4-FFF2-40B4-BE49-F238E27FC236}">
                    <a16:creationId xmlns:a16="http://schemas.microsoft.com/office/drawing/2014/main" id="{A80C65BB-DDD0-4A3E-8585-795A5CB8C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3421" y="2839094"/>
                <a:ext cx="9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インク 50">
                <a:extLst>
                  <a:ext uri="{FF2B5EF4-FFF2-40B4-BE49-F238E27FC236}">
                    <a16:creationId xmlns:a16="http://schemas.microsoft.com/office/drawing/2014/main" id="{4396FB2C-A219-464C-9DD5-5CB75ED978D7}"/>
                  </a:ext>
                </a:extLst>
              </p14:cNvPr>
              <p14:cNvContentPartPr/>
              <p14:nvPr/>
            </p14:nvContentPartPr>
            <p14:xfrm>
              <a:off x="3733461" y="2877254"/>
              <a:ext cx="34920" cy="1251720"/>
            </p14:xfrm>
          </p:contentPart>
        </mc:Choice>
        <mc:Fallback xmlns="">
          <p:pic>
            <p:nvPicPr>
              <p:cNvPr id="51" name="インク 50">
                <a:extLst>
                  <a:ext uri="{FF2B5EF4-FFF2-40B4-BE49-F238E27FC236}">
                    <a16:creationId xmlns:a16="http://schemas.microsoft.com/office/drawing/2014/main" id="{4396FB2C-A219-464C-9DD5-5CB75ED978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9141" y="2872934"/>
                <a:ext cx="4356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インク 55">
                <a:extLst>
                  <a:ext uri="{FF2B5EF4-FFF2-40B4-BE49-F238E27FC236}">
                    <a16:creationId xmlns:a16="http://schemas.microsoft.com/office/drawing/2014/main" id="{DB8932EA-E3A6-41DD-8071-9029004EA2EC}"/>
                  </a:ext>
                </a:extLst>
              </p14:cNvPr>
              <p14:cNvContentPartPr/>
              <p14:nvPr/>
            </p14:nvContentPartPr>
            <p14:xfrm>
              <a:off x="3379221" y="1003454"/>
              <a:ext cx="117360" cy="1675080"/>
            </p14:xfrm>
          </p:contentPart>
        </mc:Choice>
        <mc:Fallback xmlns="">
          <p:pic>
            <p:nvPicPr>
              <p:cNvPr id="56" name="インク 55">
                <a:extLst>
                  <a:ext uri="{FF2B5EF4-FFF2-40B4-BE49-F238E27FC236}">
                    <a16:creationId xmlns:a16="http://schemas.microsoft.com/office/drawing/2014/main" id="{DB8932EA-E3A6-41DD-8071-9029004EA2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74901" y="999134"/>
                <a:ext cx="126000" cy="16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インク 52">
                <a:extLst>
                  <a:ext uri="{FF2B5EF4-FFF2-40B4-BE49-F238E27FC236}">
                    <a16:creationId xmlns:a16="http://schemas.microsoft.com/office/drawing/2014/main" id="{91BC82CA-37C6-440B-96DE-BBB91BD93CCF}"/>
                  </a:ext>
                </a:extLst>
              </p14:cNvPr>
              <p14:cNvContentPartPr/>
              <p14:nvPr/>
            </p14:nvContentPartPr>
            <p14:xfrm>
              <a:off x="3825621" y="3002894"/>
              <a:ext cx="109800" cy="1086120"/>
            </p14:xfrm>
          </p:contentPart>
        </mc:Choice>
        <mc:Fallback xmlns="">
          <p:pic>
            <p:nvPicPr>
              <p:cNvPr id="53" name="インク 52">
                <a:extLst>
                  <a:ext uri="{FF2B5EF4-FFF2-40B4-BE49-F238E27FC236}">
                    <a16:creationId xmlns:a16="http://schemas.microsoft.com/office/drawing/2014/main" id="{91BC82CA-37C6-440B-96DE-BBB91BD93C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1301" y="2998574"/>
                <a:ext cx="11844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インク 53">
                <a:extLst>
                  <a:ext uri="{FF2B5EF4-FFF2-40B4-BE49-F238E27FC236}">
                    <a16:creationId xmlns:a16="http://schemas.microsoft.com/office/drawing/2014/main" id="{7A8CD0E0-CEFF-4BDA-82B5-DAF91DFE37E0}"/>
                  </a:ext>
                </a:extLst>
              </p14:cNvPr>
              <p14:cNvContentPartPr/>
              <p14:nvPr/>
            </p14:nvContentPartPr>
            <p14:xfrm>
              <a:off x="3271581" y="3943934"/>
              <a:ext cx="9720" cy="101880"/>
            </p14:xfrm>
          </p:contentPart>
        </mc:Choice>
        <mc:Fallback xmlns="">
          <p:pic>
            <p:nvPicPr>
              <p:cNvPr id="54" name="インク 53">
                <a:extLst>
                  <a:ext uri="{FF2B5EF4-FFF2-40B4-BE49-F238E27FC236}">
                    <a16:creationId xmlns:a16="http://schemas.microsoft.com/office/drawing/2014/main" id="{7A8CD0E0-CEFF-4BDA-82B5-DAF91DFE37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7261" y="3939614"/>
                <a:ext cx="1836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CFBD9A2-B9DE-4FB1-9E20-EE248AC2FAE1}"/>
              </a:ext>
            </a:extLst>
          </p:cNvPr>
          <p:cNvGrpSpPr/>
          <p:nvPr/>
        </p:nvGrpSpPr>
        <p:grpSpPr>
          <a:xfrm>
            <a:off x="3484701" y="1066454"/>
            <a:ext cx="1239840" cy="1957320"/>
            <a:chOff x="3484701" y="1066454"/>
            <a:chExt cx="1239840" cy="19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07808308-34EB-4410-B77D-2FBA5D1AD20B}"/>
                    </a:ext>
                  </a:extLst>
                </p14:cNvPr>
                <p14:cNvContentPartPr/>
                <p14:nvPr/>
              </p14:nvContentPartPr>
              <p14:xfrm>
                <a:off x="3730581" y="1066454"/>
                <a:ext cx="410760" cy="184428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07808308-34EB-4410-B77D-2FBA5D1AD2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6261" y="1062134"/>
                  <a:ext cx="419400" cy="18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インク 13">
                  <a:extLst>
                    <a:ext uri="{FF2B5EF4-FFF2-40B4-BE49-F238E27FC236}">
                      <a16:creationId xmlns:a16="http://schemas.microsoft.com/office/drawing/2014/main" id="{70DE90B7-3BBD-4F48-8201-275983FB92DF}"/>
                    </a:ext>
                  </a:extLst>
                </p14:cNvPr>
                <p14:cNvContentPartPr/>
                <p14:nvPr/>
              </p14:nvContentPartPr>
              <p14:xfrm>
                <a:off x="3918141" y="1099214"/>
                <a:ext cx="806400" cy="1887480"/>
              </p14:xfrm>
            </p:contentPart>
          </mc:Choice>
          <mc:Fallback xmlns="">
            <p:pic>
              <p:nvPicPr>
                <p:cNvPr id="14" name="インク 13">
                  <a:extLst>
                    <a:ext uri="{FF2B5EF4-FFF2-40B4-BE49-F238E27FC236}">
                      <a16:creationId xmlns:a16="http://schemas.microsoft.com/office/drawing/2014/main" id="{70DE90B7-3BBD-4F48-8201-275983FB92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3821" y="1094894"/>
                  <a:ext cx="815040" cy="18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BE9BB466-0378-4C74-B6F4-B70CF4DA741F}"/>
                    </a:ext>
                  </a:extLst>
                </p14:cNvPr>
                <p14:cNvContentPartPr/>
                <p14:nvPr/>
              </p14:nvContentPartPr>
              <p14:xfrm>
                <a:off x="3484701" y="2680334"/>
                <a:ext cx="30240" cy="22680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BE9BB466-0378-4C74-B6F4-B70CF4DA74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80381" y="2676014"/>
                  <a:ext cx="38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164642EF-824C-4B33-B99D-E8F65180ABA0}"/>
                    </a:ext>
                  </a:extLst>
                </p14:cNvPr>
                <p14:cNvContentPartPr/>
                <p14:nvPr/>
              </p14:nvContentPartPr>
              <p14:xfrm>
                <a:off x="3487581" y="2642174"/>
                <a:ext cx="8640" cy="7416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164642EF-824C-4B33-B99D-E8F65180AB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3261" y="2637854"/>
                  <a:ext cx="17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13D5005A-5DA4-4ABF-8C04-938DB3BBF5EB}"/>
                    </a:ext>
                  </a:extLst>
                </p14:cNvPr>
                <p14:cNvContentPartPr/>
                <p14:nvPr/>
              </p14:nvContentPartPr>
              <p14:xfrm>
                <a:off x="3919221" y="2962574"/>
                <a:ext cx="15120" cy="6120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13D5005A-5DA4-4ABF-8C04-938DB3BBF5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4901" y="2958254"/>
                  <a:ext cx="23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5FD4076-3FD7-44CD-8080-4F32806B6BCC}"/>
              </a:ext>
            </a:extLst>
          </p:cNvPr>
          <p:cNvGrpSpPr/>
          <p:nvPr/>
        </p:nvGrpSpPr>
        <p:grpSpPr>
          <a:xfrm>
            <a:off x="3255741" y="3926294"/>
            <a:ext cx="40320" cy="165240"/>
            <a:chOff x="3255741" y="3926294"/>
            <a:chExt cx="403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インク 64">
                  <a:extLst>
                    <a:ext uri="{FF2B5EF4-FFF2-40B4-BE49-F238E27FC236}">
                      <a16:creationId xmlns:a16="http://schemas.microsoft.com/office/drawing/2014/main" id="{058FD37B-621C-4EC9-9D15-84DDEF598963}"/>
                    </a:ext>
                  </a:extLst>
                </p14:cNvPr>
                <p14:cNvContentPartPr/>
                <p14:nvPr/>
              </p14:nvContentPartPr>
              <p14:xfrm>
                <a:off x="3262941" y="3926294"/>
                <a:ext cx="33120" cy="165240"/>
              </p14:xfrm>
            </p:contentPart>
          </mc:Choice>
          <mc:Fallback xmlns="">
            <p:pic>
              <p:nvPicPr>
                <p:cNvPr id="65" name="インク 64">
                  <a:extLst>
                    <a:ext uri="{FF2B5EF4-FFF2-40B4-BE49-F238E27FC236}">
                      <a16:creationId xmlns:a16="http://schemas.microsoft.com/office/drawing/2014/main" id="{058FD37B-621C-4EC9-9D15-84DDEF5989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8621" y="3921974"/>
                  <a:ext cx="4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インク 65">
                  <a:extLst>
                    <a:ext uri="{FF2B5EF4-FFF2-40B4-BE49-F238E27FC236}">
                      <a16:creationId xmlns:a16="http://schemas.microsoft.com/office/drawing/2014/main" id="{F031248E-0834-412B-BB87-84B519822489}"/>
                    </a:ext>
                  </a:extLst>
                </p14:cNvPr>
                <p14:cNvContentPartPr/>
                <p14:nvPr/>
              </p14:nvContentPartPr>
              <p14:xfrm>
                <a:off x="3255741" y="3938174"/>
                <a:ext cx="7560" cy="96120"/>
              </p14:xfrm>
            </p:contentPart>
          </mc:Choice>
          <mc:Fallback xmlns="">
            <p:pic>
              <p:nvPicPr>
                <p:cNvPr id="66" name="インク 65">
                  <a:extLst>
                    <a:ext uri="{FF2B5EF4-FFF2-40B4-BE49-F238E27FC236}">
                      <a16:creationId xmlns:a16="http://schemas.microsoft.com/office/drawing/2014/main" id="{F031248E-0834-412B-BB87-84B5198224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51421" y="3933854"/>
                  <a:ext cx="1620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9EDEEFC-68DD-4D16-989E-942BB89E461B}"/>
                  </a:ext>
                </a:extLst>
              </p:cNvPr>
              <p:cNvSpPr txBox="1"/>
              <p:nvPr/>
            </p:nvSpPr>
            <p:spPr>
              <a:xfrm>
                <a:off x="3092562" y="3462843"/>
                <a:ext cx="1048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>
                    <a:solidFill>
                      <a:srgbClr val="FFC000"/>
                    </a:solidFill>
                  </a:rPr>
                  <a:t>/Ba</a:t>
                </a:r>
                <a:endParaRPr kumimoji="1" lang="ja-JP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9EDEEFC-68DD-4D16-989E-942BB89E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62" y="3462843"/>
                <a:ext cx="1048779" cy="369332"/>
              </a:xfrm>
              <a:prstGeom prst="rect">
                <a:avLst/>
              </a:prstGeom>
              <a:blipFill>
                <a:blip r:embed="rId4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" name="インク 69">
                <a:extLst>
                  <a:ext uri="{FF2B5EF4-FFF2-40B4-BE49-F238E27FC236}">
                    <a16:creationId xmlns:a16="http://schemas.microsoft.com/office/drawing/2014/main" id="{6C8E7F42-666D-403F-BC7F-6F03515548F3}"/>
                  </a:ext>
                </a:extLst>
              </p14:cNvPr>
              <p14:cNvContentPartPr/>
              <p14:nvPr/>
            </p14:nvContentPartPr>
            <p14:xfrm>
              <a:off x="3593265" y="3447199"/>
              <a:ext cx="360" cy="360"/>
            </p14:xfrm>
          </p:contentPart>
        </mc:Choice>
        <mc:Fallback xmlns="">
          <p:pic>
            <p:nvPicPr>
              <p:cNvPr id="70" name="インク 69">
                <a:extLst>
                  <a:ext uri="{FF2B5EF4-FFF2-40B4-BE49-F238E27FC236}">
                    <a16:creationId xmlns:a16="http://schemas.microsoft.com/office/drawing/2014/main" id="{6C8E7F42-666D-403F-BC7F-6F03515548F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30265" y="3384199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9C2D6E9-D3C6-48E1-AE5C-D8995BD609FF}"/>
              </a:ext>
            </a:extLst>
          </p:cNvPr>
          <p:cNvCxnSpPr>
            <a:cxnSpLocks/>
          </p:cNvCxnSpPr>
          <p:nvPr/>
        </p:nvCxnSpPr>
        <p:spPr>
          <a:xfrm>
            <a:off x="1269734" y="1729231"/>
            <a:ext cx="2213887" cy="156735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CD009B2-87AD-40A8-AF41-F48DF9D12449}"/>
              </a:ext>
            </a:extLst>
          </p:cNvPr>
          <p:cNvCxnSpPr>
            <a:cxnSpLocks/>
          </p:cNvCxnSpPr>
          <p:nvPr/>
        </p:nvCxnSpPr>
        <p:spPr>
          <a:xfrm flipV="1">
            <a:off x="3656061" y="1817837"/>
            <a:ext cx="2251679" cy="1537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703F0E-8FF8-4603-A4B8-B070FAD2E412}"/>
              </a:ext>
            </a:extLst>
          </p:cNvPr>
          <p:cNvSpPr txBox="1"/>
          <p:nvPr/>
        </p:nvSpPr>
        <p:spPr>
          <a:xfrm>
            <a:off x="4692466" y="1083014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463170E-99DA-40A9-A114-9B55308B825B}"/>
              </a:ext>
            </a:extLst>
          </p:cNvPr>
          <p:cNvSpPr txBox="1"/>
          <p:nvPr/>
        </p:nvSpPr>
        <p:spPr>
          <a:xfrm>
            <a:off x="5678795" y="3105834"/>
            <a:ext cx="2801817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結晶中で</a:t>
            </a:r>
            <a:r>
              <a:rPr kumimoji="1" lang="en-US" altLang="ja-JP" dirty="0"/>
              <a:t>Ba+</a:t>
            </a:r>
            <a:r>
              <a:rPr kumimoji="1" lang="ja-JP" altLang="en-US" dirty="0"/>
              <a:t>や</a:t>
            </a:r>
            <a:r>
              <a:rPr kumimoji="1" lang="en-US" altLang="ja-JP" dirty="0"/>
              <a:t>Ba</a:t>
            </a:r>
            <a:r>
              <a:rPr kumimoji="1" lang="ja-JP" altLang="en-US" dirty="0"/>
              <a:t>に</a:t>
            </a:r>
            <a:endParaRPr kumimoji="1" lang="en-US" altLang="ja-JP" dirty="0"/>
          </a:p>
          <a:p>
            <a:r>
              <a:rPr kumimoji="1" lang="ja-JP" altLang="en-US" dirty="0"/>
              <a:t>変わりうると期待</a:t>
            </a:r>
            <a:endParaRPr kumimoji="1" lang="en-US" altLang="ja-JP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023FE7F-5442-4C98-B5E9-8FED3101F70F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3730581" y="3429000"/>
            <a:ext cx="1948214" cy="563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5899AB-4060-4B04-83D8-74B4EAF78FFF}"/>
              </a:ext>
            </a:extLst>
          </p:cNvPr>
          <p:cNvSpPr txBox="1"/>
          <p:nvPr/>
        </p:nvSpPr>
        <p:spPr>
          <a:xfrm>
            <a:off x="6085741" y="3810208"/>
            <a:ext cx="28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参照 先行研究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7A55127-2095-4154-BBCF-35128D02483C}"/>
              </a:ext>
            </a:extLst>
          </p:cNvPr>
          <p:cNvSpPr txBox="1"/>
          <p:nvPr/>
        </p:nvSpPr>
        <p:spPr>
          <a:xfrm>
            <a:off x="1619393" y="3119898"/>
            <a:ext cx="1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ガラス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FDD3C7E-F208-4370-B5FF-E9B164DB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653C16B-BBEA-4974-885B-BFC9B4A5036F}"/>
              </a:ext>
            </a:extLst>
          </p:cNvPr>
          <p:cNvSpPr/>
          <p:nvPr/>
        </p:nvSpPr>
        <p:spPr>
          <a:xfrm>
            <a:off x="6085741" y="4047504"/>
            <a:ext cx="315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PHYSICAL REVIEW A 91, 022505</a:t>
            </a:r>
            <a:endParaRPr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F05D24-A031-4A7C-BB0E-F9814F906667}"/>
              </a:ext>
            </a:extLst>
          </p:cNvPr>
          <p:cNvSpPr txBox="1"/>
          <p:nvPr/>
        </p:nvSpPr>
        <p:spPr>
          <a:xfrm>
            <a:off x="2030435" y="5435005"/>
            <a:ext cx="9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銅電極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インク 45">
                <a:extLst>
                  <a:ext uri="{FF2B5EF4-FFF2-40B4-BE49-F238E27FC236}">
                    <a16:creationId xmlns:a16="http://schemas.microsoft.com/office/drawing/2014/main" id="{38444C59-BD70-46EF-B0E8-EDABC575EF5A}"/>
                  </a:ext>
                </a:extLst>
              </p14:cNvPr>
              <p14:cNvContentPartPr/>
              <p14:nvPr/>
            </p14:nvContentPartPr>
            <p14:xfrm>
              <a:off x="2213181" y="6220934"/>
              <a:ext cx="2849040" cy="162720"/>
            </p14:xfrm>
          </p:contentPart>
        </mc:Choice>
        <mc:Fallback xmlns="">
          <p:pic>
            <p:nvPicPr>
              <p:cNvPr id="46" name="インク 45">
                <a:extLst>
                  <a:ext uri="{FF2B5EF4-FFF2-40B4-BE49-F238E27FC236}">
                    <a16:creationId xmlns:a16="http://schemas.microsoft.com/office/drawing/2014/main" id="{38444C59-BD70-46EF-B0E8-EDABC575EF5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59181" y="6113294"/>
                <a:ext cx="2956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2150C5F2-D582-48B5-8006-D451AA5C4C10}"/>
                  </a:ext>
                </a:extLst>
              </p14:cNvPr>
              <p14:cNvContentPartPr/>
              <p14:nvPr/>
            </p14:nvContentPartPr>
            <p14:xfrm>
              <a:off x="2150901" y="6140654"/>
              <a:ext cx="2886840" cy="1908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2150C5F2-D582-48B5-8006-D451AA5C4C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97261" y="6032654"/>
                <a:ext cx="2994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インク 47">
                <a:extLst>
                  <a:ext uri="{FF2B5EF4-FFF2-40B4-BE49-F238E27FC236}">
                    <a16:creationId xmlns:a16="http://schemas.microsoft.com/office/drawing/2014/main" id="{16CF7131-14B2-4FCA-BD4B-EC396C259F72}"/>
                  </a:ext>
                </a:extLst>
              </p14:cNvPr>
              <p14:cNvContentPartPr/>
              <p14:nvPr/>
            </p14:nvContentPartPr>
            <p14:xfrm>
              <a:off x="2276901" y="6059654"/>
              <a:ext cx="2809080" cy="83880"/>
            </p14:xfrm>
          </p:contentPart>
        </mc:Choice>
        <mc:Fallback xmlns="">
          <p:pic>
            <p:nvPicPr>
              <p:cNvPr id="48" name="インク 47">
                <a:extLst>
                  <a:ext uri="{FF2B5EF4-FFF2-40B4-BE49-F238E27FC236}">
                    <a16:creationId xmlns:a16="http://schemas.microsoft.com/office/drawing/2014/main" id="{16CF7131-14B2-4FCA-BD4B-EC396C259F7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22901" y="5951654"/>
                <a:ext cx="2916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インク 48">
                <a:extLst>
                  <a:ext uri="{FF2B5EF4-FFF2-40B4-BE49-F238E27FC236}">
                    <a16:creationId xmlns:a16="http://schemas.microsoft.com/office/drawing/2014/main" id="{23BB0561-3C70-4908-A937-D4621FA672C6}"/>
                  </a:ext>
                </a:extLst>
              </p14:cNvPr>
              <p14:cNvContentPartPr/>
              <p14:nvPr/>
            </p14:nvContentPartPr>
            <p14:xfrm>
              <a:off x="2214261" y="5970374"/>
              <a:ext cx="2902680" cy="119160"/>
            </p14:xfrm>
          </p:contentPart>
        </mc:Choice>
        <mc:Fallback xmlns="">
          <p:pic>
            <p:nvPicPr>
              <p:cNvPr id="49" name="インク 48">
                <a:extLst>
                  <a:ext uri="{FF2B5EF4-FFF2-40B4-BE49-F238E27FC236}">
                    <a16:creationId xmlns:a16="http://schemas.microsoft.com/office/drawing/2014/main" id="{23BB0561-3C70-4908-A937-D4621FA672C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60621" y="5862374"/>
                <a:ext cx="3010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インク 49">
                <a:extLst>
                  <a:ext uri="{FF2B5EF4-FFF2-40B4-BE49-F238E27FC236}">
                    <a16:creationId xmlns:a16="http://schemas.microsoft.com/office/drawing/2014/main" id="{C4199C51-B1D9-4E7F-8DAC-9A179F0935D2}"/>
                  </a:ext>
                </a:extLst>
              </p14:cNvPr>
              <p14:cNvContentPartPr/>
              <p14:nvPr/>
            </p14:nvContentPartPr>
            <p14:xfrm>
              <a:off x="2231901" y="6418574"/>
              <a:ext cx="2817360" cy="124560"/>
            </p14:xfrm>
          </p:contentPart>
        </mc:Choice>
        <mc:Fallback xmlns="">
          <p:pic>
            <p:nvPicPr>
              <p:cNvPr id="50" name="インク 49">
                <a:extLst>
                  <a:ext uri="{FF2B5EF4-FFF2-40B4-BE49-F238E27FC236}">
                    <a16:creationId xmlns:a16="http://schemas.microsoft.com/office/drawing/2014/main" id="{C4199C51-B1D9-4E7F-8DAC-9A179F0935D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8261" y="6310574"/>
                <a:ext cx="29250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インク 51">
                <a:extLst>
                  <a:ext uri="{FF2B5EF4-FFF2-40B4-BE49-F238E27FC236}">
                    <a16:creationId xmlns:a16="http://schemas.microsoft.com/office/drawing/2014/main" id="{EDED6B50-B1DC-4BDD-BDE4-1C2E79210274}"/>
                  </a:ext>
                </a:extLst>
              </p14:cNvPr>
              <p14:cNvContentPartPr/>
              <p14:nvPr/>
            </p14:nvContentPartPr>
            <p14:xfrm>
              <a:off x="2204901" y="6561854"/>
              <a:ext cx="2842920" cy="162360"/>
            </p14:xfrm>
          </p:contentPart>
        </mc:Choice>
        <mc:Fallback xmlns="">
          <p:pic>
            <p:nvPicPr>
              <p:cNvPr id="52" name="インク 51">
                <a:extLst>
                  <a:ext uri="{FF2B5EF4-FFF2-40B4-BE49-F238E27FC236}">
                    <a16:creationId xmlns:a16="http://schemas.microsoft.com/office/drawing/2014/main" id="{EDED6B50-B1DC-4BDD-BDE4-1C2E7921027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0901" y="6454214"/>
                <a:ext cx="2950560" cy="378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473284C-E60B-45D7-8998-8AF884D2C32D}"/>
              </a:ext>
            </a:extLst>
          </p:cNvPr>
          <p:cNvSpPr txBox="1"/>
          <p:nvPr/>
        </p:nvSpPr>
        <p:spPr>
          <a:xfrm>
            <a:off x="2235325" y="6298439"/>
            <a:ext cx="64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3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1781A-9E4B-4456-AA78-382A3EA2CA4F}"/>
              </a:ext>
            </a:extLst>
          </p:cNvPr>
          <p:cNvSpPr txBox="1"/>
          <p:nvPr/>
        </p:nvSpPr>
        <p:spPr>
          <a:xfrm>
            <a:off x="340659" y="322729"/>
            <a:ext cx="44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/>
              <a:t>AXEL</a:t>
            </a:r>
            <a:r>
              <a:rPr kumimoji="1" lang="ja-JP" altLang="en-US" sz="3200" u="sng" dirty="0"/>
              <a:t>への応用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D6EF79E-AABB-458C-A7F7-5115D2677D67}"/>
              </a:ext>
            </a:extLst>
          </p:cNvPr>
          <p:cNvSpPr/>
          <p:nvPr/>
        </p:nvSpPr>
        <p:spPr>
          <a:xfrm>
            <a:off x="1237129" y="1548826"/>
            <a:ext cx="3505200" cy="4141694"/>
          </a:xfrm>
          <a:prstGeom prst="roundRect">
            <a:avLst>
              <a:gd name="adj" fmla="val 118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E04A78C-4A3E-405D-AA4D-5C164148A585}"/>
              </a:ext>
            </a:extLst>
          </p:cNvPr>
          <p:cNvSpPr/>
          <p:nvPr/>
        </p:nvSpPr>
        <p:spPr>
          <a:xfrm>
            <a:off x="2070847" y="1855694"/>
            <a:ext cx="1837764" cy="224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498EEA-EA5F-498A-A5D0-6F0C5CBB8DE6}"/>
              </a:ext>
            </a:extLst>
          </p:cNvPr>
          <p:cNvSpPr txBox="1"/>
          <p:nvPr/>
        </p:nvSpPr>
        <p:spPr>
          <a:xfrm>
            <a:off x="2667000" y="1783087"/>
            <a:ext cx="8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ELCC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039DEAB-E718-4EF9-9406-828C9F5CFFBC}"/>
              </a:ext>
            </a:extLst>
          </p:cNvPr>
          <p:cNvCxnSpPr>
            <a:cxnSpLocks/>
          </p:cNvCxnSpPr>
          <p:nvPr/>
        </p:nvCxnSpPr>
        <p:spPr>
          <a:xfrm>
            <a:off x="1701053" y="2152998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63A5EDC-D452-49FC-A296-7D4F10E4DDFE}"/>
              </a:ext>
            </a:extLst>
          </p:cNvPr>
          <p:cNvCxnSpPr>
            <a:cxnSpLocks/>
          </p:cNvCxnSpPr>
          <p:nvPr/>
        </p:nvCxnSpPr>
        <p:spPr>
          <a:xfrm>
            <a:off x="1701053" y="263134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1C97D29-1662-4FEA-86A1-C6645D8575A3}"/>
              </a:ext>
            </a:extLst>
          </p:cNvPr>
          <p:cNvCxnSpPr>
            <a:cxnSpLocks/>
          </p:cNvCxnSpPr>
          <p:nvPr/>
        </p:nvCxnSpPr>
        <p:spPr>
          <a:xfrm>
            <a:off x="1701053" y="3533311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01CD4E-F3D4-4053-B960-602EE1B37D22}"/>
              </a:ext>
            </a:extLst>
          </p:cNvPr>
          <p:cNvCxnSpPr>
            <a:cxnSpLocks/>
          </p:cNvCxnSpPr>
          <p:nvPr/>
        </p:nvCxnSpPr>
        <p:spPr>
          <a:xfrm>
            <a:off x="1701053" y="310969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A2F3F9B-591A-4EEF-81F4-10F3FC7BB628}"/>
              </a:ext>
            </a:extLst>
          </p:cNvPr>
          <p:cNvCxnSpPr>
            <a:cxnSpLocks/>
          </p:cNvCxnSpPr>
          <p:nvPr/>
        </p:nvCxnSpPr>
        <p:spPr>
          <a:xfrm>
            <a:off x="1701053" y="4380541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D04ECBE-B9E1-479D-8FE8-6030B7002967}"/>
              </a:ext>
            </a:extLst>
          </p:cNvPr>
          <p:cNvCxnSpPr>
            <a:cxnSpLocks/>
          </p:cNvCxnSpPr>
          <p:nvPr/>
        </p:nvCxnSpPr>
        <p:spPr>
          <a:xfrm>
            <a:off x="1701053" y="395692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A070423-F145-4EBC-B341-F3EAC6808E8C}"/>
              </a:ext>
            </a:extLst>
          </p:cNvPr>
          <p:cNvCxnSpPr>
            <a:cxnSpLocks/>
          </p:cNvCxnSpPr>
          <p:nvPr/>
        </p:nvCxnSpPr>
        <p:spPr>
          <a:xfrm>
            <a:off x="1701053" y="4804156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8040140-32E0-4C2A-96A4-A2721160DFAB}"/>
              </a:ext>
            </a:extLst>
          </p:cNvPr>
          <p:cNvCxnSpPr>
            <a:cxnSpLocks/>
          </p:cNvCxnSpPr>
          <p:nvPr/>
        </p:nvCxnSpPr>
        <p:spPr>
          <a:xfrm flipH="1">
            <a:off x="4018429" y="2152419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B705AEC-A28D-4C4B-9335-3D82ABBA5028}"/>
              </a:ext>
            </a:extLst>
          </p:cNvPr>
          <p:cNvCxnSpPr>
            <a:cxnSpLocks/>
          </p:cNvCxnSpPr>
          <p:nvPr/>
        </p:nvCxnSpPr>
        <p:spPr>
          <a:xfrm flipH="1">
            <a:off x="4018429" y="2630768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19CA3AF-310E-465E-BCA1-FE5BB8095ABB}"/>
              </a:ext>
            </a:extLst>
          </p:cNvPr>
          <p:cNvCxnSpPr>
            <a:cxnSpLocks/>
          </p:cNvCxnSpPr>
          <p:nvPr/>
        </p:nvCxnSpPr>
        <p:spPr>
          <a:xfrm flipH="1">
            <a:off x="4018429" y="3532732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A4402E1-BE53-43ED-A658-FBA79AEB05AD}"/>
              </a:ext>
            </a:extLst>
          </p:cNvPr>
          <p:cNvCxnSpPr>
            <a:cxnSpLocks/>
          </p:cNvCxnSpPr>
          <p:nvPr/>
        </p:nvCxnSpPr>
        <p:spPr>
          <a:xfrm flipH="1">
            <a:off x="4018429" y="310911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15A9F3E-98CE-43A0-A6D4-CF3288C45D6C}"/>
              </a:ext>
            </a:extLst>
          </p:cNvPr>
          <p:cNvCxnSpPr>
            <a:cxnSpLocks/>
          </p:cNvCxnSpPr>
          <p:nvPr/>
        </p:nvCxnSpPr>
        <p:spPr>
          <a:xfrm flipH="1">
            <a:off x="4018429" y="4379962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05DA168-1B3A-4E5D-AEE0-D7F2B471014C}"/>
              </a:ext>
            </a:extLst>
          </p:cNvPr>
          <p:cNvCxnSpPr>
            <a:cxnSpLocks/>
          </p:cNvCxnSpPr>
          <p:nvPr/>
        </p:nvCxnSpPr>
        <p:spPr>
          <a:xfrm flipH="1">
            <a:off x="4018429" y="395634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E4FC24C-7077-4716-AC10-AE5F8A77891B}"/>
              </a:ext>
            </a:extLst>
          </p:cNvPr>
          <p:cNvCxnSpPr>
            <a:cxnSpLocks/>
          </p:cNvCxnSpPr>
          <p:nvPr/>
        </p:nvCxnSpPr>
        <p:spPr>
          <a:xfrm flipH="1">
            <a:off x="4018429" y="4803577"/>
            <a:ext cx="251012" cy="22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F73CA7-82BC-48F9-B080-6D37F838AC33}"/>
              </a:ext>
            </a:extLst>
          </p:cNvPr>
          <p:cNvSpPr/>
          <p:nvPr/>
        </p:nvSpPr>
        <p:spPr>
          <a:xfrm>
            <a:off x="1237129" y="2279872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CADEBC6-6636-43E8-A6E9-5C7D8CC7AC9A}"/>
              </a:ext>
            </a:extLst>
          </p:cNvPr>
          <p:cNvSpPr/>
          <p:nvPr/>
        </p:nvSpPr>
        <p:spPr>
          <a:xfrm>
            <a:off x="1237129" y="267352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E87EB8C-9079-4326-9291-6DDE1C5EFA79}"/>
              </a:ext>
            </a:extLst>
          </p:cNvPr>
          <p:cNvSpPr/>
          <p:nvPr/>
        </p:nvSpPr>
        <p:spPr>
          <a:xfrm>
            <a:off x="1237129" y="308360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D61ECD0-278B-439A-BC1A-F4D544AA58CB}"/>
              </a:ext>
            </a:extLst>
          </p:cNvPr>
          <p:cNvSpPr/>
          <p:nvPr/>
        </p:nvSpPr>
        <p:spPr>
          <a:xfrm>
            <a:off x="1237129" y="3477254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D07165F-0D46-4041-88F9-7504E3380F66}"/>
              </a:ext>
            </a:extLst>
          </p:cNvPr>
          <p:cNvSpPr/>
          <p:nvPr/>
        </p:nvSpPr>
        <p:spPr>
          <a:xfrm>
            <a:off x="1237129" y="3866700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FE6671-8746-44AE-8699-431073ED5369}"/>
              </a:ext>
            </a:extLst>
          </p:cNvPr>
          <p:cNvSpPr/>
          <p:nvPr/>
        </p:nvSpPr>
        <p:spPr>
          <a:xfrm>
            <a:off x="1237129" y="4256146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93D8A2B-8E8C-4EA1-8D1A-A61D02140C20}"/>
              </a:ext>
            </a:extLst>
          </p:cNvPr>
          <p:cNvSpPr/>
          <p:nvPr/>
        </p:nvSpPr>
        <p:spPr>
          <a:xfrm>
            <a:off x="1237129" y="4602935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70A295B-E4BE-4F87-9B8D-ACCD39F2DF16}"/>
              </a:ext>
            </a:extLst>
          </p:cNvPr>
          <p:cNvSpPr/>
          <p:nvPr/>
        </p:nvSpPr>
        <p:spPr>
          <a:xfrm>
            <a:off x="4419600" y="226344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484CEB2-1000-40EB-9A95-DC1502E8F823}"/>
              </a:ext>
            </a:extLst>
          </p:cNvPr>
          <p:cNvSpPr/>
          <p:nvPr/>
        </p:nvSpPr>
        <p:spPr>
          <a:xfrm>
            <a:off x="4419600" y="267352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40553ED-B630-4321-A6FC-6C4399E91364}"/>
              </a:ext>
            </a:extLst>
          </p:cNvPr>
          <p:cNvSpPr/>
          <p:nvPr/>
        </p:nvSpPr>
        <p:spPr>
          <a:xfrm>
            <a:off x="4419600" y="3083603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50B175-F27A-48B4-B22B-215DE963C9A7}"/>
              </a:ext>
            </a:extLst>
          </p:cNvPr>
          <p:cNvSpPr/>
          <p:nvPr/>
        </p:nvSpPr>
        <p:spPr>
          <a:xfrm>
            <a:off x="4419600" y="3477254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BCFC051-0E6C-4D37-AF91-C4B734616076}"/>
              </a:ext>
            </a:extLst>
          </p:cNvPr>
          <p:cNvSpPr/>
          <p:nvPr/>
        </p:nvSpPr>
        <p:spPr>
          <a:xfrm>
            <a:off x="4419600" y="3866700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BA934F1-79B9-4986-A854-0475B1A4CA5F}"/>
              </a:ext>
            </a:extLst>
          </p:cNvPr>
          <p:cNvSpPr/>
          <p:nvPr/>
        </p:nvSpPr>
        <p:spPr>
          <a:xfrm>
            <a:off x="4419600" y="4256146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A5004C1-2615-42F5-A686-85BFF1BAE2D8}"/>
              </a:ext>
            </a:extLst>
          </p:cNvPr>
          <p:cNvSpPr/>
          <p:nvPr/>
        </p:nvSpPr>
        <p:spPr>
          <a:xfrm>
            <a:off x="4419600" y="4602935"/>
            <a:ext cx="322729" cy="179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8EF8F917-ACD6-4499-B6C1-A6D83946F5F7}"/>
                  </a:ext>
                </a:extLst>
              </p14:cNvPr>
              <p14:cNvContentPartPr/>
              <p14:nvPr/>
            </p14:nvContentPartPr>
            <p14:xfrm>
              <a:off x="2790981" y="3743774"/>
              <a:ext cx="382320" cy="13788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8EF8F917-ACD6-4499-B6C1-A6D83946F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661" y="3739454"/>
                <a:ext cx="390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インク 49">
                <a:extLst>
                  <a:ext uri="{FF2B5EF4-FFF2-40B4-BE49-F238E27FC236}">
                    <a16:creationId xmlns:a16="http://schemas.microsoft.com/office/drawing/2014/main" id="{1D140694-9D39-4362-AAFA-D137BE17B80D}"/>
                  </a:ext>
                </a:extLst>
              </p14:cNvPr>
              <p14:cNvContentPartPr/>
              <p14:nvPr/>
            </p14:nvContentPartPr>
            <p14:xfrm>
              <a:off x="3172941" y="3546494"/>
              <a:ext cx="153000" cy="326160"/>
            </p14:xfrm>
          </p:contentPart>
        </mc:Choice>
        <mc:Fallback xmlns="">
          <p:pic>
            <p:nvPicPr>
              <p:cNvPr id="50" name="インク 49">
                <a:extLst>
                  <a:ext uri="{FF2B5EF4-FFF2-40B4-BE49-F238E27FC236}">
                    <a16:creationId xmlns:a16="http://schemas.microsoft.com/office/drawing/2014/main" id="{1D140694-9D39-4362-AAFA-D137BE17B8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621" y="3542174"/>
                <a:ext cx="161640" cy="334800"/>
              </a:xfrm>
              <a:prstGeom prst="rect">
                <a:avLst/>
              </a:prstGeom>
            </p:spPr>
          </p:pic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AC507BC-F69F-4396-AFC4-BA1CEADECA0C}"/>
              </a:ext>
            </a:extLst>
          </p:cNvPr>
          <p:cNvCxnSpPr/>
          <p:nvPr/>
        </p:nvCxnSpPr>
        <p:spPr>
          <a:xfrm flipV="1">
            <a:off x="3321194" y="2344334"/>
            <a:ext cx="0" cy="120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12D20764-F01A-4941-A799-352F188DEEDB}"/>
              </a:ext>
            </a:extLst>
          </p:cNvPr>
          <p:cNvCxnSpPr>
            <a:cxnSpLocks/>
          </p:cNvCxnSpPr>
          <p:nvPr/>
        </p:nvCxnSpPr>
        <p:spPr>
          <a:xfrm flipH="1" flipV="1">
            <a:off x="3172941" y="2369519"/>
            <a:ext cx="8400" cy="1427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2C92FD25-925E-42F3-90BA-D0616AB95EEB}"/>
              </a:ext>
            </a:extLst>
          </p:cNvPr>
          <p:cNvCxnSpPr>
            <a:cxnSpLocks/>
          </p:cNvCxnSpPr>
          <p:nvPr/>
        </p:nvCxnSpPr>
        <p:spPr>
          <a:xfrm flipV="1">
            <a:off x="2989729" y="2369519"/>
            <a:ext cx="0" cy="137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9747670-0256-4C5E-9429-9B32F71EE176}"/>
              </a:ext>
            </a:extLst>
          </p:cNvPr>
          <p:cNvCxnSpPr>
            <a:cxnSpLocks/>
          </p:cNvCxnSpPr>
          <p:nvPr/>
        </p:nvCxnSpPr>
        <p:spPr>
          <a:xfrm flipV="1">
            <a:off x="2790981" y="2369519"/>
            <a:ext cx="0" cy="137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821CE73-AEE0-47C0-8833-841185114FA2}"/>
                  </a:ext>
                </a:extLst>
              </p:cNvPr>
              <p:cNvSpPr txBox="1"/>
              <p:nvPr/>
            </p:nvSpPr>
            <p:spPr>
              <a:xfrm>
                <a:off x="3204712" y="2279872"/>
                <a:ext cx="717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821CE73-AEE0-47C0-8833-841185114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712" y="2279872"/>
                <a:ext cx="7171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294F7A-2F51-4948-BCDC-7AC241400455}"/>
                  </a:ext>
                </a:extLst>
              </p:cNvPr>
              <p:cNvSpPr txBox="1"/>
              <p:nvPr/>
            </p:nvSpPr>
            <p:spPr>
              <a:xfrm>
                <a:off x="3110753" y="4135485"/>
                <a:ext cx="717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294F7A-2F51-4948-BCDC-7AC24140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4135485"/>
                <a:ext cx="7171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921A6EF-E1A2-45C1-9F39-B58F380AA5AC}"/>
              </a:ext>
            </a:extLst>
          </p:cNvPr>
          <p:cNvCxnSpPr>
            <a:cxnSpLocks/>
          </p:cNvCxnSpPr>
          <p:nvPr/>
        </p:nvCxnSpPr>
        <p:spPr>
          <a:xfrm>
            <a:off x="3155233" y="3855073"/>
            <a:ext cx="8400" cy="13358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7850CA0-2D79-4B7C-8662-9B9F42BD5236}"/>
              </a:ext>
            </a:extLst>
          </p:cNvPr>
          <p:cNvSpPr/>
          <p:nvPr/>
        </p:nvSpPr>
        <p:spPr>
          <a:xfrm>
            <a:off x="2233323" y="5217455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A0F6884-EB57-40E1-A70D-3C71E9460A1B}"/>
              </a:ext>
            </a:extLst>
          </p:cNvPr>
          <p:cNvSpPr/>
          <p:nvPr/>
        </p:nvSpPr>
        <p:spPr>
          <a:xfrm>
            <a:off x="2579170" y="5217456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4DB2B12-2ABE-42F4-834B-9CCB72279275}"/>
              </a:ext>
            </a:extLst>
          </p:cNvPr>
          <p:cNvSpPr/>
          <p:nvPr/>
        </p:nvSpPr>
        <p:spPr>
          <a:xfrm>
            <a:off x="2910723" y="5217457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AA466B5-ACEF-4768-B412-4E1E3159F6EE}"/>
              </a:ext>
            </a:extLst>
          </p:cNvPr>
          <p:cNvSpPr/>
          <p:nvPr/>
        </p:nvSpPr>
        <p:spPr>
          <a:xfrm>
            <a:off x="3251099" y="5217458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46BE92B-2519-415A-A157-879FEC243E0F}"/>
              </a:ext>
            </a:extLst>
          </p:cNvPr>
          <p:cNvSpPr/>
          <p:nvPr/>
        </p:nvSpPr>
        <p:spPr>
          <a:xfrm>
            <a:off x="1894623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B414B62-C9B4-4781-8BE1-FE2226CBF67B}"/>
              </a:ext>
            </a:extLst>
          </p:cNvPr>
          <p:cNvSpPr/>
          <p:nvPr/>
        </p:nvSpPr>
        <p:spPr>
          <a:xfrm>
            <a:off x="3589799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C9786EC8-36A0-4F2F-A044-F455D0B0186D}"/>
              </a:ext>
            </a:extLst>
          </p:cNvPr>
          <p:cNvSpPr/>
          <p:nvPr/>
        </p:nvSpPr>
        <p:spPr>
          <a:xfrm>
            <a:off x="3949773" y="5217454"/>
            <a:ext cx="175659" cy="473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CB6EAA9-CF3D-4450-B8CA-5D5D0EC77847}"/>
              </a:ext>
            </a:extLst>
          </p:cNvPr>
          <p:cNvSpPr/>
          <p:nvPr/>
        </p:nvSpPr>
        <p:spPr>
          <a:xfrm>
            <a:off x="2070283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4070B7E7-7285-4907-8FDB-851290072F16}"/>
              </a:ext>
            </a:extLst>
          </p:cNvPr>
          <p:cNvSpPr/>
          <p:nvPr/>
        </p:nvSpPr>
        <p:spPr>
          <a:xfrm>
            <a:off x="2412556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73814F5-D525-43AE-92A3-7EC2B1B74239}"/>
              </a:ext>
            </a:extLst>
          </p:cNvPr>
          <p:cNvSpPr/>
          <p:nvPr/>
        </p:nvSpPr>
        <p:spPr>
          <a:xfrm>
            <a:off x="2760837" y="5401090"/>
            <a:ext cx="155894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1A1F4C-2636-4379-BB43-4283C112E163}"/>
              </a:ext>
            </a:extLst>
          </p:cNvPr>
          <p:cNvSpPr/>
          <p:nvPr/>
        </p:nvSpPr>
        <p:spPr>
          <a:xfrm>
            <a:off x="3086382" y="5401090"/>
            <a:ext cx="169803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8B17663-2E20-4094-8923-AE6B54A7317A}"/>
              </a:ext>
            </a:extLst>
          </p:cNvPr>
          <p:cNvSpPr/>
          <p:nvPr/>
        </p:nvSpPr>
        <p:spPr>
          <a:xfrm>
            <a:off x="3427359" y="5401089"/>
            <a:ext cx="161578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F5DAED7B-7E8C-460A-9452-20AC12C9E909}"/>
              </a:ext>
            </a:extLst>
          </p:cNvPr>
          <p:cNvSpPr/>
          <p:nvPr/>
        </p:nvSpPr>
        <p:spPr>
          <a:xfrm>
            <a:off x="3773252" y="5401089"/>
            <a:ext cx="184779" cy="904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0DE0F2F-5B82-427B-83E6-E5D86C38BFE4}"/>
              </a:ext>
            </a:extLst>
          </p:cNvPr>
          <p:cNvSpPr/>
          <p:nvPr/>
        </p:nvSpPr>
        <p:spPr>
          <a:xfrm>
            <a:off x="2079245" y="5309174"/>
            <a:ext cx="140923" cy="9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5B88467-A3BD-4107-98D6-ED2747EAAF7B}"/>
              </a:ext>
            </a:extLst>
          </p:cNvPr>
          <p:cNvSpPr/>
          <p:nvPr/>
        </p:nvSpPr>
        <p:spPr>
          <a:xfrm>
            <a:off x="2411763" y="5267494"/>
            <a:ext cx="172361" cy="12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8EABBD3A-877F-4535-8B09-01D51BDD34EF}"/>
              </a:ext>
            </a:extLst>
          </p:cNvPr>
          <p:cNvSpPr/>
          <p:nvPr/>
        </p:nvSpPr>
        <p:spPr>
          <a:xfrm>
            <a:off x="2754697" y="5290064"/>
            <a:ext cx="155595" cy="12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9AC29B2-D07E-4892-ADD2-FC88B9C6E224}"/>
              </a:ext>
            </a:extLst>
          </p:cNvPr>
          <p:cNvSpPr/>
          <p:nvPr/>
        </p:nvSpPr>
        <p:spPr>
          <a:xfrm>
            <a:off x="3092809" y="5296748"/>
            <a:ext cx="163376" cy="10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0A41EFA-DFAF-49F8-A0CB-82B1E7F7FB9C}"/>
              </a:ext>
            </a:extLst>
          </p:cNvPr>
          <p:cNvSpPr/>
          <p:nvPr/>
        </p:nvSpPr>
        <p:spPr>
          <a:xfrm>
            <a:off x="3432706" y="5302960"/>
            <a:ext cx="140923" cy="9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2CCACC5-1B6A-47F7-8F0C-AB4306F33221}"/>
              </a:ext>
            </a:extLst>
          </p:cNvPr>
          <p:cNvSpPr/>
          <p:nvPr/>
        </p:nvSpPr>
        <p:spPr>
          <a:xfrm>
            <a:off x="3773252" y="5315858"/>
            <a:ext cx="184779" cy="7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B7CE45BA-9677-41B6-A683-80705C8E5F6E}"/>
              </a:ext>
            </a:extLst>
          </p:cNvPr>
          <p:cNvCxnSpPr>
            <a:cxnSpLocks/>
          </p:cNvCxnSpPr>
          <p:nvPr/>
        </p:nvCxnSpPr>
        <p:spPr>
          <a:xfrm flipV="1">
            <a:off x="3237156" y="3656548"/>
            <a:ext cx="850979" cy="1646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AE7CB37D-72DB-4570-9E29-855CA6E31B81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093020" y="3173250"/>
            <a:ext cx="326580" cy="4600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8BE17949-5C5D-4587-BBCE-B42740C76549}"/>
              </a:ext>
            </a:extLst>
          </p:cNvPr>
          <p:cNvCxnSpPr>
            <a:cxnSpLocks/>
          </p:cNvCxnSpPr>
          <p:nvPr/>
        </p:nvCxnSpPr>
        <p:spPr>
          <a:xfrm flipV="1">
            <a:off x="3316310" y="3201452"/>
            <a:ext cx="809122" cy="42265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981F1985-6190-4C0F-A760-430E8D44197B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4143935" y="2763170"/>
            <a:ext cx="275665" cy="4220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5E541C40-8761-4AE5-89B5-AC90303977BC}"/>
              </a:ext>
            </a:extLst>
          </p:cNvPr>
          <p:cNvCxnSpPr>
            <a:cxnSpLocks/>
          </p:cNvCxnSpPr>
          <p:nvPr/>
        </p:nvCxnSpPr>
        <p:spPr>
          <a:xfrm flipH="1">
            <a:off x="1853673" y="3875371"/>
            <a:ext cx="1194994" cy="5828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C9817AAD-9978-4C40-8BE6-59AEF6BF904A}"/>
              </a:ext>
            </a:extLst>
          </p:cNvPr>
          <p:cNvCxnSpPr>
            <a:cxnSpLocks/>
          </p:cNvCxnSpPr>
          <p:nvPr/>
        </p:nvCxnSpPr>
        <p:spPr>
          <a:xfrm flipH="1" flipV="1">
            <a:off x="1591568" y="4077679"/>
            <a:ext cx="211674" cy="33452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99C954DB-A398-4854-8B23-4AA071449D4F}"/>
              </a:ext>
            </a:extLst>
          </p:cNvPr>
          <p:cNvCxnSpPr>
            <a:cxnSpLocks/>
          </p:cNvCxnSpPr>
          <p:nvPr/>
        </p:nvCxnSpPr>
        <p:spPr>
          <a:xfrm flipH="1" flipV="1">
            <a:off x="1826559" y="3605961"/>
            <a:ext cx="901063" cy="13473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57EF5DAD-2942-4372-8FB4-A17402C36B34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1559858" y="3173250"/>
            <a:ext cx="260886" cy="3946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EB0003C2-DE94-4432-BB9E-9F1BCC8DAFC7}"/>
              </a:ext>
            </a:extLst>
          </p:cNvPr>
          <p:cNvSpPr txBox="1"/>
          <p:nvPr/>
        </p:nvSpPr>
        <p:spPr>
          <a:xfrm>
            <a:off x="4018429" y="978924"/>
            <a:ext cx="2714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field-creation and mirrors</a:t>
            </a:r>
            <a:endParaRPr kumimoji="1" lang="ja-JP" altLang="en-US" dirty="0"/>
          </a:p>
        </p:txBody>
      </p: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21CC88CC-C288-4B73-9022-3A259AB24D5C}"/>
              </a:ext>
            </a:extLst>
          </p:cNvPr>
          <p:cNvCxnSpPr>
            <a:cxnSpLocks/>
          </p:cNvCxnSpPr>
          <p:nvPr/>
        </p:nvCxnSpPr>
        <p:spPr>
          <a:xfrm flipH="1">
            <a:off x="4150659" y="1348256"/>
            <a:ext cx="268941" cy="8041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E82EC63-E22F-491F-961F-91B15E2395EB}"/>
              </a:ext>
            </a:extLst>
          </p:cNvPr>
          <p:cNvSpPr txBox="1"/>
          <p:nvPr/>
        </p:nvSpPr>
        <p:spPr>
          <a:xfrm>
            <a:off x="4716670" y="2565500"/>
            <a:ext cx="65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PMT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2" name="インク 131">
                <a:extLst>
                  <a:ext uri="{FF2B5EF4-FFF2-40B4-BE49-F238E27FC236}">
                    <a16:creationId xmlns:a16="http://schemas.microsoft.com/office/drawing/2014/main" id="{44771389-EB8A-49C0-B96E-5090145A80C8}"/>
                  </a:ext>
                </a:extLst>
              </p14:cNvPr>
              <p14:cNvContentPartPr/>
              <p14:nvPr/>
            </p14:nvContentPartPr>
            <p14:xfrm>
              <a:off x="1853673" y="6195672"/>
              <a:ext cx="2416680" cy="154080"/>
            </p14:xfrm>
          </p:contentPart>
        </mc:Choice>
        <mc:Fallback xmlns="">
          <p:pic>
            <p:nvPicPr>
              <p:cNvPr id="132" name="インク 131">
                <a:extLst>
                  <a:ext uri="{FF2B5EF4-FFF2-40B4-BE49-F238E27FC236}">
                    <a16:creationId xmlns:a16="http://schemas.microsoft.com/office/drawing/2014/main" id="{44771389-EB8A-49C0-B96E-5090145A80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9673" y="6087672"/>
                <a:ext cx="25243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" name="インク 130">
                <a:extLst>
                  <a:ext uri="{FF2B5EF4-FFF2-40B4-BE49-F238E27FC236}">
                    <a16:creationId xmlns:a16="http://schemas.microsoft.com/office/drawing/2014/main" id="{23263C39-142E-42A2-A398-0A2848E1AF05}"/>
                  </a:ext>
                </a:extLst>
              </p14:cNvPr>
              <p14:cNvContentPartPr/>
              <p14:nvPr/>
            </p14:nvContentPartPr>
            <p14:xfrm>
              <a:off x="1853673" y="6320232"/>
              <a:ext cx="2434680" cy="135000"/>
            </p14:xfrm>
          </p:contentPart>
        </mc:Choice>
        <mc:Fallback xmlns="">
          <p:pic>
            <p:nvPicPr>
              <p:cNvPr id="131" name="インク 130">
                <a:extLst>
                  <a:ext uri="{FF2B5EF4-FFF2-40B4-BE49-F238E27FC236}">
                    <a16:creationId xmlns:a16="http://schemas.microsoft.com/office/drawing/2014/main" id="{23263C39-142E-42A2-A398-0A2848E1AF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9673" y="6212232"/>
                <a:ext cx="2542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0" name="インク 129">
                <a:extLst>
                  <a:ext uri="{FF2B5EF4-FFF2-40B4-BE49-F238E27FC236}">
                    <a16:creationId xmlns:a16="http://schemas.microsoft.com/office/drawing/2014/main" id="{D71C58A3-20A9-450C-A7FA-0D06C9EFE590}"/>
                  </a:ext>
                </a:extLst>
              </p14:cNvPr>
              <p14:cNvContentPartPr/>
              <p14:nvPr/>
            </p14:nvContentPartPr>
            <p14:xfrm>
              <a:off x="1853673" y="6096672"/>
              <a:ext cx="2416680" cy="164880"/>
            </p14:xfrm>
          </p:contentPart>
        </mc:Choice>
        <mc:Fallback xmlns="">
          <p:pic>
            <p:nvPicPr>
              <p:cNvPr id="130" name="インク 129">
                <a:extLst>
                  <a:ext uri="{FF2B5EF4-FFF2-40B4-BE49-F238E27FC236}">
                    <a16:creationId xmlns:a16="http://schemas.microsoft.com/office/drawing/2014/main" id="{D71C58A3-20A9-450C-A7FA-0D06C9EFE5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9673" y="5988672"/>
                <a:ext cx="252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インク 128">
                <a:extLst>
                  <a:ext uri="{FF2B5EF4-FFF2-40B4-BE49-F238E27FC236}">
                    <a16:creationId xmlns:a16="http://schemas.microsoft.com/office/drawing/2014/main" id="{1423BAB9-A5E8-4899-B4CF-8CE4AB6ED1C1}"/>
                  </a:ext>
                </a:extLst>
              </p14:cNvPr>
              <p14:cNvContentPartPr/>
              <p14:nvPr/>
            </p14:nvContentPartPr>
            <p14:xfrm>
              <a:off x="2788593" y="6025752"/>
              <a:ext cx="1482120" cy="127440"/>
            </p14:xfrm>
          </p:contentPart>
        </mc:Choice>
        <mc:Fallback xmlns="">
          <p:pic>
            <p:nvPicPr>
              <p:cNvPr id="129" name="インク 128">
                <a:extLst>
                  <a:ext uri="{FF2B5EF4-FFF2-40B4-BE49-F238E27FC236}">
                    <a16:creationId xmlns:a16="http://schemas.microsoft.com/office/drawing/2014/main" id="{1423BAB9-A5E8-4899-B4CF-8CE4AB6ED1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4593" y="5917752"/>
                <a:ext cx="15897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1" name="インク 120">
                <a:extLst>
                  <a:ext uri="{FF2B5EF4-FFF2-40B4-BE49-F238E27FC236}">
                    <a16:creationId xmlns:a16="http://schemas.microsoft.com/office/drawing/2014/main" id="{5870968D-D381-4105-B55F-C84F5EB4A119}"/>
                  </a:ext>
                </a:extLst>
              </p14:cNvPr>
              <p14:cNvContentPartPr/>
              <p14:nvPr/>
            </p14:nvContentPartPr>
            <p14:xfrm>
              <a:off x="2363073" y="6059592"/>
              <a:ext cx="470880" cy="70560"/>
            </p14:xfrm>
          </p:contentPart>
        </mc:Choice>
        <mc:Fallback xmlns="">
          <p:pic>
            <p:nvPicPr>
              <p:cNvPr id="121" name="インク 120">
                <a:extLst>
                  <a:ext uri="{FF2B5EF4-FFF2-40B4-BE49-F238E27FC236}">
                    <a16:creationId xmlns:a16="http://schemas.microsoft.com/office/drawing/2014/main" id="{5870968D-D381-4105-B55F-C84F5EB4A1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09073" y="5951592"/>
                <a:ext cx="578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" name="インク 121">
                <a:extLst>
                  <a:ext uri="{FF2B5EF4-FFF2-40B4-BE49-F238E27FC236}">
                    <a16:creationId xmlns:a16="http://schemas.microsoft.com/office/drawing/2014/main" id="{0A671CD3-B2DE-4329-845F-A85028391DF5}"/>
                  </a:ext>
                </a:extLst>
              </p14:cNvPr>
              <p14:cNvContentPartPr/>
              <p14:nvPr/>
            </p14:nvContentPartPr>
            <p14:xfrm>
              <a:off x="2958873" y="6068952"/>
              <a:ext cx="324720" cy="104040"/>
            </p14:xfrm>
          </p:contentPart>
        </mc:Choice>
        <mc:Fallback xmlns="">
          <p:pic>
            <p:nvPicPr>
              <p:cNvPr id="122" name="インク 121">
                <a:extLst>
                  <a:ext uri="{FF2B5EF4-FFF2-40B4-BE49-F238E27FC236}">
                    <a16:creationId xmlns:a16="http://schemas.microsoft.com/office/drawing/2014/main" id="{0A671CD3-B2DE-4329-845F-A85028391D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04873" y="5960952"/>
                <a:ext cx="432360" cy="31968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88333CD8-F8BA-45D8-9694-36266ACFBDC9}"/>
              </a:ext>
            </a:extLst>
          </p:cNvPr>
          <p:cNvSpPr txBox="1"/>
          <p:nvPr/>
        </p:nvSpPr>
        <p:spPr>
          <a:xfrm>
            <a:off x="2788593" y="6408432"/>
            <a:ext cx="58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LN2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5" name="インク 134">
                <a:extLst>
                  <a:ext uri="{FF2B5EF4-FFF2-40B4-BE49-F238E27FC236}">
                    <a16:creationId xmlns:a16="http://schemas.microsoft.com/office/drawing/2014/main" id="{596EC52F-C096-4E9F-ACDE-A5ACFBAF773E}"/>
                  </a:ext>
                </a:extLst>
              </p14:cNvPr>
              <p14:cNvContentPartPr/>
              <p14:nvPr/>
            </p14:nvContentPartPr>
            <p14:xfrm>
              <a:off x="1820553" y="6526512"/>
              <a:ext cx="2474280" cy="128160"/>
            </p14:xfrm>
          </p:contentPart>
        </mc:Choice>
        <mc:Fallback xmlns="">
          <p:pic>
            <p:nvPicPr>
              <p:cNvPr id="135" name="インク 134">
                <a:extLst>
                  <a:ext uri="{FF2B5EF4-FFF2-40B4-BE49-F238E27FC236}">
                    <a16:creationId xmlns:a16="http://schemas.microsoft.com/office/drawing/2014/main" id="{596EC52F-C096-4E9F-ACDE-A5ACFBAF77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66553" y="6418512"/>
                <a:ext cx="25819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6" name="インク 135">
                <a:extLst>
                  <a:ext uri="{FF2B5EF4-FFF2-40B4-BE49-F238E27FC236}">
                    <a16:creationId xmlns:a16="http://schemas.microsoft.com/office/drawing/2014/main" id="{924EA363-C5BD-4A4E-A1E4-E6D427C59176}"/>
                  </a:ext>
                </a:extLst>
              </p14:cNvPr>
              <p14:cNvContentPartPr/>
              <p14:nvPr/>
            </p14:nvContentPartPr>
            <p14:xfrm>
              <a:off x="2080473" y="6464917"/>
              <a:ext cx="929880" cy="54720"/>
            </p14:xfrm>
          </p:contentPart>
        </mc:Choice>
        <mc:Fallback xmlns="">
          <p:pic>
            <p:nvPicPr>
              <p:cNvPr id="136" name="インク 135">
                <a:extLst>
                  <a:ext uri="{FF2B5EF4-FFF2-40B4-BE49-F238E27FC236}">
                    <a16:creationId xmlns:a16="http://schemas.microsoft.com/office/drawing/2014/main" id="{924EA363-C5BD-4A4E-A1E4-E6D427C591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6473" y="6356917"/>
                <a:ext cx="10375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23F64AE-7C72-46BE-9CA9-8DB1AE4F69FA}"/>
              </a:ext>
            </a:extLst>
          </p:cNvPr>
          <p:cNvSpPr txBox="1"/>
          <p:nvPr/>
        </p:nvSpPr>
        <p:spPr>
          <a:xfrm>
            <a:off x="5129363" y="4930764"/>
            <a:ext cx="24166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Solid/Liquid </a:t>
            </a:r>
            <a:r>
              <a:rPr kumimoji="1" lang="en-US" altLang="ja-JP" sz="2800" dirty="0" err="1"/>
              <a:t>Xe</a:t>
            </a:r>
            <a:endParaRPr kumimoji="1" lang="ja-JP" altLang="en-US" sz="2800" dirty="0"/>
          </a:p>
        </p:txBody>
      </p: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7F96A865-F4C6-4F4A-8BE5-949BC5759DA8}"/>
              </a:ext>
            </a:extLst>
          </p:cNvPr>
          <p:cNvCxnSpPr>
            <a:cxnSpLocks/>
            <a:stCxn id="139" idx="1"/>
          </p:cNvCxnSpPr>
          <p:nvPr/>
        </p:nvCxnSpPr>
        <p:spPr>
          <a:xfrm flipH="1">
            <a:off x="3966531" y="5192374"/>
            <a:ext cx="1162832" cy="150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図 14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39361B0-2EF9-4318-BCD5-02251AAD9F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686" y="700819"/>
            <a:ext cx="2456551" cy="1623618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B3C0813A-12DB-4AC1-BCC6-8585CF0FC441}"/>
              </a:ext>
            </a:extLst>
          </p:cNvPr>
          <p:cNvSpPr txBox="1"/>
          <p:nvPr/>
        </p:nvSpPr>
        <p:spPr>
          <a:xfrm>
            <a:off x="1859309" y="3310052"/>
            <a:ext cx="91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photon</a:t>
            </a:r>
          </a:p>
        </p:txBody>
      </p: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E8D40641-29FA-42BD-A45E-FA11E0FB148D}"/>
              </a:ext>
            </a:extLst>
          </p:cNvPr>
          <p:cNvCxnSpPr>
            <a:cxnSpLocks/>
          </p:cNvCxnSpPr>
          <p:nvPr/>
        </p:nvCxnSpPr>
        <p:spPr>
          <a:xfrm flipH="1">
            <a:off x="5320553" y="2316414"/>
            <a:ext cx="1602441" cy="7669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225EADB5-53F2-47EB-998B-D7867B94F403}"/>
              </a:ext>
            </a:extLst>
          </p:cNvPr>
          <p:cNvSpPr/>
          <p:nvPr/>
        </p:nvSpPr>
        <p:spPr>
          <a:xfrm rot="3998969">
            <a:off x="1641877" y="1769076"/>
            <a:ext cx="322729" cy="160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123747-3937-46BF-8961-3AA471F37262}"/>
              </a:ext>
            </a:extLst>
          </p:cNvPr>
          <p:cNvSpPr txBox="1"/>
          <p:nvPr/>
        </p:nvSpPr>
        <p:spPr>
          <a:xfrm>
            <a:off x="759371" y="5853233"/>
            <a:ext cx="3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銅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B0966AB-F227-4FB2-9A3F-BFB7E4E8D3FD}"/>
              </a:ext>
            </a:extLst>
          </p:cNvPr>
          <p:cNvCxnSpPr>
            <a:cxnSpLocks/>
            <a:stCxn id="2" idx="3"/>
            <a:endCxn id="76" idx="1"/>
          </p:cNvCxnSpPr>
          <p:nvPr/>
        </p:nvCxnSpPr>
        <p:spPr>
          <a:xfrm flipV="1">
            <a:off x="1130091" y="5853235"/>
            <a:ext cx="940192" cy="1846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7A5BAED-DAC2-4E80-B276-23D2A1935DEF}"/>
              </a:ext>
            </a:extLst>
          </p:cNvPr>
          <p:cNvSpPr txBox="1"/>
          <p:nvPr/>
        </p:nvSpPr>
        <p:spPr>
          <a:xfrm>
            <a:off x="131454" y="5165981"/>
            <a:ext cx="8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92D050"/>
                </a:solidFill>
              </a:rPr>
              <a:t>ガラス</a:t>
            </a: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96D7E4E7-2F0E-489E-B2EE-A77D6FD21B84}"/>
              </a:ext>
            </a:extLst>
          </p:cNvPr>
          <p:cNvCxnSpPr>
            <a:cxnSpLocks/>
            <a:stCxn id="96" idx="3"/>
            <a:endCxn id="73" idx="1"/>
          </p:cNvCxnSpPr>
          <p:nvPr/>
        </p:nvCxnSpPr>
        <p:spPr>
          <a:xfrm>
            <a:off x="1000474" y="5350647"/>
            <a:ext cx="894149" cy="1033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957D02-E8CD-465C-B3F6-DA70F20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FD8C-F436-462F-889F-A1EFF5A6967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DDEA2B-EC44-42E9-8667-C0301EA8817F}"/>
              </a:ext>
            </a:extLst>
          </p:cNvPr>
          <p:cNvSpPr/>
          <p:nvPr/>
        </p:nvSpPr>
        <p:spPr>
          <a:xfrm>
            <a:off x="7306236" y="2218052"/>
            <a:ext cx="1138517" cy="45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7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1120</Words>
  <Application>Microsoft Office PowerPoint</Application>
  <PresentationFormat>画面に合わせる (4:3)</PresentationFormat>
  <Paragraphs>222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Atlas Grotesk</vt:lpstr>
      <vt:lpstr>游ゴシック</vt:lpstr>
      <vt:lpstr>Arial</vt:lpstr>
      <vt:lpstr>Calibri</vt:lpstr>
      <vt:lpstr>Calibri Light</vt:lpstr>
      <vt:lpstr>Cambria Math</vt:lpstr>
      <vt:lpstr>Office テーマ</vt:lpstr>
      <vt:lpstr>0νββ探求のための固体Xeを用いた Baイオン検出器の開発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0nbb探求のための固体Xeを用いた Baイオン検出器の開発 </dc:title>
  <dc:creator>文悟 菅島</dc:creator>
  <cp:lastModifiedBy>文悟 菅島</cp:lastModifiedBy>
  <cp:revision>220</cp:revision>
  <dcterms:created xsi:type="dcterms:W3CDTF">2020-03-11T11:03:30Z</dcterms:created>
  <dcterms:modified xsi:type="dcterms:W3CDTF">2020-03-15T14:32:54Z</dcterms:modified>
</cp:coreProperties>
</file>